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9B-4DB4-9179-E97DE280B4E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69B-4DB4-9179-E97DE280B4E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69B-4DB4-9179-E97DE280B4E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69B-4DB4-9179-E97DE280B4E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69B-4DB4-9179-E97DE280B4E3}"/>
              </c:ext>
            </c:extLst>
          </c:dPt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</c:v>
                </c:pt>
                <c:pt idx="1">
                  <c:v>16</c:v>
                </c:pt>
                <c:pt idx="2">
                  <c:v>48</c:v>
                </c:pt>
                <c:pt idx="3">
                  <c:v>35</c:v>
                </c:pt>
                <c:pt idx="4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69B-4DB4-9179-E97DE280B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86"/>
        <c:axId val="163852992"/>
        <c:axId val="2288524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15</c:v>
                </c:pt>
                <c:pt idx="2">
                  <c:v>39</c:v>
                </c:pt>
                <c:pt idx="3">
                  <c:v>6</c:v>
                </c:pt>
                <c:pt idx="4">
                  <c:v>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69B-4DB4-9179-E97DE280B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852992"/>
        <c:axId val="228852456"/>
      </c:lineChart>
      <c:catAx>
        <c:axId val="16385299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cap="none" spc="0" normalizeH="0" baseline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8852456"/>
        <c:crosses val="autoZero"/>
        <c:auto val="1"/>
        <c:lblAlgn val="ctr"/>
        <c:lblOffset val="100"/>
        <c:noMultiLvlLbl val="1"/>
      </c:catAx>
      <c:valAx>
        <c:axId val="228852456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385299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9B-4DB4-9179-E97DE280B4E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69B-4DB4-9179-E97DE280B4E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69B-4DB4-9179-E97DE280B4E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69B-4DB4-9179-E97DE280B4E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69B-4DB4-9179-E97DE280B4E3}"/>
              </c:ext>
            </c:extLst>
          </c:dPt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69B-4DB4-9179-E97DE280B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86"/>
        <c:axId val="228853632"/>
        <c:axId val="22885402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15</c:v>
                </c:pt>
                <c:pt idx="2">
                  <c:v>39</c:v>
                </c:pt>
                <c:pt idx="3">
                  <c:v>6</c:v>
                </c:pt>
                <c:pt idx="4">
                  <c:v>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69B-4DB4-9179-E97DE280B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853632"/>
        <c:axId val="228854024"/>
      </c:lineChart>
      <c:catAx>
        <c:axId val="22885363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cap="none" spc="0" normalizeH="0" baseline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8854024"/>
        <c:crosses val="autoZero"/>
        <c:auto val="1"/>
        <c:lblAlgn val="ctr"/>
        <c:lblOffset val="100"/>
        <c:noMultiLvlLbl val="1"/>
      </c:catAx>
      <c:valAx>
        <c:axId val="228854024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885363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9B-4DB4-9179-E97DE280B4E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69B-4DB4-9179-E97DE280B4E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69B-4DB4-9179-E97DE280B4E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69B-4DB4-9179-E97DE280B4E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69B-4DB4-9179-E97DE280B4E3}"/>
              </c:ext>
            </c:extLst>
          </c:dPt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25</c:v>
                </c:pt>
                <c:pt idx="2">
                  <c:v>55</c:v>
                </c:pt>
                <c:pt idx="3">
                  <c:v>40</c:v>
                </c:pt>
                <c:pt idx="4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69B-4DB4-9179-E97DE280B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86"/>
        <c:axId val="228854808"/>
        <c:axId val="22885520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15</c:v>
                </c:pt>
                <c:pt idx="2">
                  <c:v>39</c:v>
                </c:pt>
                <c:pt idx="3">
                  <c:v>6</c:v>
                </c:pt>
                <c:pt idx="4">
                  <c:v>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569B-4DB4-9179-E97DE280B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854808"/>
        <c:axId val="228855200"/>
      </c:lineChart>
      <c:catAx>
        <c:axId val="22885480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cap="none" spc="0" normalizeH="0" baseline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8855200"/>
        <c:crosses val="autoZero"/>
        <c:auto val="1"/>
        <c:lblAlgn val="ctr"/>
        <c:lblOffset val="100"/>
        <c:noMultiLvlLbl val="1"/>
      </c:catAx>
      <c:valAx>
        <c:axId val="228855200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885480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07-428F-B3D6-A4420B7FBB5B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07-428F-B3D6-A4420B7FBB5B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107-428F-B3D6-A4420B7FBB5B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107-428F-B3D6-A4420B7FBB5B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107-428F-B3D6-A4420B7FBB5B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107-428F-B3D6-A4420B7FBB5B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107-428F-B3D6-A4420B7FBB5B}"/>
              </c:ext>
            </c:extLst>
          </c:dPt>
          <c:dPt>
            <c:idx val="7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107-428F-B3D6-A4420B7FBB5B}"/>
              </c:ext>
            </c:extLst>
          </c:dPt>
          <c:dPt>
            <c:idx val="8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D107-428F-B3D6-A4420B7FBB5B}"/>
              </c:ext>
            </c:extLst>
          </c:dPt>
          <c:dPt>
            <c:idx val="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D107-428F-B3D6-A4420B7FBB5B}"/>
              </c:ext>
            </c:extLst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  <c:pt idx="6">
                  <c:v>7th Qtr</c:v>
                </c:pt>
                <c:pt idx="7">
                  <c:v>8th Qtr</c:v>
                </c:pt>
                <c:pt idx="8">
                  <c:v>9th Qtr</c:v>
                </c:pt>
                <c:pt idx="9">
                  <c:v>10th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D107-428F-B3D6-A4420B7FB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AC-44BF-9AA3-69734DF851D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AC-44BF-9AA3-69734DF851D8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AC-44BF-9AA3-69734DF851D8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BAC-44BF-9AA3-69734DF851D8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BAC-44BF-9AA3-69734DF851D8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BAC-44BF-9AA3-69734DF851D8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BAC-44BF-9AA3-69734DF851D8}"/>
              </c:ext>
            </c:extLst>
          </c:dPt>
          <c:dPt>
            <c:idx val="7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BAC-44BF-9AA3-69734DF851D8}"/>
              </c:ext>
            </c:extLst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BAC-44BF-9AA3-69734DF851D8}"/>
              </c:ext>
            </c:extLst>
          </c:dPt>
          <c:dPt>
            <c:idx val="9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BAC-44BF-9AA3-69734DF851D8}"/>
              </c:ext>
            </c:extLst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  <c:pt idx="6">
                  <c:v>7th Qtr</c:v>
                </c:pt>
                <c:pt idx="7">
                  <c:v>8th Qtr</c:v>
                </c:pt>
                <c:pt idx="8">
                  <c:v>9th Qtr</c:v>
                </c:pt>
                <c:pt idx="9">
                  <c:v>10th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2BAC-44BF-9AA3-69734DF85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055555555555557"/>
          <c:y val="6.0185185185185182E-2"/>
          <c:w val="0.56388888888888888"/>
          <c:h val="0.93981481481481477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F5-4B83-807E-BE2356C049D1}"/>
              </c:ext>
            </c:extLst>
          </c:dPt>
          <c:dPt>
            <c:idx val="1"/>
            <c:bubble3D val="0"/>
            <c:spPr>
              <a:solidFill>
                <a:sysClr val="windowText" lastClr="000000">
                  <a:lumMod val="85000"/>
                  <a:lumOff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F5-4B83-807E-BE2356C049D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3F5-4B83-807E-BE2356C049D1}"/>
              </c:ext>
            </c:extLst>
          </c:dPt>
          <c:val>
            <c:numRef>
              <c:f>Sheet1!$F$2:$F$4</c:f>
              <c:numCache>
                <c:formatCode>General</c:formatCode>
                <c:ptCount val="3"/>
                <c:pt idx="0">
                  <c:v>35</c:v>
                </c:pt>
                <c:pt idx="1">
                  <c:v>3</c:v>
                </c:pt>
                <c:pt idx="2">
                  <c:v>162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3F5-4B83-807E-BE2356C04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055555555555557"/>
          <c:y val="6.0185185185185182E-2"/>
          <c:w val="0.56388888888888888"/>
          <c:h val="0.93981481481481477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E5-4E9D-933B-B1AF525FE37E}"/>
              </c:ext>
            </c:extLst>
          </c:dPt>
          <c:dPt>
            <c:idx val="1"/>
            <c:bubble3D val="0"/>
            <c:spPr>
              <a:solidFill>
                <a:sysClr val="windowText" lastClr="000000">
                  <a:lumMod val="85000"/>
                  <a:lumOff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E5-4E9D-933B-B1AF525FE37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E5-4E9D-933B-B1AF525FE37E}"/>
              </c:ext>
            </c:extLst>
          </c:dPt>
          <c:val>
            <c:numRef>
              <c:f>Sheet1!$F$2:$F$4</c:f>
              <c:numCache>
                <c:formatCode>General</c:formatCode>
                <c:ptCount val="3"/>
                <c:pt idx="0">
                  <c:v>50</c:v>
                </c:pt>
                <c:pt idx="1">
                  <c:v>3</c:v>
                </c:pt>
                <c:pt idx="2">
                  <c:v>147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E5-4E9D-933B-B1AF525FE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69C1C-5664-482B-9AB7-E983EC9CDA6B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C3CD2-654A-4516-A9EF-868097F11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4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E8AF-6328-4CC4-B9A0-579FA47FFA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44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9A86-767A-4E02-87EE-7B0A4A93829E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6A6E-EACA-4C2E-B7BE-E831E7C3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03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9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2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8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0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82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1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9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8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18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8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9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4876" y="111763"/>
            <a:ext cx="8653630" cy="611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494" y="914400"/>
            <a:ext cx="8259856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5122" y="639463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29A86-767A-4E02-87EE-7B0A4A93829E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5459" y="639463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0"/>
            <a:ext cx="9144000" cy="723332"/>
          </a:xfrm>
          <a:custGeom>
            <a:avLst/>
            <a:gdLst>
              <a:gd name="connsiteX0" fmla="*/ 0 w 12192000"/>
              <a:gd name="connsiteY0" fmla="*/ 0 h 723332"/>
              <a:gd name="connsiteX1" fmla="*/ 12192000 w 12192000"/>
              <a:gd name="connsiteY1" fmla="*/ 0 h 723332"/>
              <a:gd name="connsiteX2" fmla="*/ 12192000 w 12192000"/>
              <a:gd name="connsiteY2" fmla="*/ 723332 h 723332"/>
              <a:gd name="connsiteX3" fmla="*/ 11462190 w 12192000"/>
              <a:gd name="connsiteY3" fmla="*/ 723332 h 723332"/>
              <a:gd name="connsiteX4" fmla="*/ 11097967 w 12192000"/>
              <a:gd name="connsiteY4" fmla="*/ 55903 h 723332"/>
              <a:gd name="connsiteX5" fmla="*/ 0 w 12192000"/>
              <a:gd name="connsiteY5" fmla="*/ 55903 h 72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723332">
                <a:moveTo>
                  <a:pt x="0" y="0"/>
                </a:moveTo>
                <a:lnTo>
                  <a:pt x="12192000" y="0"/>
                </a:lnTo>
                <a:lnTo>
                  <a:pt x="12192000" y="723332"/>
                </a:lnTo>
                <a:lnTo>
                  <a:pt x="11462190" y="723332"/>
                </a:lnTo>
                <a:lnTo>
                  <a:pt x="11097967" y="55903"/>
                </a:lnTo>
                <a:lnTo>
                  <a:pt x="0" y="5590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-2828" y="6823901"/>
            <a:ext cx="9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309" y="194644"/>
            <a:ext cx="508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006A6E-EACA-4C2E-B7BE-E831E7C3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3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324">
          <p15:clr>
            <a:srgbClr val="F26B43"/>
          </p15:clr>
        </p15:guide>
        <p15:guide id="4" pos="396">
          <p15:clr>
            <a:srgbClr val="F26B43"/>
          </p15:clr>
        </p15:guide>
        <p15:guide id="5" pos="5436">
          <p15:clr>
            <a:srgbClr val="F26B43"/>
          </p15:clr>
        </p15:guide>
        <p15:guide id="6" pos="5364">
          <p15:clr>
            <a:srgbClr val="F26B43"/>
          </p15:clr>
        </p15:guide>
        <p15:guide id="7" orient="horz" pos="3984">
          <p15:clr>
            <a:srgbClr val="F26B43"/>
          </p15:clr>
        </p15:guide>
        <p15:guide id="8" orient="horz" pos="5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6092-6B89-48A6-BEEF-C70CC205A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DDC19-4521-43F6-9ED1-3572757FD9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41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Executive </a:t>
            </a:r>
            <a:r>
              <a:rPr lang="en-US" b="1" dirty="0">
                <a:solidFill>
                  <a:schemeClr val="accent2"/>
                </a:solidFill>
              </a:rPr>
              <a:t>Dashboard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6555" y="1277260"/>
            <a:ext cx="8810891" cy="4934853"/>
            <a:chOff x="236349" y="1190176"/>
            <a:chExt cx="8810891" cy="4934853"/>
          </a:xfrm>
        </p:grpSpPr>
        <p:grpSp>
          <p:nvGrpSpPr>
            <p:cNvPr id="53" name="Group 52"/>
            <p:cNvGrpSpPr/>
            <p:nvPr/>
          </p:nvGrpSpPr>
          <p:grpSpPr>
            <a:xfrm>
              <a:off x="236349" y="3924189"/>
              <a:ext cx="8661753" cy="2200840"/>
              <a:chOff x="236349" y="3924189"/>
              <a:chExt cx="8661753" cy="2083201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236349" y="3924189"/>
                <a:ext cx="2890188" cy="2083201"/>
                <a:chOff x="330636" y="3816601"/>
                <a:chExt cx="4948597" cy="2540259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330636" y="4050760"/>
                  <a:ext cx="4948597" cy="2306100"/>
                  <a:chOff x="330636" y="4050760"/>
                  <a:chExt cx="4948597" cy="2306100"/>
                </a:xfrm>
              </p:grpSpPr>
              <p:grpSp>
                <p:nvGrpSpPr>
                  <p:cNvPr id="52" name="Group 51"/>
                  <p:cNvGrpSpPr/>
                  <p:nvPr/>
                </p:nvGrpSpPr>
                <p:grpSpPr>
                  <a:xfrm>
                    <a:off x="3787412" y="4765173"/>
                    <a:ext cx="1491821" cy="975183"/>
                    <a:chOff x="3918038" y="4765173"/>
                    <a:chExt cx="1491821" cy="975183"/>
                  </a:xfrm>
                </p:grpSpPr>
                <p:grpSp>
                  <p:nvGrpSpPr>
                    <p:cNvPr id="199" name="Group 198"/>
                    <p:cNvGrpSpPr/>
                    <p:nvPr/>
                  </p:nvGrpSpPr>
                  <p:grpSpPr>
                    <a:xfrm>
                      <a:off x="3918038" y="4765173"/>
                      <a:ext cx="1382760" cy="338554"/>
                      <a:chOff x="4394200" y="1176529"/>
                      <a:chExt cx="1382760" cy="338554"/>
                    </a:xfrm>
                  </p:grpSpPr>
                  <p:sp>
                    <p:nvSpPr>
                      <p:cNvPr id="200" name="Rectangle 199"/>
                      <p:cNvSpPr/>
                      <p:nvPr/>
                    </p:nvSpPr>
                    <p:spPr>
                      <a:xfrm>
                        <a:off x="4394200" y="1221516"/>
                        <a:ext cx="168910" cy="165100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350"/>
                      </a:p>
                    </p:txBody>
                  </p:sp>
                  <p:sp>
                    <p:nvSpPr>
                      <p:cNvPr id="201" name="TextBox 200"/>
                      <p:cNvSpPr txBox="1"/>
                      <p:nvPr/>
                    </p:nvSpPr>
                    <p:spPr>
                      <a:xfrm>
                        <a:off x="4451598" y="1176529"/>
                        <a:ext cx="1325362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9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Margin</a:t>
                        </a:r>
                      </a:p>
                    </p:txBody>
                  </p:sp>
                </p:grpSp>
                <p:grpSp>
                  <p:nvGrpSpPr>
                    <p:cNvPr id="202" name="Group 201"/>
                    <p:cNvGrpSpPr/>
                    <p:nvPr/>
                  </p:nvGrpSpPr>
                  <p:grpSpPr>
                    <a:xfrm>
                      <a:off x="3918038" y="5198669"/>
                      <a:ext cx="1491821" cy="541687"/>
                      <a:chOff x="4394200" y="1117381"/>
                      <a:chExt cx="1491821" cy="541687"/>
                    </a:xfrm>
                  </p:grpSpPr>
                  <p:sp>
                    <p:nvSpPr>
                      <p:cNvPr id="203" name="Rectangle 202"/>
                      <p:cNvSpPr/>
                      <p:nvPr/>
                    </p:nvSpPr>
                    <p:spPr>
                      <a:xfrm>
                        <a:off x="4394200" y="1221516"/>
                        <a:ext cx="168910" cy="1651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350"/>
                      </a:p>
                    </p:txBody>
                  </p:sp>
                  <p:sp>
                    <p:nvSpPr>
                      <p:cNvPr id="204" name="TextBox 203"/>
                      <p:cNvSpPr txBox="1"/>
                      <p:nvPr/>
                    </p:nvSpPr>
                    <p:spPr>
                      <a:xfrm>
                        <a:off x="4451598" y="1117381"/>
                        <a:ext cx="1434423" cy="5416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9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Margin (year over year)</a:t>
                        </a:r>
                      </a:p>
                    </p:txBody>
                  </p:sp>
                </p:grpSp>
              </p:grpSp>
              <p:grpSp>
                <p:nvGrpSpPr>
                  <p:cNvPr id="50" name="Group 49"/>
                  <p:cNvGrpSpPr/>
                  <p:nvPr/>
                </p:nvGrpSpPr>
                <p:grpSpPr>
                  <a:xfrm>
                    <a:off x="330636" y="4050760"/>
                    <a:ext cx="3412230" cy="2306100"/>
                    <a:chOff x="330636" y="4050760"/>
                    <a:chExt cx="3412230" cy="2306100"/>
                  </a:xfrm>
                </p:grpSpPr>
                <p:graphicFrame>
                  <p:nvGraphicFramePr>
                    <p:cNvPr id="157" name="Chart 156"/>
                    <p:cNvGraphicFramePr/>
                    <p:nvPr>
                      <p:extLst>
                        <p:ext uri="{D42A27DB-BD31-4B8C-83A1-F6EECF244321}">
                          <p14:modId xmlns:p14="http://schemas.microsoft.com/office/powerpoint/2010/main" val="970925761"/>
                        </p:ext>
                      </p:extLst>
                    </p:nvPr>
                  </p:nvGraphicFramePr>
                  <p:xfrm>
                    <a:off x="600504" y="4152238"/>
                    <a:ext cx="3142362" cy="2204622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3"/>
                    </a:graphicData>
                  </a:graphic>
                </p:graphicFrame>
                <p:sp>
                  <p:nvSpPr>
                    <p:cNvPr id="49" name="TextBox 48"/>
                    <p:cNvSpPr txBox="1"/>
                    <p:nvPr/>
                  </p:nvSpPr>
                  <p:spPr>
                    <a:xfrm rot="16200000" flipH="1">
                      <a:off x="-539057" y="4920453"/>
                      <a:ext cx="2213665" cy="47427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Million Dollars</a:t>
                      </a:r>
                    </a:p>
                  </p:txBody>
                </p:sp>
              </p:grpSp>
            </p:grpSp>
            <p:sp>
              <p:nvSpPr>
                <p:cNvPr id="205" name="TextBox 204"/>
                <p:cNvSpPr txBox="1"/>
                <p:nvPr/>
              </p:nvSpPr>
              <p:spPr>
                <a:xfrm>
                  <a:off x="759958" y="3816601"/>
                  <a:ext cx="1626572" cy="473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Margin</a:t>
                  </a:r>
                </a:p>
              </p:txBody>
            </p:sp>
          </p:grpSp>
          <p:grpSp>
            <p:nvGrpSpPr>
              <p:cNvPr id="245" name="Group 244"/>
              <p:cNvGrpSpPr/>
              <p:nvPr/>
            </p:nvGrpSpPr>
            <p:grpSpPr>
              <a:xfrm>
                <a:off x="3036289" y="3924189"/>
                <a:ext cx="3028879" cy="2083201"/>
                <a:chOff x="330640" y="3816601"/>
                <a:chExt cx="5186059" cy="2540259"/>
              </a:xfrm>
            </p:grpSpPr>
            <p:grpSp>
              <p:nvGrpSpPr>
                <p:cNvPr id="246" name="Group 245"/>
                <p:cNvGrpSpPr/>
                <p:nvPr/>
              </p:nvGrpSpPr>
              <p:grpSpPr>
                <a:xfrm>
                  <a:off x="330640" y="4050760"/>
                  <a:ext cx="5186059" cy="2306100"/>
                  <a:chOff x="330640" y="4050760"/>
                  <a:chExt cx="5186059" cy="2306100"/>
                </a:xfrm>
              </p:grpSpPr>
              <p:grpSp>
                <p:nvGrpSpPr>
                  <p:cNvPr id="248" name="Group 247"/>
                  <p:cNvGrpSpPr/>
                  <p:nvPr/>
                </p:nvGrpSpPr>
                <p:grpSpPr>
                  <a:xfrm>
                    <a:off x="3787412" y="4765173"/>
                    <a:ext cx="1729287" cy="883860"/>
                    <a:chOff x="3918038" y="4765173"/>
                    <a:chExt cx="1729287" cy="883860"/>
                  </a:xfrm>
                </p:grpSpPr>
                <p:grpSp>
                  <p:nvGrpSpPr>
                    <p:cNvPr id="252" name="Group 251"/>
                    <p:cNvGrpSpPr/>
                    <p:nvPr/>
                  </p:nvGrpSpPr>
                  <p:grpSpPr>
                    <a:xfrm>
                      <a:off x="3918038" y="4765173"/>
                      <a:ext cx="1256560" cy="338554"/>
                      <a:chOff x="4394200" y="1176529"/>
                      <a:chExt cx="1256560" cy="338554"/>
                    </a:xfrm>
                  </p:grpSpPr>
                  <p:sp>
                    <p:nvSpPr>
                      <p:cNvPr id="256" name="Rectangle 255"/>
                      <p:cNvSpPr/>
                      <p:nvPr/>
                    </p:nvSpPr>
                    <p:spPr>
                      <a:xfrm>
                        <a:off x="4394200" y="1221516"/>
                        <a:ext cx="168910" cy="165100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350"/>
                      </a:p>
                    </p:txBody>
                  </p:sp>
                  <p:sp>
                    <p:nvSpPr>
                      <p:cNvPr id="257" name="TextBox 256"/>
                      <p:cNvSpPr txBox="1"/>
                      <p:nvPr/>
                    </p:nvSpPr>
                    <p:spPr>
                      <a:xfrm>
                        <a:off x="4505959" y="1176529"/>
                        <a:ext cx="1144801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9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Expense</a:t>
                        </a:r>
                      </a:p>
                    </p:txBody>
                  </p:sp>
                </p:grpSp>
                <p:grpSp>
                  <p:nvGrpSpPr>
                    <p:cNvPr id="253" name="Group 252"/>
                    <p:cNvGrpSpPr/>
                    <p:nvPr/>
                  </p:nvGrpSpPr>
                  <p:grpSpPr>
                    <a:xfrm>
                      <a:off x="3918038" y="5198669"/>
                      <a:ext cx="1729287" cy="450364"/>
                      <a:chOff x="4394200" y="1117381"/>
                      <a:chExt cx="1729287" cy="450364"/>
                    </a:xfrm>
                  </p:grpSpPr>
                  <p:sp>
                    <p:nvSpPr>
                      <p:cNvPr id="254" name="Rectangle 253"/>
                      <p:cNvSpPr/>
                      <p:nvPr/>
                    </p:nvSpPr>
                    <p:spPr>
                      <a:xfrm>
                        <a:off x="4394200" y="1221516"/>
                        <a:ext cx="168910" cy="1651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350"/>
                      </a:p>
                    </p:txBody>
                  </p:sp>
                  <p:sp>
                    <p:nvSpPr>
                      <p:cNvPr id="255" name="TextBox 254"/>
                      <p:cNvSpPr txBox="1"/>
                      <p:nvPr/>
                    </p:nvSpPr>
                    <p:spPr>
                      <a:xfrm>
                        <a:off x="4505959" y="1117381"/>
                        <a:ext cx="1617528" cy="4503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9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Expense (year over year)</a:t>
                        </a:r>
                      </a:p>
                    </p:txBody>
                  </p:sp>
                </p:grpSp>
              </p:grpSp>
              <p:grpSp>
                <p:nvGrpSpPr>
                  <p:cNvPr id="249" name="Group 248"/>
                  <p:cNvGrpSpPr/>
                  <p:nvPr/>
                </p:nvGrpSpPr>
                <p:grpSpPr>
                  <a:xfrm>
                    <a:off x="330640" y="4050760"/>
                    <a:ext cx="3412226" cy="2306100"/>
                    <a:chOff x="330640" y="4050760"/>
                    <a:chExt cx="3412226" cy="2306100"/>
                  </a:xfrm>
                </p:grpSpPr>
                <p:graphicFrame>
                  <p:nvGraphicFramePr>
                    <p:cNvPr id="250" name="Chart 249"/>
                    <p:cNvGraphicFramePr/>
                    <p:nvPr>
                      <p:extLst>
                        <p:ext uri="{D42A27DB-BD31-4B8C-83A1-F6EECF244321}">
                          <p14:modId xmlns:p14="http://schemas.microsoft.com/office/powerpoint/2010/main" val="2842709316"/>
                        </p:ext>
                      </p:extLst>
                    </p:nvPr>
                  </p:nvGraphicFramePr>
                  <p:xfrm>
                    <a:off x="600504" y="4152238"/>
                    <a:ext cx="3142362" cy="2204622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4"/>
                    </a:graphicData>
                  </a:graphic>
                </p:graphicFrame>
                <p:sp>
                  <p:nvSpPr>
                    <p:cNvPr id="251" name="TextBox 250"/>
                    <p:cNvSpPr txBox="1"/>
                    <p:nvPr/>
                  </p:nvSpPr>
                  <p:spPr>
                    <a:xfrm rot="16200000" flipH="1">
                      <a:off x="-539052" y="4920452"/>
                      <a:ext cx="2213663" cy="47427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Million Dollars</a:t>
                      </a:r>
                    </a:p>
                  </p:txBody>
                </p:sp>
              </p:grpSp>
            </p:grpSp>
            <p:sp>
              <p:nvSpPr>
                <p:cNvPr id="247" name="TextBox 246"/>
                <p:cNvSpPr txBox="1"/>
                <p:nvPr/>
              </p:nvSpPr>
              <p:spPr>
                <a:xfrm>
                  <a:off x="759958" y="3816601"/>
                  <a:ext cx="1787240" cy="3730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Expenses</a:t>
                  </a:r>
                </a:p>
              </p:txBody>
            </p:sp>
          </p:grpSp>
          <p:grpSp>
            <p:nvGrpSpPr>
              <p:cNvPr id="258" name="Group 257"/>
              <p:cNvGrpSpPr/>
              <p:nvPr/>
            </p:nvGrpSpPr>
            <p:grpSpPr>
              <a:xfrm>
                <a:off x="5974920" y="3924189"/>
                <a:ext cx="2923182" cy="2083201"/>
                <a:chOff x="330637" y="3816601"/>
                <a:chExt cx="5005079" cy="2540259"/>
              </a:xfrm>
            </p:grpSpPr>
            <p:grpSp>
              <p:nvGrpSpPr>
                <p:cNvPr id="259" name="Group 258"/>
                <p:cNvGrpSpPr/>
                <p:nvPr/>
              </p:nvGrpSpPr>
              <p:grpSpPr>
                <a:xfrm>
                  <a:off x="330637" y="4050762"/>
                  <a:ext cx="5005079" cy="2306098"/>
                  <a:chOff x="330637" y="4050762"/>
                  <a:chExt cx="5005079" cy="2306098"/>
                </a:xfrm>
              </p:grpSpPr>
              <p:grpSp>
                <p:nvGrpSpPr>
                  <p:cNvPr id="261" name="Group 260"/>
                  <p:cNvGrpSpPr/>
                  <p:nvPr/>
                </p:nvGrpSpPr>
                <p:grpSpPr>
                  <a:xfrm>
                    <a:off x="3580828" y="4765173"/>
                    <a:ext cx="1754888" cy="883860"/>
                    <a:chOff x="3711454" y="4765173"/>
                    <a:chExt cx="1754888" cy="883860"/>
                  </a:xfrm>
                </p:grpSpPr>
                <p:grpSp>
                  <p:nvGrpSpPr>
                    <p:cNvPr id="265" name="Group 264"/>
                    <p:cNvGrpSpPr/>
                    <p:nvPr/>
                  </p:nvGrpSpPr>
                  <p:grpSpPr>
                    <a:xfrm>
                      <a:off x="3711459" y="4765173"/>
                      <a:ext cx="1353385" cy="338553"/>
                      <a:chOff x="4187621" y="1176529"/>
                      <a:chExt cx="1353385" cy="338553"/>
                    </a:xfrm>
                  </p:grpSpPr>
                  <p:sp>
                    <p:nvSpPr>
                      <p:cNvPr id="269" name="Rectangle 268"/>
                      <p:cNvSpPr/>
                      <p:nvPr/>
                    </p:nvSpPr>
                    <p:spPr>
                      <a:xfrm>
                        <a:off x="4187621" y="1221516"/>
                        <a:ext cx="123827" cy="16509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900"/>
                      </a:p>
                    </p:txBody>
                  </p:sp>
                  <p:sp>
                    <p:nvSpPr>
                      <p:cNvPr id="270" name="TextBox 269"/>
                      <p:cNvSpPr txBox="1"/>
                      <p:nvPr/>
                    </p:nvSpPr>
                    <p:spPr>
                      <a:xfrm>
                        <a:off x="4299380" y="1176529"/>
                        <a:ext cx="1241626" cy="33855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9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Revenue</a:t>
                        </a:r>
                      </a:p>
                    </p:txBody>
                  </p:sp>
                </p:grpSp>
                <p:grpSp>
                  <p:nvGrpSpPr>
                    <p:cNvPr id="266" name="Group 265"/>
                    <p:cNvGrpSpPr/>
                    <p:nvPr/>
                  </p:nvGrpSpPr>
                  <p:grpSpPr>
                    <a:xfrm>
                      <a:off x="3711454" y="5198669"/>
                      <a:ext cx="1754888" cy="450364"/>
                      <a:chOff x="4187616" y="1117381"/>
                      <a:chExt cx="1754888" cy="450364"/>
                    </a:xfrm>
                  </p:grpSpPr>
                  <p:sp>
                    <p:nvSpPr>
                      <p:cNvPr id="267" name="Rectangle 266"/>
                      <p:cNvSpPr/>
                      <p:nvPr/>
                    </p:nvSpPr>
                    <p:spPr>
                      <a:xfrm>
                        <a:off x="4187616" y="1221516"/>
                        <a:ext cx="123825" cy="1651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900"/>
                      </a:p>
                    </p:txBody>
                  </p:sp>
                  <p:sp>
                    <p:nvSpPr>
                      <p:cNvPr id="268" name="TextBox 267"/>
                      <p:cNvSpPr txBox="1"/>
                      <p:nvPr/>
                    </p:nvSpPr>
                    <p:spPr>
                      <a:xfrm>
                        <a:off x="4299377" y="1117381"/>
                        <a:ext cx="1643127" cy="45036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9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Revenue (Previous year)</a:t>
                        </a:r>
                      </a:p>
                    </p:txBody>
                  </p:sp>
                </p:grpSp>
              </p:grpSp>
              <p:grpSp>
                <p:nvGrpSpPr>
                  <p:cNvPr id="262" name="Group 261"/>
                  <p:cNvGrpSpPr/>
                  <p:nvPr/>
                </p:nvGrpSpPr>
                <p:grpSpPr>
                  <a:xfrm>
                    <a:off x="330637" y="4050762"/>
                    <a:ext cx="3412229" cy="2306098"/>
                    <a:chOff x="330637" y="4050762"/>
                    <a:chExt cx="3412229" cy="2306098"/>
                  </a:xfrm>
                </p:grpSpPr>
                <p:graphicFrame>
                  <p:nvGraphicFramePr>
                    <p:cNvPr id="263" name="Chart 262"/>
                    <p:cNvGraphicFramePr/>
                    <p:nvPr>
                      <p:extLst>
                        <p:ext uri="{D42A27DB-BD31-4B8C-83A1-F6EECF244321}">
                          <p14:modId xmlns:p14="http://schemas.microsoft.com/office/powerpoint/2010/main" val="2627114328"/>
                        </p:ext>
                      </p:extLst>
                    </p:nvPr>
                  </p:nvGraphicFramePr>
                  <p:xfrm>
                    <a:off x="600504" y="4152238"/>
                    <a:ext cx="3142362" cy="2204622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5"/>
                    </a:graphicData>
                  </a:graphic>
                </p:graphicFrame>
                <p:sp>
                  <p:nvSpPr>
                    <p:cNvPr id="264" name="TextBox 263"/>
                    <p:cNvSpPr txBox="1"/>
                    <p:nvPr/>
                  </p:nvSpPr>
                  <p:spPr>
                    <a:xfrm rot="16200000" flipH="1">
                      <a:off x="-539054" y="4920453"/>
                      <a:ext cx="2213661" cy="47427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Million Dollars</a:t>
                      </a:r>
                    </a:p>
                  </p:txBody>
                </p:sp>
              </p:grpSp>
            </p:grpSp>
            <p:sp>
              <p:nvSpPr>
                <p:cNvPr id="260" name="TextBox 259"/>
                <p:cNvSpPr txBox="1"/>
                <p:nvPr/>
              </p:nvSpPr>
              <p:spPr>
                <a:xfrm>
                  <a:off x="759958" y="3816601"/>
                  <a:ext cx="1626572" cy="473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Revenue</a:t>
                  </a:r>
                </a:p>
              </p:txBody>
            </p:sp>
          </p:grpSp>
        </p:grpSp>
        <p:grpSp>
          <p:nvGrpSpPr>
            <p:cNvPr id="61" name="Group 60"/>
            <p:cNvGrpSpPr/>
            <p:nvPr/>
          </p:nvGrpSpPr>
          <p:grpSpPr>
            <a:xfrm>
              <a:off x="236349" y="1190176"/>
              <a:ext cx="8810891" cy="2483974"/>
              <a:chOff x="236349" y="1190176"/>
              <a:chExt cx="8810891" cy="2483974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4714551" y="1190176"/>
                <a:ext cx="4332689" cy="2359114"/>
                <a:chOff x="6517563" y="975863"/>
                <a:chExt cx="5102440" cy="2778237"/>
              </a:xfrm>
            </p:grpSpPr>
            <p:grpSp>
              <p:nvGrpSpPr>
                <p:cNvPr id="58" name="Group 57"/>
                <p:cNvGrpSpPr/>
                <p:nvPr/>
              </p:nvGrpSpPr>
              <p:grpSpPr>
                <a:xfrm>
                  <a:off x="6517563" y="975863"/>
                  <a:ext cx="2614131" cy="2778237"/>
                  <a:chOff x="6517563" y="975863"/>
                  <a:chExt cx="2614131" cy="2778237"/>
                </a:xfrm>
              </p:grpSpPr>
              <p:grpSp>
                <p:nvGrpSpPr>
                  <p:cNvPr id="4" name="Group 3"/>
                  <p:cNvGrpSpPr/>
                  <p:nvPr/>
                </p:nvGrpSpPr>
                <p:grpSpPr>
                  <a:xfrm>
                    <a:off x="6517563" y="1375790"/>
                    <a:ext cx="2614131" cy="2378310"/>
                    <a:chOff x="3363878" y="1826677"/>
                    <a:chExt cx="2499042" cy="2273603"/>
                  </a:xfrm>
                </p:grpSpPr>
                <p:graphicFrame>
                  <p:nvGraphicFramePr>
                    <p:cNvPr id="5" name="Chart 4"/>
                    <p:cNvGraphicFramePr/>
                    <p:nvPr>
                      <p:extLst>
                        <p:ext uri="{D42A27DB-BD31-4B8C-83A1-F6EECF244321}">
                          <p14:modId xmlns:p14="http://schemas.microsoft.com/office/powerpoint/2010/main" val="2003977413"/>
                        </p:ext>
                      </p:extLst>
                    </p:nvPr>
                  </p:nvGraphicFramePr>
                  <p:xfrm>
                    <a:off x="3363878" y="1826677"/>
                    <a:ext cx="2499042" cy="2273603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6"/>
                    </a:graphicData>
                  </a:graphic>
                </p:graphicFrame>
                <p:grpSp>
                  <p:nvGrpSpPr>
                    <p:cNvPr id="6" name="Group 5"/>
                    <p:cNvGrpSpPr/>
                    <p:nvPr/>
                  </p:nvGrpSpPr>
                  <p:grpSpPr>
                    <a:xfrm>
                      <a:off x="3889230" y="2240840"/>
                      <a:ext cx="1484853" cy="1305890"/>
                      <a:chOff x="3889230" y="2240840"/>
                      <a:chExt cx="1484853" cy="1305890"/>
                    </a:xfrm>
                  </p:grpSpPr>
                  <p:grpSp>
                    <p:nvGrpSpPr>
                      <p:cNvPr id="7" name="Group 6"/>
                      <p:cNvGrpSpPr/>
                      <p:nvPr/>
                    </p:nvGrpSpPr>
                    <p:grpSpPr>
                      <a:xfrm>
                        <a:off x="3889230" y="2240840"/>
                        <a:ext cx="1448338" cy="713095"/>
                        <a:chOff x="3889230" y="2240840"/>
                        <a:chExt cx="1448338" cy="713095"/>
                      </a:xfrm>
                    </p:grpSpPr>
                    <p:sp>
                      <p:nvSpPr>
                        <p:cNvPr id="11" name="Rectangle 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720000">
                          <a:off x="4743699" y="2256481"/>
                          <a:ext cx="15007" cy="125681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" name="Freeform 7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178234" y="2377430"/>
                          <a:ext cx="103797" cy="95043"/>
                        </a:xfrm>
                        <a:custGeom>
                          <a:avLst/>
                          <a:gdLst>
                            <a:gd name="T0" fmla="*/ 33 w 331"/>
                            <a:gd name="T1" fmla="*/ 0 h 304"/>
                            <a:gd name="T2" fmla="*/ 331 w 331"/>
                            <a:gd name="T3" fmla="*/ 269 h 304"/>
                            <a:gd name="T4" fmla="*/ 299 w 331"/>
                            <a:gd name="T5" fmla="*/ 304 h 304"/>
                            <a:gd name="T6" fmla="*/ 0 w 331"/>
                            <a:gd name="T7" fmla="*/ 36 h 304"/>
                            <a:gd name="T8" fmla="*/ 33 w 331"/>
                            <a:gd name="T9" fmla="*/ 0 h 30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31" h="304">
                              <a:moveTo>
                                <a:pt x="33" y="0"/>
                              </a:moveTo>
                              <a:lnTo>
                                <a:pt x="331" y="269"/>
                              </a:lnTo>
                              <a:lnTo>
                                <a:pt x="299" y="304"/>
                              </a:lnTo>
                              <a:lnTo>
                                <a:pt x="0" y="36"/>
                              </a:lnTo>
                              <a:lnTo>
                                <a:pt x="3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" name="Freeform 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80921" y="2599947"/>
                          <a:ext cx="124431" cy="53149"/>
                        </a:xfrm>
                        <a:custGeom>
                          <a:avLst/>
                          <a:gdLst>
                            <a:gd name="T0" fmla="*/ 14 w 397"/>
                            <a:gd name="T1" fmla="*/ 0 h 171"/>
                            <a:gd name="T2" fmla="*/ 397 w 397"/>
                            <a:gd name="T3" fmla="*/ 124 h 171"/>
                            <a:gd name="T4" fmla="*/ 382 w 397"/>
                            <a:gd name="T5" fmla="*/ 171 h 171"/>
                            <a:gd name="T6" fmla="*/ 0 w 397"/>
                            <a:gd name="T7" fmla="*/ 45 h 171"/>
                            <a:gd name="T8" fmla="*/ 14 w 397"/>
                            <a:gd name="T9" fmla="*/ 0 h 17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97" h="171">
                              <a:moveTo>
                                <a:pt x="14" y="0"/>
                              </a:moveTo>
                              <a:lnTo>
                                <a:pt x="397" y="124"/>
                              </a:lnTo>
                              <a:lnTo>
                                <a:pt x="382" y="171"/>
                              </a:lnTo>
                              <a:lnTo>
                                <a:pt x="0" y="45"/>
                              </a:lnTo>
                              <a:lnTo>
                                <a:pt x="1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4" name="Freeform 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958570" y="2360471"/>
                          <a:ext cx="65030" cy="120679"/>
                        </a:xfrm>
                        <a:custGeom>
                          <a:avLst/>
                          <a:gdLst>
                            <a:gd name="T0" fmla="*/ 163 w 207"/>
                            <a:gd name="T1" fmla="*/ 0 h 387"/>
                            <a:gd name="T2" fmla="*/ 207 w 207"/>
                            <a:gd name="T3" fmla="*/ 20 h 387"/>
                            <a:gd name="T4" fmla="*/ 43 w 207"/>
                            <a:gd name="T5" fmla="*/ 387 h 387"/>
                            <a:gd name="T6" fmla="*/ 0 w 207"/>
                            <a:gd name="T7" fmla="*/ 368 h 387"/>
                            <a:gd name="T8" fmla="*/ 163 w 207"/>
                            <a:gd name="T9" fmla="*/ 0 h 38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07" h="387">
                              <a:moveTo>
                                <a:pt x="163" y="0"/>
                              </a:moveTo>
                              <a:lnTo>
                                <a:pt x="207" y="20"/>
                              </a:lnTo>
                              <a:lnTo>
                                <a:pt x="43" y="387"/>
                              </a:lnTo>
                              <a:lnTo>
                                <a:pt x="0" y="368"/>
                              </a:lnTo>
                              <a:lnTo>
                                <a:pt x="16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" name="Freeform 1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688087" y="2246366"/>
                          <a:ext cx="22510" cy="92541"/>
                        </a:xfrm>
                        <a:custGeom>
                          <a:avLst/>
                          <a:gdLst>
                            <a:gd name="T0" fmla="*/ 48 w 73"/>
                            <a:gd name="T1" fmla="*/ 0 h 296"/>
                            <a:gd name="T2" fmla="*/ 73 w 73"/>
                            <a:gd name="T3" fmla="*/ 293 h 296"/>
                            <a:gd name="T4" fmla="*/ 25 w 73"/>
                            <a:gd name="T5" fmla="*/ 296 h 296"/>
                            <a:gd name="T6" fmla="*/ 0 w 73"/>
                            <a:gd name="T7" fmla="*/ 5 h 296"/>
                            <a:gd name="T8" fmla="*/ 48 w 73"/>
                            <a:gd name="T9" fmla="*/ 0 h 29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73" h="296">
                              <a:moveTo>
                                <a:pt x="48" y="0"/>
                              </a:moveTo>
                              <a:lnTo>
                                <a:pt x="73" y="293"/>
                              </a:lnTo>
                              <a:lnTo>
                                <a:pt x="25" y="296"/>
                              </a:lnTo>
                              <a:lnTo>
                                <a:pt x="0" y="5"/>
                              </a:lnTo>
                              <a:lnTo>
                                <a:pt x="4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" name="Freeform 1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628543" y="2240840"/>
                          <a:ext cx="29388" cy="93167"/>
                        </a:xfrm>
                        <a:custGeom>
                          <a:avLst/>
                          <a:gdLst>
                            <a:gd name="T0" fmla="*/ 48 w 96"/>
                            <a:gd name="T1" fmla="*/ 0 h 298"/>
                            <a:gd name="T2" fmla="*/ 96 w 96"/>
                            <a:gd name="T3" fmla="*/ 289 h 298"/>
                            <a:gd name="T4" fmla="*/ 48 w 96"/>
                            <a:gd name="T5" fmla="*/ 298 h 298"/>
                            <a:gd name="T6" fmla="*/ 0 w 96"/>
                            <a:gd name="T7" fmla="*/ 8 h 298"/>
                            <a:gd name="T8" fmla="*/ 48 w 96"/>
                            <a:gd name="T9" fmla="*/ 0 h 29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96" h="298">
                              <a:moveTo>
                                <a:pt x="48" y="0"/>
                              </a:moveTo>
                              <a:lnTo>
                                <a:pt x="96" y="289"/>
                              </a:lnTo>
                              <a:lnTo>
                                <a:pt x="48" y="298"/>
                              </a:lnTo>
                              <a:lnTo>
                                <a:pt x="0" y="8"/>
                              </a:lnTo>
                              <a:lnTo>
                                <a:pt x="4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" name="Freeform 1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568498" y="2241020"/>
                          <a:ext cx="36892" cy="93167"/>
                        </a:xfrm>
                        <a:custGeom>
                          <a:avLst/>
                          <a:gdLst>
                            <a:gd name="T0" fmla="*/ 46 w 118"/>
                            <a:gd name="T1" fmla="*/ 0 h 297"/>
                            <a:gd name="T2" fmla="*/ 118 w 118"/>
                            <a:gd name="T3" fmla="*/ 284 h 297"/>
                            <a:gd name="T4" fmla="*/ 72 w 118"/>
                            <a:gd name="T5" fmla="*/ 297 h 297"/>
                            <a:gd name="T6" fmla="*/ 0 w 118"/>
                            <a:gd name="T7" fmla="*/ 12 h 297"/>
                            <a:gd name="T8" fmla="*/ 46 w 118"/>
                            <a:gd name="T9" fmla="*/ 0 h 2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18" h="297">
                              <a:moveTo>
                                <a:pt x="46" y="0"/>
                              </a:moveTo>
                              <a:lnTo>
                                <a:pt x="118" y="284"/>
                              </a:lnTo>
                              <a:lnTo>
                                <a:pt x="72" y="297"/>
                              </a:lnTo>
                              <a:lnTo>
                                <a:pt x="0" y="12"/>
                              </a:lnTo>
                              <a:lnTo>
                                <a:pt x="4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" name="Freeform 13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508832" y="2246374"/>
                          <a:ext cx="44395" cy="91290"/>
                        </a:xfrm>
                        <a:custGeom>
                          <a:avLst/>
                          <a:gdLst>
                            <a:gd name="T0" fmla="*/ 46 w 142"/>
                            <a:gd name="T1" fmla="*/ 0 h 293"/>
                            <a:gd name="T2" fmla="*/ 142 w 142"/>
                            <a:gd name="T3" fmla="*/ 277 h 293"/>
                            <a:gd name="T4" fmla="*/ 95 w 142"/>
                            <a:gd name="T5" fmla="*/ 293 h 293"/>
                            <a:gd name="T6" fmla="*/ 0 w 142"/>
                            <a:gd name="T7" fmla="*/ 16 h 293"/>
                            <a:gd name="T8" fmla="*/ 46 w 142"/>
                            <a:gd name="T9" fmla="*/ 0 h 29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42" h="293">
                              <a:moveTo>
                                <a:pt x="46" y="0"/>
                              </a:moveTo>
                              <a:lnTo>
                                <a:pt x="142" y="277"/>
                              </a:lnTo>
                              <a:lnTo>
                                <a:pt x="95" y="293"/>
                              </a:lnTo>
                              <a:lnTo>
                                <a:pt x="0" y="16"/>
                              </a:lnTo>
                              <a:lnTo>
                                <a:pt x="4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" name="Freeform 14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392237" y="2270829"/>
                          <a:ext cx="56901" cy="88165"/>
                        </a:xfrm>
                        <a:custGeom>
                          <a:avLst/>
                          <a:gdLst>
                            <a:gd name="T0" fmla="*/ 42 w 181"/>
                            <a:gd name="T1" fmla="*/ 0 h 281"/>
                            <a:gd name="T2" fmla="*/ 181 w 181"/>
                            <a:gd name="T3" fmla="*/ 257 h 281"/>
                            <a:gd name="T4" fmla="*/ 139 w 181"/>
                            <a:gd name="T5" fmla="*/ 281 h 281"/>
                            <a:gd name="T6" fmla="*/ 0 w 181"/>
                            <a:gd name="T7" fmla="*/ 22 h 281"/>
                            <a:gd name="T8" fmla="*/ 42 w 181"/>
                            <a:gd name="T9" fmla="*/ 0 h 28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81" h="281">
                              <a:moveTo>
                                <a:pt x="42" y="0"/>
                              </a:moveTo>
                              <a:lnTo>
                                <a:pt x="181" y="257"/>
                              </a:lnTo>
                              <a:lnTo>
                                <a:pt x="139" y="281"/>
                              </a:lnTo>
                              <a:lnTo>
                                <a:pt x="0" y="22"/>
                              </a:lnTo>
                              <a:lnTo>
                                <a:pt x="4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0" name="Freeform 15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336589" y="2290887"/>
                          <a:ext cx="62528" cy="85038"/>
                        </a:xfrm>
                        <a:custGeom>
                          <a:avLst/>
                          <a:gdLst>
                            <a:gd name="T0" fmla="*/ 40 w 200"/>
                            <a:gd name="T1" fmla="*/ 0 h 271"/>
                            <a:gd name="T2" fmla="*/ 200 w 200"/>
                            <a:gd name="T3" fmla="*/ 245 h 271"/>
                            <a:gd name="T4" fmla="*/ 161 w 200"/>
                            <a:gd name="T5" fmla="*/ 271 h 271"/>
                            <a:gd name="T6" fmla="*/ 0 w 200"/>
                            <a:gd name="T7" fmla="*/ 26 h 271"/>
                            <a:gd name="T8" fmla="*/ 40 w 200"/>
                            <a:gd name="T9" fmla="*/ 0 h 27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00" h="271">
                              <a:moveTo>
                                <a:pt x="40" y="0"/>
                              </a:moveTo>
                              <a:lnTo>
                                <a:pt x="200" y="245"/>
                              </a:lnTo>
                              <a:lnTo>
                                <a:pt x="161" y="271"/>
                              </a:lnTo>
                              <a:lnTo>
                                <a:pt x="0" y="26"/>
                              </a:lnTo>
                              <a:lnTo>
                                <a:pt x="4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1" name="Freeform 16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282061" y="2315011"/>
                          <a:ext cx="68156" cy="81287"/>
                        </a:xfrm>
                        <a:custGeom>
                          <a:avLst/>
                          <a:gdLst>
                            <a:gd name="T0" fmla="*/ 38 w 220"/>
                            <a:gd name="T1" fmla="*/ 0 h 260"/>
                            <a:gd name="T2" fmla="*/ 220 w 220"/>
                            <a:gd name="T3" fmla="*/ 230 h 260"/>
                            <a:gd name="T4" fmla="*/ 182 w 220"/>
                            <a:gd name="T5" fmla="*/ 260 h 260"/>
                            <a:gd name="T6" fmla="*/ 0 w 220"/>
                            <a:gd name="T7" fmla="*/ 29 h 260"/>
                            <a:gd name="T8" fmla="*/ 38 w 220"/>
                            <a:gd name="T9" fmla="*/ 0 h 26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20" h="260">
                              <a:moveTo>
                                <a:pt x="38" y="0"/>
                              </a:moveTo>
                              <a:lnTo>
                                <a:pt x="220" y="230"/>
                              </a:lnTo>
                              <a:lnTo>
                                <a:pt x="182" y="260"/>
                              </a:lnTo>
                              <a:lnTo>
                                <a:pt x="0" y="29"/>
                              </a:lnTo>
                              <a:lnTo>
                                <a:pt x="3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2" name="Freeform 17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229681" y="2344067"/>
                          <a:ext cx="73784" cy="77534"/>
                        </a:xfrm>
                        <a:custGeom>
                          <a:avLst/>
                          <a:gdLst>
                            <a:gd name="T0" fmla="*/ 35 w 235"/>
                            <a:gd name="T1" fmla="*/ 0 h 248"/>
                            <a:gd name="T2" fmla="*/ 235 w 235"/>
                            <a:gd name="T3" fmla="*/ 216 h 248"/>
                            <a:gd name="T4" fmla="*/ 200 w 235"/>
                            <a:gd name="T5" fmla="*/ 248 h 248"/>
                            <a:gd name="T6" fmla="*/ 0 w 235"/>
                            <a:gd name="T7" fmla="*/ 33 h 248"/>
                            <a:gd name="T8" fmla="*/ 35 w 235"/>
                            <a:gd name="T9" fmla="*/ 0 h 24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35" h="248">
                              <a:moveTo>
                                <a:pt x="35" y="0"/>
                              </a:moveTo>
                              <a:lnTo>
                                <a:pt x="235" y="216"/>
                              </a:lnTo>
                              <a:lnTo>
                                <a:pt x="200" y="248"/>
                              </a:lnTo>
                              <a:lnTo>
                                <a:pt x="0" y="33"/>
                              </a:lnTo>
                              <a:lnTo>
                                <a:pt x="35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3" name="Freeform 1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134144" y="2414007"/>
                          <a:ext cx="81912" cy="67531"/>
                        </a:xfrm>
                        <a:custGeom>
                          <a:avLst/>
                          <a:gdLst>
                            <a:gd name="T0" fmla="*/ 30 w 262"/>
                            <a:gd name="T1" fmla="*/ 0 h 217"/>
                            <a:gd name="T2" fmla="*/ 262 w 262"/>
                            <a:gd name="T3" fmla="*/ 179 h 217"/>
                            <a:gd name="T4" fmla="*/ 232 w 262"/>
                            <a:gd name="T5" fmla="*/ 217 h 217"/>
                            <a:gd name="T6" fmla="*/ 0 w 262"/>
                            <a:gd name="T7" fmla="*/ 38 h 217"/>
                            <a:gd name="T8" fmla="*/ 30 w 262"/>
                            <a:gd name="T9" fmla="*/ 0 h 21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62" h="217">
                              <a:moveTo>
                                <a:pt x="30" y="0"/>
                              </a:moveTo>
                              <a:lnTo>
                                <a:pt x="262" y="179"/>
                              </a:lnTo>
                              <a:lnTo>
                                <a:pt x="232" y="217"/>
                              </a:lnTo>
                              <a:lnTo>
                                <a:pt x="0" y="38"/>
                              </a:lnTo>
                              <a:lnTo>
                                <a:pt x="3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4" name="Freeform 1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090974" y="2454397"/>
                          <a:ext cx="85663" cy="62529"/>
                        </a:xfrm>
                        <a:custGeom>
                          <a:avLst/>
                          <a:gdLst>
                            <a:gd name="T0" fmla="*/ 27 w 273"/>
                            <a:gd name="T1" fmla="*/ 0 h 200"/>
                            <a:gd name="T2" fmla="*/ 273 w 273"/>
                            <a:gd name="T3" fmla="*/ 161 h 200"/>
                            <a:gd name="T4" fmla="*/ 247 w 273"/>
                            <a:gd name="T5" fmla="*/ 200 h 200"/>
                            <a:gd name="T6" fmla="*/ 0 w 273"/>
                            <a:gd name="T7" fmla="*/ 41 h 200"/>
                            <a:gd name="T8" fmla="*/ 27 w 273"/>
                            <a:gd name="T9" fmla="*/ 0 h 2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73" h="200">
                              <a:moveTo>
                                <a:pt x="27" y="0"/>
                              </a:moveTo>
                              <a:lnTo>
                                <a:pt x="273" y="161"/>
                              </a:lnTo>
                              <a:lnTo>
                                <a:pt x="247" y="200"/>
                              </a:lnTo>
                              <a:lnTo>
                                <a:pt x="0" y="41"/>
                              </a:lnTo>
                              <a:lnTo>
                                <a:pt x="2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5" name="Freeform 2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051514" y="2498631"/>
                          <a:ext cx="88165" cy="56901"/>
                        </a:xfrm>
                        <a:custGeom>
                          <a:avLst/>
                          <a:gdLst>
                            <a:gd name="T0" fmla="*/ 22 w 281"/>
                            <a:gd name="T1" fmla="*/ 0 h 181"/>
                            <a:gd name="T2" fmla="*/ 281 w 281"/>
                            <a:gd name="T3" fmla="*/ 139 h 181"/>
                            <a:gd name="T4" fmla="*/ 259 w 281"/>
                            <a:gd name="T5" fmla="*/ 181 h 181"/>
                            <a:gd name="T6" fmla="*/ 0 w 281"/>
                            <a:gd name="T7" fmla="*/ 42 h 181"/>
                            <a:gd name="T8" fmla="*/ 22 w 281"/>
                            <a:gd name="T9" fmla="*/ 0 h 18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1" h="181">
                              <a:moveTo>
                                <a:pt x="22" y="0"/>
                              </a:moveTo>
                              <a:lnTo>
                                <a:pt x="281" y="139"/>
                              </a:lnTo>
                              <a:lnTo>
                                <a:pt x="259" y="181"/>
                              </a:lnTo>
                              <a:lnTo>
                                <a:pt x="0" y="42"/>
                              </a:lnTo>
                              <a:lnTo>
                                <a:pt x="2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6" name="Freeform 2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015945" y="2546235"/>
                          <a:ext cx="90666" cy="50023"/>
                        </a:xfrm>
                        <a:custGeom>
                          <a:avLst/>
                          <a:gdLst>
                            <a:gd name="T0" fmla="*/ 18 w 288"/>
                            <a:gd name="T1" fmla="*/ 0 h 160"/>
                            <a:gd name="T2" fmla="*/ 288 w 288"/>
                            <a:gd name="T3" fmla="*/ 116 h 160"/>
                            <a:gd name="T4" fmla="*/ 269 w 288"/>
                            <a:gd name="T5" fmla="*/ 160 h 160"/>
                            <a:gd name="T6" fmla="*/ 0 w 288"/>
                            <a:gd name="T7" fmla="*/ 43 h 160"/>
                            <a:gd name="T8" fmla="*/ 18 w 288"/>
                            <a:gd name="T9" fmla="*/ 0 h 16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8" h="160">
                              <a:moveTo>
                                <a:pt x="18" y="0"/>
                              </a:moveTo>
                              <a:lnTo>
                                <a:pt x="288" y="116"/>
                              </a:lnTo>
                              <a:lnTo>
                                <a:pt x="269" y="160"/>
                              </a:lnTo>
                              <a:lnTo>
                                <a:pt x="0" y="43"/>
                              </a:lnTo>
                              <a:lnTo>
                                <a:pt x="1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" name="Freeform 2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57680" y="2649541"/>
                          <a:ext cx="91917" cy="36892"/>
                        </a:xfrm>
                        <a:custGeom>
                          <a:avLst/>
                          <a:gdLst>
                            <a:gd name="T0" fmla="*/ 12 w 296"/>
                            <a:gd name="T1" fmla="*/ 0 h 118"/>
                            <a:gd name="T2" fmla="*/ 296 w 296"/>
                            <a:gd name="T3" fmla="*/ 72 h 118"/>
                            <a:gd name="T4" fmla="*/ 285 w 296"/>
                            <a:gd name="T5" fmla="*/ 118 h 118"/>
                            <a:gd name="T6" fmla="*/ 0 w 296"/>
                            <a:gd name="T7" fmla="*/ 48 h 118"/>
                            <a:gd name="T8" fmla="*/ 12 w 296"/>
                            <a:gd name="T9" fmla="*/ 0 h 11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6" h="118">
                              <a:moveTo>
                                <a:pt x="12" y="0"/>
                              </a:moveTo>
                              <a:lnTo>
                                <a:pt x="296" y="72"/>
                              </a:lnTo>
                              <a:lnTo>
                                <a:pt x="285" y="118"/>
                              </a:lnTo>
                              <a:lnTo>
                                <a:pt x="0" y="48"/>
                              </a:lnTo>
                              <a:lnTo>
                                <a:pt x="1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8" name="Freeform 23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34540" y="2704768"/>
                          <a:ext cx="93167" cy="30014"/>
                        </a:xfrm>
                        <a:custGeom>
                          <a:avLst/>
                          <a:gdLst>
                            <a:gd name="T0" fmla="*/ 7 w 297"/>
                            <a:gd name="T1" fmla="*/ 0 h 94"/>
                            <a:gd name="T2" fmla="*/ 297 w 297"/>
                            <a:gd name="T3" fmla="*/ 46 h 94"/>
                            <a:gd name="T4" fmla="*/ 288 w 297"/>
                            <a:gd name="T5" fmla="*/ 94 h 94"/>
                            <a:gd name="T6" fmla="*/ 0 w 297"/>
                            <a:gd name="T7" fmla="*/ 46 h 94"/>
                            <a:gd name="T8" fmla="*/ 7 w 297"/>
                            <a:gd name="T9" fmla="*/ 0 h 9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7" h="94">
                              <a:moveTo>
                                <a:pt x="7" y="0"/>
                              </a:moveTo>
                              <a:lnTo>
                                <a:pt x="297" y="46"/>
                              </a:lnTo>
                              <a:lnTo>
                                <a:pt x="288" y="94"/>
                              </a:lnTo>
                              <a:lnTo>
                                <a:pt x="0" y="46"/>
                              </a:lnTo>
                              <a:lnTo>
                                <a:pt x="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9" name="Freeform 24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16860" y="2761590"/>
                          <a:ext cx="92542" cy="22510"/>
                        </a:xfrm>
                        <a:custGeom>
                          <a:avLst/>
                          <a:gdLst>
                            <a:gd name="T0" fmla="*/ 2 w 295"/>
                            <a:gd name="T1" fmla="*/ 0 h 70"/>
                            <a:gd name="T2" fmla="*/ 295 w 295"/>
                            <a:gd name="T3" fmla="*/ 22 h 70"/>
                            <a:gd name="T4" fmla="*/ 292 w 295"/>
                            <a:gd name="T5" fmla="*/ 70 h 70"/>
                            <a:gd name="T6" fmla="*/ 0 w 295"/>
                            <a:gd name="T7" fmla="*/ 48 h 70"/>
                            <a:gd name="T8" fmla="*/ 2 w 295"/>
                            <a:gd name="T9" fmla="*/ 0 h 7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5" h="70">
                              <a:moveTo>
                                <a:pt x="2" y="0"/>
                              </a:moveTo>
                              <a:lnTo>
                                <a:pt x="295" y="22"/>
                              </a:lnTo>
                              <a:lnTo>
                                <a:pt x="292" y="70"/>
                              </a:lnTo>
                              <a:lnTo>
                                <a:pt x="0" y="48"/>
                              </a:lnTo>
                              <a:lnTo>
                                <a:pt x="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0" name="Freeform 25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03267" y="2819924"/>
                          <a:ext cx="91917" cy="15632"/>
                        </a:xfrm>
                        <a:custGeom>
                          <a:avLst/>
                          <a:gdLst>
                            <a:gd name="T0" fmla="*/ 293 w 294"/>
                            <a:gd name="T1" fmla="*/ 0 h 49"/>
                            <a:gd name="T2" fmla="*/ 294 w 294"/>
                            <a:gd name="T3" fmla="*/ 48 h 49"/>
                            <a:gd name="T4" fmla="*/ 0 w 294"/>
                            <a:gd name="T5" fmla="*/ 49 h 49"/>
                            <a:gd name="T6" fmla="*/ 0 w 294"/>
                            <a:gd name="T7" fmla="*/ 0 h 49"/>
                            <a:gd name="T8" fmla="*/ 293 w 294"/>
                            <a:gd name="T9" fmla="*/ 0 h 4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4" h="49">
                              <a:moveTo>
                                <a:pt x="293" y="0"/>
                              </a:moveTo>
                              <a:lnTo>
                                <a:pt x="294" y="48"/>
                              </a:lnTo>
                              <a:lnTo>
                                <a:pt x="0" y="49"/>
                              </a:lnTo>
                              <a:lnTo>
                                <a:pt x="0" y="0"/>
                              </a:lnTo>
                              <a:lnTo>
                                <a:pt x="29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1" name="Freeform 26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889230" y="2923921"/>
                          <a:ext cx="92542" cy="30014"/>
                        </a:xfrm>
                        <a:custGeom>
                          <a:avLst/>
                          <a:gdLst>
                            <a:gd name="T0" fmla="*/ 288 w 296"/>
                            <a:gd name="T1" fmla="*/ 0 h 97"/>
                            <a:gd name="T2" fmla="*/ 296 w 296"/>
                            <a:gd name="T3" fmla="*/ 48 h 97"/>
                            <a:gd name="T4" fmla="*/ 8 w 296"/>
                            <a:gd name="T5" fmla="*/ 97 h 97"/>
                            <a:gd name="T6" fmla="*/ 0 w 296"/>
                            <a:gd name="T7" fmla="*/ 49 h 97"/>
                            <a:gd name="T8" fmla="*/ 288 w 296"/>
                            <a:gd name="T9" fmla="*/ 0 h 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6" h="97">
                              <a:moveTo>
                                <a:pt x="288" y="0"/>
                              </a:moveTo>
                              <a:lnTo>
                                <a:pt x="296" y="48"/>
                              </a:lnTo>
                              <a:lnTo>
                                <a:pt x="8" y="97"/>
                              </a:lnTo>
                              <a:lnTo>
                                <a:pt x="0" y="49"/>
                              </a:lnTo>
                              <a:lnTo>
                                <a:pt x="28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2" name="Freeform 5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45026" y="2911108"/>
                          <a:ext cx="92542" cy="38143"/>
                        </a:xfrm>
                        <a:custGeom>
                          <a:avLst/>
                          <a:gdLst>
                            <a:gd name="T0" fmla="*/ 285 w 297"/>
                            <a:gd name="T1" fmla="*/ 0 h 123"/>
                            <a:gd name="T2" fmla="*/ 297 w 297"/>
                            <a:gd name="T3" fmla="*/ 47 h 123"/>
                            <a:gd name="T4" fmla="*/ 13 w 297"/>
                            <a:gd name="T5" fmla="*/ 123 h 123"/>
                            <a:gd name="T6" fmla="*/ 0 w 297"/>
                            <a:gd name="T7" fmla="*/ 76 h 123"/>
                            <a:gd name="T8" fmla="*/ 285 w 297"/>
                            <a:gd name="T9" fmla="*/ 0 h 12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7" h="123">
                              <a:moveTo>
                                <a:pt x="285" y="0"/>
                              </a:moveTo>
                              <a:lnTo>
                                <a:pt x="297" y="47"/>
                              </a:lnTo>
                              <a:lnTo>
                                <a:pt x="13" y="123"/>
                              </a:lnTo>
                              <a:lnTo>
                                <a:pt x="0" y="76"/>
                              </a:lnTo>
                              <a:lnTo>
                                <a:pt x="285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3" name="Freeform 5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31003" y="2792943"/>
                          <a:ext cx="90040" cy="51273"/>
                        </a:xfrm>
                        <a:custGeom>
                          <a:avLst/>
                          <a:gdLst>
                            <a:gd name="T0" fmla="*/ 267 w 287"/>
                            <a:gd name="T1" fmla="*/ 0 h 165"/>
                            <a:gd name="T2" fmla="*/ 287 w 287"/>
                            <a:gd name="T3" fmla="*/ 44 h 165"/>
                            <a:gd name="T4" fmla="*/ 19 w 287"/>
                            <a:gd name="T5" fmla="*/ 165 h 165"/>
                            <a:gd name="T6" fmla="*/ 0 w 287"/>
                            <a:gd name="T7" fmla="*/ 121 h 165"/>
                            <a:gd name="T8" fmla="*/ 267 w 287"/>
                            <a:gd name="T9" fmla="*/ 0 h 16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7" h="165">
                              <a:moveTo>
                                <a:pt x="267" y="0"/>
                              </a:moveTo>
                              <a:lnTo>
                                <a:pt x="287" y="44"/>
                              </a:lnTo>
                              <a:lnTo>
                                <a:pt x="19" y="165"/>
                              </a:lnTo>
                              <a:lnTo>
                                <a:pt x="0" y="121"/>
                              </a:lnTo>
                              <a:lnTo>
                                <a:pt x="26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4" name="Freeform 6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18189" y="2735687"/>
                          <a:ext cx="87540" cy="57526"/>
                        </a:xfrm>
                        <a:custGeom>
                          <a:avLst/>
                          <a:gdLst>
                            <a:gd name="T0" fmla="*/ 256 w 280"/>
                            <a:gd name="T1" fmla="*/ 0 h 184"/>
                            <a:gd name="T2" fmla="*/ 280 w 280"/>
                            <a:gd name="T3" fmla="*/ 42 h 184"/>
                            <a:gd name="T4" fmla="*/ 24 w 280"/>
                            <a:gd name="T5" fmla="*/ 184 h 184"/>
                            <a:gd name="T6" fmla="*/ 0 w 280"/>
                            <a:gd name="T7" fmla="*/ 143 h 184"/>
                            <a:gd name="T8" fmla="*/ 256 w 280"/>
                            <a:gd name="T9" fmla="*/ 0 h 18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0" h="184">
                              <a:moveTo>
                                <a:pt x="256" y="0"/>
                              </a:moveTo>
                              <a:lnTo>
                                <a:pt x="280" y="42"/>
                              </a:lnTo>
                              <a:lnTo>
                                <a:pt x="24" y="184"/>
                              </a:lnTo>
                              <a:lnTo>
                                <a:pt x="0" y="143"/>
                              </a:lnTo>
                              <a:lnTo>
                                <a:pt x="25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5" name="Freeform 6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00711" y="2679292"/>
                          <a:ext cx="84413" cy="63779"/>
                        </a:xfrm>
                        <a:custGeom>
                          <a:avLst/>
                          <a:gdLst>
                            <a:gd name="T0" fmla="*/ 244 w 270"/>
                            <a:gd name="T1" fmla="*/ 0 h 204"/>
                            <a:gd name="T2" fmla="*/ 270 w 270"/>
                            <a:gd name="T3" fmla="*/ 41 h 204"/>
                            <a:gd name="T4" fmla="*/ 28 w 270"/>
                            <a:gd name="T5" fmla="*/ 204 h 204"/>
                            <a:gd name="T6" fmla="*/ 0 w 270"/>
                            <a:gd name="T7" fmla="*/ 165 h 204"/>
                            <a:gd name="T8" fmla="*/ 244 w 270"/>
                            <a:gd name="T9" fmla="*/ 0 h 20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70" h="204">
                              <a:moveTo>
                                <a:pt x="244" y="0"/>
                              </a:moveTo>
                              <a:lnTo>
                                <a:pt x="270" y="41"/>
                              </a:lnTo>
                              <a:lnTo>
                                <a:pt x="28" y="204"/>
                              </a:lnTo>
                              <a:lnTo>
                                <a:pt x="0" y="165"/>
                              </a:lnTo>
                              <a:lnTo>
                                <a:pt x="24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6" name="Freeform 6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179538" y="2625799"/>
                          <a:ext cx="80037" cy="68781"/>
                        </a:xfrm>
                        <a:custGeom>
                          <a:avLst/>
                          <a:gdLst>
                            <a:gd name="T0" fmla="*/ 228 w 258"/>
                            <a:gd name="T1" fmla="*/ 0 h 221"/>
                            <a:gd name="T2" fmla="*/ 258 w 258"/>
                            <a:gd name="T3" fmla="*/ 38 h 221"/>
                            <a:gd name="T4" fmla="*/ 30 w 258"/>
                            <a:gd name="T5" fmla="*/ 221 h 221"/>
                            <a:gd name="T6" fmla="*/ 0 w 258"/>
                            <a:gd name="T7" fmla="*/ 184 h 221"/>
                            <a:gd name="T8" fmla="*/ 228 w 258"/>
                            <a:gd name="T9" fmla="*/ 0 h 22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58" h="221">
                              <a:moveTo>
                                <a:pt x="228" y="0"/>
                              </a:moveTo>
                              <a:lnTo>
                                <a:pt x="258" y="38"/>
                              </a:lnTo>
                              <a:lnTo>
                                <a:pt x="30" y="221"/>
                              </a:lnTo>
                              <a:lnTo>
                                <a:pt x="0" y="184"/>
                              </a:lnTo>
                              <a:lnTo>
                                <a:pt x="22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7" name="Freeform 63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124968" y="2525231"/>
                          <a:ext cx="71908" cy="78785"/>
                        </a:xfrm>
                        <a:custGeom>
                          <a:avLst/>
                          <a:gdLst>
                            <a:gd name="T0" fmla="*/ 194 w 230"/>
                            <a:gd name="T1" fmla="*/ 0 h 252"/>
                            <a:gd name="T2" fmla="*/ 230 w 230"/>
                            <a:gd name="T3" fmla="*/ 33 h 252"/>
                            <a:gd name="T4" fmla="*/ 35 w 230"/>
                            <a:gd name="T5" fmla="*/ 252 h 252"/>
                            <a:gd name="T6" fmla="*/ 0 w 230"/>
                            <a:gd name="T7" fmla="*/ 220 h 252"/>
                            <a:gd name="T8" fmla="*/ 194 w 230"/>
                            <a:gd name="T9" fmla="*/ 0 h 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30" h="252">
                              <a:moveTo>
                                <a:pt x="194" y="0"/>
                              </a:moveTo>
                              <a:lnTo>
                                <a:pt x="230" y="33"/>
                              </a:lnTo>
                              <a:lnTo>
                                <a:pt x="35" y="252"/>
                              </a:lnTo>
                              <a:lnTo>
                                <a:pt x="0" y="220"/>
                              </a:lnTo>
                              <a:lnTo>
                                <a:pt x="19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8" name="Freeform 64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092131" y="2479400"/>
                          <a:ext cx="66906" cy="81911"/>
                        </a:xfrm>
                        <a:custGeom>
                          <a:avLst/>
                          <a:gdLst>
                            <a:gd name="T0" fmla="*/ 176 w 214"/>
                            <a:gd name="T1" fmla="*/ 0 h 263"/>
                            <a:gd name="T2" fmla="*/ 214 w 214"/>
                            <a:gd name="T3" fmla="*/ 29 h 263"/>
                            <a:gd name="T4" fmla="*/ 38 w 214"/>
                            <a:gd name="T5" fmla="*/ 263 h 263"/>
                            <a:gd name="T6" fmla="*/ 0 w 214"/>
                            <a:gd name="T7" fmla="*/ 233 h 263"/>
                            <a:gd name="T8" fmla="*/ 176 w 214"/>
                            <a:gd name="T9" fmla="*/ 0 h 26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14" h="263">
                              <a:moveTo>
                                <a:pt x="176" y="0"/>
                              </a:moveTo>
                              <a:lnTo>
                                <a:pt x="214" y="29"/>
                              </a:lnTo>
                              <a:lnTo>
                                <a:pt x="38" y="263"/>
                              </a:lnTo>
                              <a:lnTo>
                                <a:pt x="0" y="233"/>
                              </a:lnTo>
                              <a:lnTo>
                                <a:pt x="17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9" name="Freeform 65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056621" y="2436776"/>
                          <a:ext cx="61278" cy="85663"/>
                        </a:xfrm>
                        <a:custGeom>
                          <a:avLst/>
                          <a:gdLst>
                            <a:gd name="T0" fmla="*/ 157 w 197"/>
                            <a:gd name="T1" fmla="*/ 0 h 273"/>
                            <a:gd name="T2" fmla="*/ 197 w 197"/>
                            <a:gd name="T3" fmla="*/ 25 h 273"/>
                            <a:gd name="T4" fmla="*/ 41 w 197"/>
                            <a:gd name="T5" fmla="*/ 273 h 273"/>
                            <a:gd name="T6" fmla="*/ 0 w 197"/>
                            <a:gd name="T7" fmla="*/ 247 h 273"/>
                            <a:gd name="T8" fmla="*/ 157 w 197"/>
                            <a:gd name="T9" fmla="*/ 0 h 27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97" h="273">
                              <a:moveTo>
                                <a:pt x="157" y="0"/>
                              </a:moveTo>
                              <a:lnTo>
                                <a:pt x="197" y="25"/>
                              </a:lnTo>
                              <a:lnTo>
                                <a:pt x="41" y="273"/>
                              </a:lnTo>
                              <a:lnTo>
                                <a:pt x="0" y="247"/>
                              </a:lnTo>
                              <a:lnTo>
                                <a:pt x="15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0" name="Freeform 66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017891" y="2397862"/>
                          <a:ext cx="55025" cy="88165"/>
                        </a:xfrm>
                        <a:custGeom>
                          <a:avLst/>
                          <a:gdLst>
                            <a:gd name="T0" fmla="*/ 135 w 177"/>
                            <a:gd name="T1" fmla="*/ 0 h 282"/>
                            <a:gd name="T2" fmla="*/ 177 w 177"/>
                            <a:gd name="T3" fmla="*/ 23 h 282"/>
                            <a:gd name="T4" fmla="*/ 42 w 177"/>
                            <a:gd name="T5" fmla="*/ 282 h 282"/>
                            <a:gd name="T6" fmla="*/ 0 w 177"/>
                            <a:gd name="T7" fmla="*/ 261 h 282"/>
                            <a:gd name="T8" fmla="*/ 135 w 177"/>
                            <a:gd name="T9" fmla="*/ 0 h 28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77" h="282">
                              <a:moveTo>
                                <a:pt x="135" y="0"/>
                              </a:moveTo>
                              <a:lnTo>
                                <a:pt x="177" y="23"/>
                              </a:lnTo>
                              <a:lnTo>
                                <a:pt x="42" y="282"/>
                              </a:lnTo>
                              <a:lnTo>
                                <a:pt x="0" y="261"/>
                              </a:lnTo>
                              <a:lnTo>
                                <a:pt x="135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1" name="Freeform 67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931586" y="2332204"/>
                          <a:ext cx="42519" cy="91916"/>
                        </a:xfrm>
                        <a:custGeom>
                          <a:avLst/>
                          <a:gdLst>
                            <a:gd name="T0" fmla="*/ 90 w 137"/>
                            <a:gd name="T1" fmla="*/ 0 h 295"/>
                            <a:gd name="T2" fmla="*/ 137 w 137"/>
                            <a:gd name="T3" fmla="*/ 16 h 295"/>
                            <a:gd name="T4" fmla="*/ 45 w 137"/>
                            <a:gd name="T5" fmla="*/ 295 h 295"/>
                            <a:gd name="T6" fmla="*/ 0 w 137"/>
                            <a:gd name="T7" fmla="*/ 279 h 295"/>
                            <a:gd name="T8" fmla="*/ 90 w 137"/>
                            <a:gd name="T9" fmla="*/ 0 h 29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37" h="295">
                              <a:moveTo>
                                <a:pt x="90" y="0"/>
                              </a:moveTo>
                              <a:lnTo>
                                <a:pt x="137" y="16"/>
                              </a:lnTo>
                              <a:lnTo>
                                <a:pt x="45" y="295"/>
                              </a:lnTo>
                              <a:lnTo>
                                <a:pt x="0" y="279"/>
                              </a:lnTo>
                              <a:lnTo>
                                <a:pt x="9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2" name="Freeform 6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885304" y="2305662"/>
                          <a:ext cx="35641" cy="92541"/>
                        </a:xfrm>
                        <a:custGeom>
                          <a:avLst/>
                          <a:gdLst>
                            <a:gd name="T0" fmla="*/ 66 w 114"/>
                            <a:gd name="T1" fmla="*/ 0 h 296"/>
                            <a:gd name="T2" fmla="*/ 114 w 114"/>
                            <a:gd name="T3" fmla="*/ 10 h 296"/>
                            <a:gd name="T4" fmla="*/ 47 w 114"/>
                            <a:gd name="T5" fmla="*/ 296 h 296"/>
                            <a:gd name="T6" fmla="*/ 0 w 114"/>
                            <a:gd name="T7" fmla="*/ 286 h 296"/>
                            <a:gd name="T8" fmla="*/ 66 w 114"/>
                            <a:gd name="T9" fmla="*/ 0 h 29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14" h="296">
                              <a:moveTo>
                                <a:pt x="66" y="0"/>
                              </a:moveTo>
                              <a:lnTo>
                                <a:pt x="114" y="10"/>
                              </a:lnTo>
                              <a:lnTo>
                                <a:pt x="47" y="296"/>
                              </a:lnTo>
                              <a:lnTo>
                                <a:pt x="0" y="286"/>
                              </a:lnTo>
                              <a:lnTo>
                                <a:pt x="6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3" name="Freeform 6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836891" y="2283140"/>
                          <a:ext cx="28763" cy="93167"/>
                        </a:xfrm>
                        <a:custGeom>
                          <a:avLst/>
                          <a:gdLst>
                            <a:gd name="T0" fmla="*/ 44 w 92"/>
                            <a:gd name="T1" fmla="*/ 0 h 297"/>
                            <a:gd name="T2" fmla="*/ 92 w 92"/>
                            <a:gd name="T3" fmla="*/ 7 h 297"/>
                            <a:gd name="T4" fmla="*/ 48 w 92"/>
                            <a:gd name="T5" fmla="*/ 297 h 297"/>
                            <a:gd name="T6" fmla="*/ 0 w 92"/>
                            <a:gd name="T7" fmla="*/ 290 h 297"/>
                            <a:gd name="T8" fmla="*/ 44 w 92"/>
                            <a:gd name="T9" fmla="*/ 0 h 2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92" h="297">
                              <a:moveTo>
                                <a:pt x="44" y="0"/>
                              </a:moveTo>
                              <a:lnTo>
                                <a:pt x="92" y="7"/>
                              </a:lnTo>
                              <a:lnTo>
                                <a:pt x="48" y="297"/>
                              </a:lnTo>
                              <a:lnTo>
                                <a:pt x="0" y="290"/>
                              </a:lnTo>
                              <a:lnTo>
                                <a:pt x="4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4" name="Freeform 7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787450" y="2266007"/>
                          <a:ext cx="20635" cy="92541"/>
                        </a:xfrm>
                        <a:custGeom>
                          <a:avLst/>
                          <a:gdLst>
                            <a:gd name="T0" fmla="*/ 18 w 66"/>
                            <a:gd name="T1" fmla="*/ 0 h 295"/>
                            <a:gd name="T2" fmla="*/ 66 w 66"/>
                            <a:gd name="T3" fmla="*/ 2 h 295"/>
                            <a:gd name="T4" fmla="*/ 48 w 66"/>
                            <a:gd name="T5" fmla="*/ 295 h 295"/>
                            <a:gd name="T6" fmla="*/ 0 w 66"/>
                            <a:gd name="T7" fmla="*/ 292 h 295"/>
                            <a:gd name="T8" fmla="*/ 18 w 66"/>
                            <a:gd name="T9" fmla="*/ 0 h 29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66" h="295">
                              <a:moveTo>
                                <a:pt x="18" y="0"/>
                              </a:moveTo>
                              <a:lnTo>
                                <a:pt x="66" y="2"/>
                              </a:lnTo>
                              <a:lnTo>
                                <a:pt x="48" y="295"/>
                              </a:lnTo>
                              <a:lnTo>
                                <a:pt x="0" y="292"/>
                              </a:lnTo>
                              <a:lnTo>
                                <a:pt x="1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5" name="Freeform 7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127812" y="2571530"/>
                          <a:ext cx="103172" cy="95043"/>
                        </a:xfrm>
                        <a:custGeom>
                          <a:avLst/>
                          <a:gdLst>
                            <a:gd name="T0" fmla="*/ 299 w 331"/>
                            <a:gd name="T1" fmla="*/ 0 h 306"/>
                            <a:gd name="T2" fmla="*/ 331 w 331"/>
                            <a:gd name="T3" fmla="*/ 37 h 306"/>
                            <a:gd name="T4" fmla="*/ 33 w 331"/>
                            <a:gd name="T5" fmla="*/ 306 h 306"/>
                            <a:gd name="T6" fmla="*/ 0 w 331"/>
                            <a:gd name="T7" fmla="*/ 269 h 306"/>
                            <a:gd name="T8" fmla="*/ 299 w 331"/>
                            <a:gd name="T9" fmla="*/ 0 h 30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31" h="306">
                              <a:moveTo>
                                <a:pt x="299" y="0"/>
                              </a:moveTo>
                              <a:lnTo>
                                <a:pt x="331" y="37"/>
                              </a:lnTo>
                              <a:lnTo>
                                <a:pt x="33" y="306"/>
                              </a:lnTo>
                              <a:lnTo>
                                <a:pt x="0" y="269"/>
                              </a:lnTo>
                              <a:lnTo>
                                <a:pt x="299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6" name="Freeform 7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08537" y="2848663"/>
                          <a:ext cx="123806" cy="52524"/>
                        </a:xfrm>
                        <a:custGeom>
                          <a:avLst/>
                          <a:gdLst>
                            <a:gd name="T0" fmla="*/ 383 w 397"/>
                            <a:gd name="T1" fmla="*/ 0 h 169"/>
                            <a:gd name="T2" fmla="*/ 397 w 397"/>
                            <a:gd name="T3" fmla="*/ 45 h 169"/>
                            <a:gd name="T4" fmla="*/ 16 w 397"/>
                            <a:gd name="T5" fmla="*/ 169 h 169"/>
                            <a:gd name="T6" fmla="*/ 0 w 397"/>
                            <a:gd name="T7" fmla="*/ 124 h 169"/>
                            <a:gd name="T8" fmla="*/ 383 w 397"/>
                            <a:gd name="T9" fmla="*/ 0 h 16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97" h="169">
                              <a:moveTo>
                                <a:pt x="383" y="0"/>
                              </a:moveTo>
                              <a:lnTo>
                                <a:pt x="397" y="45"/>
                              </a:lnTo>
                              <a:lnTo>
                                <a:pt x="16" y="169"/>
                              </a:lnTo>
                              <a:lnTo>
                                <a:pt x="0" y="124"/>
                              </a:lnTo>
                              <a:lnTo>
                                <a:pt x="38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7" name="Freeform 8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894295" y="2869687"/>
                          <a:ext cx="125682" cy="28138"/>
                        </a:xfrm>
                        <a:custGeom>
                          <a:avLst/>
                          <a:gdLst>
                            <a:gd name="T0" fmla="*/ 400 w 404"/>
                            <a:gd name="T1" fmla="*/ 0 h 90"/>
                            <a:gd name="T2" fmla="*/ 404 w 404"/>
                            <a:gd name="T3" fmla="*/ 48 h 90"/>
                            <a:gd name="T4" fmla="*/ 4 w 404"/>
                            <a:gd name="T5" fmla="*/ 90 h 90"/>
                            <a:gd name="T6" fmla="*/ 0 w 404"/>
                            <a:gd name="T7" fmla="*/ 42 h 90"/>
                            <a:gd name="T8" fmla="*/ 400 w 404"/>
                            <a:gd name="T9" fmla="*/ 0 h 9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404" h="90">
                              <a:moveTo>
                                <a:pt x="400" y="0"/>
                              </a:moveTo>
                              <a:lnTo>
                                <a:pt x="404" y="48"/>
                              </a:lnTo>
                              <a:lnTo>
                                <a:pt x="4" y="90"/>
                              </a:lnTo>
                              <a:lnTo>
                                <a:pt x="0" y="42"/>
                              </a:lnTo>
                              <a:lnTo>
                                <a:pt x="40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8" name="Freeform 8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446701" y="2257423"/>
                          <a:ext cx="65030" cy="120679"/>
                        </a:xfrm>
                        <a:custGeom>
                          <a:avLst/>
                          <a:gdLst>
                            <a:gd name="T0" fmla="*/ 44 w 207"/>
                            <a:gd name="T1" fmla="*/ 0 h 387"/>
                            <a:gd name="T2" fmla="*/ 207 w 207"/>
                            <a:gd name="T3" fmla="*/ 367 h 387"/>
                            <a:gd name="T4" fmla="*/ 163 w 207"/>
                            <a:gd name="T5" fmla="*/ 387 h 387"/>
                            <a:gd name="T6" fmla="*/ 0 w 207"/>
                            <a:gd name="T7" fmla="*/ 19 h 387"/>
                            <a:gd name="T8" fmla="*/ 44 w 207"/>
                            <a:gd name="T9" fmla="*/ 0 h 38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07" h="387">
                              <a:moveTo>
                                <a:pt x="44" y="0"/>
                              </a:moveTo>
                              <a:lnTo>
                                <a:pt x="207" y="367"/>
                              </a:lnTo>
                              <a:lnTo>
                                <a:pt x="163" y="387"/>
                              </a:lnTo>
                              <a:lnTo>
                                <a:pt x="0" y="19"/>
                              </a:lnTo>
                              <a:lnTo>
                                <a:pt x="4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algn="ctr"/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0" name="Rectangle 9"/>
                      <p:cNvSpPr/>
                      <p:nvPr/>
                    </p:nvSpPr>
                    <p:spPr>
                      <a:xfrm>
                        <a:off x="4006372" y="2899433"/>
                        <a:ext cx="1367711" cy="647297"/>
                      </a:xfrm>
                      <a:prstGeom prst="rect">
                        <a:avLst/>
                      </a:prstGeom>
                    </p:spPr>
                    <p:txBody>
                      <a:bodyPr vert="horz" wrap="square" anchor="t">
                        <a:spAutoFit/>
                      </a:bodyPr>
                      <a:lstStyle/>
                      <a:p>
                        <a:pPr algn="ctr"/>
                        <a:r>
                          <a:rPr lang="en-US" sz="27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35%</a:t>
                        </a:r>
                      </a:p>
                    </p:txBody>
                  </p:sp>
                </p:grpSp>
              </p:grpSp>
              <p:sp>
                <p:nvSpPr>
                  <p:cNvPr id="272" name="TextBox 271"/>
                  <p:cNvSpPr txBox="1"/>
                  <p:nvPr/>
                </p:nvSpPr>
                <p:spPr>
                  <a:xfrm>
                    <a:off x="6562489" y="975863"/>
                    <a:ext cx="2388341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500" dirty="0">
                        <a:solidFill>
                          <a:schemeClr val="accent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Support Expenses</a:t>
                    </a:r>
                  </a:p>
                </p:txBody>
              </p:sp>
            </p:grpSp>
            <p:grpSp>
              <p:nvGrpSpPr>
                <p:cNvPr id="59" name="Group 58"/>
                <p:cNvGrpSpPr/>
                <p:nvPr/>
              </p:nvGrpSpPr>
              <p:grpSpPr>
                <a:xfrm>
                  <a:off x="9005872" y="975863"/>
                  <a:ext cx="2614131" cy="2778237"/>
                  <a:chOff x="9005872" y="975863"/>
                  <a:chExt cx="2614131" cy="2778237"/>
                </a:xfrm>
              </p:grpSpPr>
              <p:grpSp>
                <p:nvGrpSpPr>
                  <p:cNvPr id="145" name="Group 144"/>
                  <p:cNvGrpSpPr/>
                  <p:nvPr/>
                </p:nvGrpSpPr>
                <p:grpSpPr>
                  <a:xfrm>
                    <a:off x="9005872" y="1375790"/>
                    <a:ext cx="2614131" cy="2378310"/>
                    <a:chOff x="3363878" y="1826677"/>
                    <a:chExt cx="2499042" cy="2273603"/>
                  </a:xfrm>
                </p:grpSpPr>
                <p:graphicFrame>
                  <p:nvGraphicFramePr>
                    <p:cNvPr id="146" name="Chart 145"/>
                    <p:cNvGraphicFramePr/>
                    <p:nvPr>
                      <p:extLst>
                        <p:ext uri="{D42A27DB-BD31-4B8C-83A1-F6EECF244321}">
                          <p14:modId xmlns:p14="http://schemas.microsoft.com/office/powerpoint/2010/main" val="1279256929"/>
                        </p:ext>
                      </p:extLst>
                    </p:nvPr>
                  </p:nvGraphicFramePr>
                  <p:xfrm>
                    <a:off x="3363878" y="1826677"/>
                    <a:ext cx="2499042" cy="2273603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7"/>
                    </a:graphicData>
                  </a:graphic>
                </p:graphicFrame>
                <p:grpSp>
                  <p:nvGrpSpPr>
                    <p:cNvPr id="147" name="Group 146"/>
                    <p:cNvGrpSpPr/>
                    <p:nvPr/>
                  </p:nvGrpSpPr>
                  <p:grpSpPr>
                    <a:xfrm>
                      <a:off x="3889230" y="2240840"/>
                      <a:ext cx="1484853" cy="1305890"/>
                      <a:chOff x="3889230" y="2240840"/>
                      <a:chExt cx="1484853" cy="1305890"/>
                    </a:xfrm>
                  </p:grpSpPr>
                  <p:grpSp>
                    <p:nvGrpSpPr>
                      <p:cNvPr id="148" name="Group 147"/>
                      <p:cNvGrpSpPr/>
                      <p:nvPr/>
                    </p:nvGrpSpPr>
                    <p:grpSpPr>
                      <a:xfrm>
                        <a:off x="3889230" y="2240840"/>
                        <a:ext cx="1448338" cy="713095"/>
                        <a:chOff x="3889230" y="2240840"/>
                        <a:chExt cx="1448338" cy="713095"/>
                      </a:xfrm>
                    </p:grpSpPr>
                    <p:sp>
                      <p:nvSpPr>
                        <p:cNvPr id="152" name="Rectangle 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720000">
                          <a:off x="4743699" y="2256481"/>
                          <a:ext cx="15007" cy="125681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3" name="Freeform 7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178234" y="2377430"/>
                          <a:ext cx="103797" cy="95043"/>
                        </a:xfrm>
                        <a:custGeom>
                          <a:avLst/>
                          <a:gdLst>
                            <a:gd name="T0" fmla="*/ 33 w 331"/>
                            <a:gd name="T1" fmla="*/ 0 h 304"/>
                            <a:gd name="T2" fmla="*/ 331 w 331"/>
                            <a:gd name="T3" fmla="*/ 269 h 304"/>
                            <a:gd name="T4" fmla="*/ 299 w 331"/>
                            <a:gd name="T5" fmla="*/ 304 h 304"/>
                            <a:gd name="T6" fmla="*/ 0 w 331"/>
                            <a:gd name="T7" fmla="*/ 36 h 304"/>
                            <a:gd name="T8" fmla="*/ 33 w 331"/>
                            <a:gd name="T9" fmla="*/ 0 h 30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31" h="304">
                              <a:moveTo>
                                <a:pt x="33" y="0"/>
                              </a:moveTo>
                              <a:lnTo>
                                <a:pt x="331" y="269"/>
                              </a:lnTo>
                              <a:lnTo>
                                <a:pt x="299" y="304"/>
                              </a:lnTo>
                              <a:lnTo>
                                <a:pt x="0" y="36"/>
                              </a:lnTo>
                              <a:lnTo>
                                <a:pt x="3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4" name="Freeform 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80921" y="2599947"/>
                          <a:ext cx="124431" cy="53149"/>
                        </a:xfrm>
                        <a:custGeom>
                          <a:avLst/>
                          <a:gdLst>
                            <a:gd name="T0" fmla="*/ 14 w 397"/>
                            <a:gd name="T1" fmla="*/ 0 h 171"/>
                            <a:gd name="T2" fmla="*/ 397 w 397"/>
                            <a:gd name="T3" fmla="*/ 124 h 171"/>
                            <a:gd name="T4" fmla="*/ 382 w 397"/>
                            <a:gd name="T5" fmla="*/ 171 h 171"/>
                            <a:gd name="T6" fmla="*/ 0 w 397"/>
                            <a:gd name="T7" fmla="*/ 45 h 171"/>
                            <a:gd name="T8" fmla="*/ 14 w 397"/>
                            <a:gd name="T9" fmla="*/ 0 h 17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97" h="171">
                              <a:moveTo>
                                <a:pt x="14" y="0"/>
                              </a:moveTo>
                              <a:lnTo>
                                <a:pt x="397" y="124"/>
                              </a:lnTo>
                              <a:lnTo>
                                <a:pt x="382" y="171"/>
                              </a:lnTo>
                              <a:lnTo>
                                <a:pt x="0" y="45"/>
                              </a:lnTo>
                              <a:lnTo>
                                <a:pt x="1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5" name="Freeform 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958570" y="2360471"/>
                          <a:ext cx="65030" cy="120679"/>
                        </a:xfrm>
                        <a:custGeom>
                          <a:avLst/>
                          <a:gdLst>
                            <a:gd name="T0" fmla="*/ 163 w 207"/>
                            <a:gd name="T1" fmla="*/ 0 h 387"/>
                            <a:gd name="T2" fmla="*/ 207 w 207"/>
                            <a:gd name="T3" fmla="*/ 20 h 387"/>
                            <a:gd name="T4" fmla="*/ 43 w 207"/>
                            <a:gd name="T5" fmla="*/ 387 h 387"/>
                            <a:gd name="T6" fmla="*/ 0 w 207"/>
                            <a:gd name="T7" fmla="*/ 368 h 387"/>
                            <a:gd name="T8" fmla="*/ 163 w 207"/>
                            <a:gd name="T9" fmla="*/ 0 h 38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07" h="387">
                              <a:moveTo>
                                <a:pt x="163" y="0"/>
                              </a:moveTo>
                              <a:lnTo>
                                <a:pt x="207" y="20"/>
                              </a:lnTo>
                              <a:lnTo>
                                <a:pt x="43" y="387"/>
                              </a:lnTo>
                              <a:lnTo>
                                <a:pt x="0" y="368"/>
                              </a:lnTo>
                              <a:lnTo>
                                <a:pt x="16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6" name="Freeform 1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688087" y="2246366"/>
                          <a:ext cx="22510" cy="92541"/>
                        </a:xfrm>
                        <a:custGeom>
                          <a:avLst/>
                          <a:gdLst>
                            <a:gd name="T0" fmla="*/ 48 w 73"/>
                            <a:gd name="T1" fmla="*/ 0 h 296"/>
                            <a:gd name="T2" fmla="*/ 73 w 73"/>
                            <a:gd name="T3" fmla="*/ 293 h 296"/>
                            <a:gd name="T4" fmla="*/ 25 w 73"/>
                            <a:gd name="T5" fmla="*/ 296 h 296"/>
                            <a:gd name="T6" fmla="*/ 0 w 73"/>
                            <a:gd name="T7" fmla="*/ 5 h 296"/>
                            <a:gd name="T8" fmla="*/ 48 w 73"/>
                            <a:gd name="T9" fmla="*/ 0 h 29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73" h="296">
                              <a:moveTo>
                                <a:pt x="48" y="0"/>
                              </a:moveTo>
                              <a:lnTo>
                                <a:pt x="73" y="293"/>
                              </a:lnTo>
                              <a:lnTo>
                                <a:pt x="25" y="296"/>
                              </a:lnTo>
                              <a:lnTo>
                                <a:pt x="0" y="5"/>
                              </a:lnTo>
                              <a:lnTo>
                                <a:pt x="4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0" name="Freeform 1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628543" y="2240840"/>
                          <a:ext cx="29388" cy="93167"/>
                        </a:xfrm>
                        <a:custGeom>
                          <a:avLst/>
                          <a:gdLst>
                            <a:gd name="T0" fmla="*/ 48 w 96"/>
                            <a:gd name="T1" fmla="*/ 0 h 298"/>
                            <a:gd name="T2" fmla="*/ 96 w 96"/>
                            <a:gd name="T3" fmla="*/ 289 h 298"/>
                            <a:gd name="T4" fmla="*/ 48 w 96"/>
                            <a:gd name="T5" fmla="*/ 298 h 298"/>
                            <a:gd name="T6" fmla="*/ 0 w 96"/>
                            <a:gd name="T7" fmla="*/ 8 h 298"/>
                            <a:gd name="T8" fmla="*/ 48 w 96"/>
                            <a:gd name="T9" fmla="*/ 0 h 29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96" h="298">
                              <a:moveTo>
                                <a:pt x="48" y="0"/>
                              </a:moveTo>
                              <a:lnTo>
                                <a:pt x="96" y="289"/>
                              </a:lnTo>
                              <a:lnTo>
                                <a:pt x="48" y="298"/>
                              </a:lnTo>
                              <a:lnTo>
                                <a:pt x="0" y="8"/>
                              </a:lnTo>
                              <a:lnTo>
                                <a:pt x="4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1" name="Freeform 1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568498" y="2241020"/>
                          <a:ext cx="36892" cy="93167"/>
                        </a:xfrm>
                        <a:custGeom>
                          <a:avLst/>
                          <a:gdLst>
                            <a:gd name="T0" fmla="*/ 46 w 118"/>
                            <a:gd name="T1" fmla="*/ 0 h 297"/>
                            <a:gd name="T2" fmla="*/ 118 w 118"/>
                            <a:gd name="T3" fmla="*/ 284 h 297"/>
                            <a:gd name="T4" fmla="*/ 72 w 118"/>
                            <a:gd name="T5" fmla="*/ 297 h 297"/>
                            <a:gd name="T6" fmla="*/ 0 w 118"/>
                            <a:gd name="T7" fmla="*/ 12 h 297"/>
                            <a:gd name="T8" fmla="*/ 46 w 118"/>
                            <a:gd name="T9" fmla="*/ 0 h 2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18" h="297">
                              <a:moveTo>
                                <a:pt x="46" y="0"/>
                              </a:moveTo>
                              <a:lnTo>
                                <a:pt x="118" y="284"/>
                              </a:lnTo>
                              <a:lnTo>
                                <a:pt x="72" y="297"/>
                              </a:lnTo>
                              <a:lnTo>
                                <a:pt x="0" y="12"/>
                              </a:lnTo>
                              <a:lnTo>
                                <a:pt x="4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2" name="Freeform 13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508832" y="2246374"/>
                          <a:ext cx="44395" cy="91290"/>
                        </a:xfrm>
                        <a:custGeom>
                          <a:avLst/>
                          <a:gdLst>
                            <a:gd name="T0" fmla="*/ 46 w 142"/>
                            <a:gd name="T1" fmla="*/ 0 h 293"/>
                            <a:gd name="T2" fmla="*/ 142 w 142"/>
                            <a:gd name="T3" fmla="*/ 277 h 293"/>
                            <a:gd name="T4" fmla="*/ 95 w 142"/>
                            <a:gd name="T5" fmla="*/ 293 h 293"/>
                            <a:gd name="T6" fmla="*/ 0 w 142"/>
                            <a:gd name="T7" fmla="*/ 16 h 293"/>
                            <a:gd name="T8" fmla="*/ 46 w 142"/>
                            <a:gd name="T9" fmla="*/ 0 h 29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42" h="293">
                              <a:moveTo>
                                <a:pt x="46" y="0"/>
                              </a:moveTo>
                              <a:lnTo>
                                <a:pt x="142" y="277"/>
                              </a:lnTo>
                              <a:lnTo>
                                <a:pt x="95" y="293"/>
                              </a:lnTo>
                              <a:lnTo>
                                <a:pt x="0" y="16"/>
                              </a:lnTo>
                              <a:lnTo>
                                <a:pt x="4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3" name="Freeform 14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392237" y="2270829"/>
                          <a:ext cx="56901" cy="88165"/>
                        </a:xfrm>
                        <a:custGeom>
                          <a:avLst/>
                          <a:gdLst>
                            <a:gd name="T0" fmla="*/ 42 w 181"/>
                            <a:gd name="T1" fmla="*/ 0 h 281"/>
                            <a:gd name="T2" fmla="*/ 181 w 181"/>
                            <a:gd name="T3" fmla="*/ 257 h 281"/>
                            <a:gd name="T4" fmla="*/ 139 w 181"/>
                            <a:gd name="T5" fmla="*/ 281 h 281"/>
                            <a:gd name="T6" fmla="*/ 0 w 181"/>
                            <a:gd name="T7" fmla="*/ 22 h 281"/>
                            <a:gd name="T8" fmla="*/ 42 w 181"/>
                            <a:gd name="T9" fmla="*/ 0 h 28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81" h="281">
                              <a:moveTo>
                                <a:pt x="42" y="0"/>
                              </a:moveTo>
                              <a:lnTo>
                                <a:pt x="181" y="257"/>
                              </a:lnTo>
                              <a:lnTo>
                                <a:pt x="139" y="281"/>
                              </a:lnTo>
                              <a:lnTo>
                                <a:pt x="0" y="22"/>
                              </a:lnTo>
                              <a:lnTo>
                                <a:pt x="4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4" name="Freeform 15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336589" y="2290887"/>
                          <a:ext cx="62528" cy="85038"/>
                        </a:xfrm>
                        <a:custGeom>
                          <a:avLst/>
                          <a:gdLst>
                            <a:gd name="T0" fmla="*/ 40 w 200"/>
                            <a:gd name="T1" fmla="*/ 0 h 271"/>
                            <a:gd name="T2" fmla="*/ 200 w 200"/>
                            <a:gd name="T3" fmla="*/ 245 h 271"/>
                            <a:gd name="T4" fmla="*/ 161 w 200"/>
                            <a:gd name="T5" fmla="*/ 271 h 271"/>
                            <a:gd name="T6" fmla="*/ 0 w 200"/>
                            <a:gd name="T7" fmla="*/ 26 h 271"/>
                            <a:gd name="T8" fmla="*/ 40 w 200"/>
                            <a:gd name="T9" fmla="*/ 0 h 27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00" h="271">
                              <a:moveTo>
                                <a:pt x="40" y="0"/>
                              </a:moveTo>
                              <a:lnTo>
                                <a:pt x="200" y="245"/>
                              </a:lnTo>
                              <a:lnTo>
                                <a:pt x="161" y="271"/>
                              </a:lnTo>
                              <a:lnTo>
                                <a:pt x="0" y="26"/>
                              </a:lnTo>
                              <a:lnTo>
                                <a:pt x="4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5" name="Freeform 16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282061" y="2315011"/>
                          <a:ext cx="68156" cy="81287"/>
                        </a:xfrm>
                        <a:custGeom>
                          <a:avLst/>
                          <a:gdLst>
                            <a:gd name="T0" fmla="*/ 38 w 220"/>
                            <a:gd name="T1" fmla="*/ 0 h 260"/>
                            <a:gd name="T2" fmla="*/ 220 w 220"/>
                            <a:gd name="T3" fmla="*/ 230 h 260"/>
                            <a:gd name="T4" fmla="*/ 182 w 220"/>
                            <a:gd name="T5" fmla="*/ 260 h 260"/>
                            <a:gd name="T6" fmla="*/ 0 w 220"/>
                            <a:gd name="T7" fmla="*/ 29 h 260"/>
                            <a:gd name="T8" fmla="*/ 38 w 220"/>
                            <a:gd name="T9" fmla="*/ 0 h 26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20" h="260">
                              <a:moveTo>
                                <a:pt x="38" y="0"/>
                              </a:moveTo>
                              <a:lnTo>
                                <a:pt x="220" y="230"/>
                              </a:lnTo>
                              <a:lnTo>
                                <a:pt x="182" y="260"/>
                              </a:lnTo>
                              <a:lnTo>
                                <a:pt x="0" y="29"/>
                              </a:lnTo>
                              <a:lnTo>
                                <a:pt x="3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6" name="Freeform 17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229681" y="2344067"/>
                          <a:ext cx="73784" cy="77534"/>
                        </a:xfrm>
                        <a:custGeom>
                          <a:avLst/>
                          <a:gdLst>
                            <a:gd name="T0" fmla="*/ 35 w 235"/>
                            <a:gd name="T1" fmla="*/ 0 h 248"/>
                            <a:gd name="T2" fmla="*/ 235 w 235"/>
                            <a:gd name="T3" fmla="*/ 216 h 248"/>
                            <a:gd name="T4" fmla="*/ 200 w 235"/>
                            <a:gd name="T5" fmla="*/ 248 h 248"/>
                            <a:gd name="T6" fmla="*/ 0 w 235"/>
                            <a:gd name="T7" fmla="*/ 33 h 248"/>
                            <a:gd name="T8" fmla="*/ 35 w 235"/>
                            <a:gd name="T9" fmla="*/ 0 h 24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35" h="248">
                              <a:moveTo>
                                <a:pt x="35" y="0"/>
                              </a:moveTo>
                              <a:lnTo>
                                <a:pt x="235" y="216"/>
                              </a:lnTo>
                              <a:lnTo>
                                <a:pt x="200" y="248"/>
                              </a:lnTo>
                              <a:lnTo>
                                <a:pt x="0" y="33"/>
                              </a:lnTo>
                              <a:lnTo>
                                <a:pt x="35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7" name="Freeform 1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134144" y="2414007"/>
                          <a:ext cx="81912" cy="67531"/>
                        </a:xfrm>
                        <a:custGeom>
                          <a:avLst/>
                          <a:gdLst>
                            <a:gd name="T0" fmla="*/ 30 w 262"/>
                            <a:gd name="T1" fmla="*/ 0 h 217"/>
                            <a:gd name="T2" fmla="*/ 262 w 262"/>
                            <a:gd name="T3" fmla="*/ 179 h 217"/>
                            <a:gd name="T4" fmla="*/ 232 w 262"/>
                            <a:gd name="T5" fmla="*/ 217 h 217"/>
                            <a:gd name="T6" fmla="*/ 0 w 262"/>
                            <a:gd name="T7" fmla="*/ 38 h 217"/>
                            <a:gd name="T8" fmla="*/ 30 w 262"/>
                            <a:gd name="T9" fmla="*/ 0 h 21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62" h="217">
                              <a:moveTo>
                                <a:pt x="30" y="0"/>
                              </a:moveTo>
                              <a:lnTo>
                                <a:pt x="262" y="179"/>
                              </a:lnTo>
                              <a:lnTo>
                                <a:pt x="232" y="217"/>
                              </a:lnTo>
                              <a:lnTo>
                                <a:pt x="0" y="38"/>
                              </a:lnTo>
                              <a:lnTo>
                                <a:pt x="3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8" name="Freeform 1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090974" y="2454397"/>
                          <a:ext cx="85663" cy="62529"/>
                        </a:xfrm>
                        <a:custGeom>
                          <a:avLst/>
                          <a:gdLst>
                            <a:gd name="T0" fmla="*/ 27 w 273"/>
                            <a:gd name="T1" fmla="*/ 0 h 200"/>
                            <a:gd name="T2" fmla="*/ 273 w 273"/>
                            <a:gd name="T3" fmla="*/ 161 h 200"/>
                            <a:gd name="T4" fmla="*/ 247 w 273"/>
                            <a:gd name="T5" fmla="*/ 200 h 200"/>
                            <a:gd name="T6" fmla="*/ 0 w 273"/>
                            <a:gd name="T7" fmla="*/ 41 h 200"/>
                            <a:gd name="T8" fmla="*/ 27 w 273"/>
                            <a:gd name="T9" fmla="*/ 0 h 2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73" h="200">
                              <a:moveTo>
                                <a:pt x="27" y="0"/>
                              </a:moveTo>
                              <a:lnTo>
                                <a:pt x="273" y="161"/>
                              </a:lnTo>
                              <a:lnTo>
                                <a:pt x="247" y="200"/>
                              </a:lnTo>
                              <a:lnTo>
                                <a:pt x="0" y="41"/>
                              </a:lnTo>
                              <a:lnTo>
                                <a:pt x="2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9" name="Freeform 2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051514" y="2498631"/>
                          <a:ext cx="88165" cy="56901"/>
                        </a:xfrm>
                        <a:custGeom>
                          <a:avLst/>
                          <a:gdLst>
                            <a:gd name="T0" fmla="*/ 22 w 281"/>
                            <a:gd name="T1" fmla="*/ 0 h 181"/>
                            <a:gd name="T2" fmla="*/ 281 w 281"/>
                            <a:gd name="T3" fmla="*/ 139 h 181"/>
                            <a:gd name="T4" fmla="*/ 259 w 281"/>
                            <a:gd name="T5" fmla="*/ 181 h 181"/>
                            <a:gd name="T6" fmla="*/ 0 w 281"/>
                            <a:gd name="T7" fmla="*/ 42 h 181"/>
                            <a:gd name="T8" fmla="*/ 22 w 281"/>
                            <a:gd name="T9" fmla="*/ 0 h 18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1" h="181">
                              <a:moveTo>
                                <a:pt x="22" y="0"/>
                              </a:moveTo>
                              <a:lnTo>
                                <a:pt x="281" y="139"/>
                              </a:lnTo>
                              <a:lnTo>
                                <a:pt x="259" y="181"/>
                              </a:lnTo>
                              <a:lnTo>
                                <a:pt x="0" y="42"/>
                              </a:lnTo>
                              <a:lnTo>
                                <a:pt x="2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0" name="Freeform 2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015945" y="2546235"/>
                          <a:ext cx="90666" cy="50023"/>
                        </a:xfrm>
                        <a:custGeom>
                          <a:avLst/>
                          <a:gdLst>
                            <a:gd name="T0" fmla="*/ 18 w 288"/>
                            <a:gd name="T1" fmla="*/ 0 h 160"/>
                            <a:gd name="T2" fmla="*/ 288 w 288"/>
                            <a:gd name="T3" fmla="*/ 116 h 160"/>
                            <a:gd name="T4" fmla="*/ 269 w 288"/>
                            <a:gd name="T5" fmla="*/ 160 h 160"/>
                            <a:gd name="T6" fmla="*/ 0 w 288"/>
                            <a:gd name="T7" fmla="*/ 43 h 160"/>
                            <a:gd name="T8" fmla="*/ 18 w 288"/>
                            <a:gd name="T9" fmla="*/ 0 h 16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8" h="160">
                              <a:moveTo>
                                <a:pt x="18" y="0"/>
                              </a:moveTo>
                              <a:lnTo>
                                <a:pt x="288" y="116"/>
                              </a:lnTo>
                              <a:lnTo>
                                <a:pt x="269" y="160"/>
                              </a:lnTo>
                              <a:lnTo>
                                <a:pt x="0" y="43"/>
                              </a:lnTo>
                              <a:lnTo>
                                <a:pt x="1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1" name="Freeform 2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57680" y="2649541"/>
                          <a:ext cx="91917" cy="36892"/>
                        </a:xfrm>
                        <a:custGeom>
                          <a:avLst/>
                          <a:gdLst>
                            <a:gd name="T0" fmla="*/ 12 w 296"/>
                            <a:gd name="T1" fmla="*/ 0 h 118"/>
                            <a:gd name="T2" fmla="*/ 296 w 296"/>
                            <a:gd name="T3" fmla="*/ 72 h 118"/>
                            <a:gd name="T4" fmla="*/ 285 w 296"/>
                            <a:gd name="T5" fmla="*/ 118 h 118"/>
                            <a:gd name="T6" fmla="*/ 0 w 296"/>
                            <a:gd name="T7" fmla="*/ 48 h 118"/>
                            <a:gd name="T8" fmla="*/ 12 w 296"/>
                            <a:gd name="T9" fmla="*/ 0 h 11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6" h="118">
                              <a:moveTo>
                                <a:pt x="12" y="0"/>
                              </a:moveTo>
                              <a:lnTo>
                                <a:pt x="296" y="72"/>
                              </a:lnTo>
                              <a:lnTo>
                                <a:pt x="285" y="118"/>
                              </a:lnTo>
                              <a:lnTo>
                                <a:pt x="0" y="48"/>
                              </a:lnTo>
                              <a:lnTo>
                                <a:pt x="1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2" name="Freeform 23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34540" y="2704768"/>
                          <a:ext cx="93167" cy="30014"/>
                        </a:xfrm>
                        <a:custGeom>
                          <a:avLst/>
                          <a:gdLst>
                            <a:gd name="T0" fmla="*/ 7 w 297"/>
                            <a:gd name="T1" fmla="*/ 0 h 94"/>
                            <a:gd name="T2" fmla="*/ 297 w 297"/>
                            <a:gd name="T3" fmla="*/ 46 h 94"/>
                            <a:gd name="T4" fmla="*/ 288 w 297"/>
                            <a:gd name="T5" fmla="*/ 94 h 94"/>
                            <a:gd name="T6" fmla="*/ 0 w 297"/>
                            <a:gd name="T7" fmla="*/ 46 h 94"/>
                            <a:gd name="T8" fmla="*/ 7 w 297"/>
                            <a:gd name="T9" fmla="*/ 0 h 9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7" h="94">
                              <a:moveTo>
                                <a:pt x="7" y="0"/>
                              </a:moveTo>
                              <a:lnTo>
                                <a:pt x="297" y="46"/>
                              </a:lnTo>
                              <a:lnTo>
                                <a:pt x="288" y="94"/>
                              </a:lnTo>
                              <a:lnTo>
                                <a:pt x="0" y="46"/>
                              </a:lnTo>
                              <a:lnTo>
                                <a:pt x="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3" name="Freeform 24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16860" y="2761590"/>
                          <a:ext cx="92542" cy="22510"/>
                        </a:xfrm>
                        <a:custGeom>
                          <a:avLst/>
                          <a:gdLst>
                            <a:gd name="T0" fmla="*/ 2 w 295"/>
                            <a:gd name="T1" fmla="*/ 0 h 70"/>
                            <a:gd name="T2" fmla="*/ 295 w 295"/>
                            <a:gd name="T3" fmla="*/ 22 h 70"/>
                            <a:gd name="T4" fmla="*/ 292 w 295"/>
                            <a:gd name="T5" fmla="*/ 70 h 70"/>
                            <a:gd name="T6" fmla="*/ 0 w 295"/>
                            <a:gd name="T7" fmla="*/ 48 h 70"/>
                            <a:gd name="T8" fmla="*/ 2 w 295"/>
                            <a:gd name="T9" fmla="*/ 0 h 7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5" h="70">
                              <a:moveTo>
                                <a:pt x="2" y="0"/>
                              </a:moveTo>
                              <a:lnTo>
                                <a:pt x="295" y="22"/>
                              </a:lnTo>
                              <a:lnTo>
                                <a:pt x="292" y="70"/>
                              </a:lnTo>
                              <a:lnTo>
                                <a:pt x="0" y="48"/>
                              </a:lnTo>
                              <a:lnTo>
                                <a:pt x="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4" name="Freeform 25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903267" y="2819924"/>
                          <a:ext cx="91917" cy="15632"/>
                        </a:xfrm>
                        <a:custGeom>
                          <a:avLst/>
                          <a:gdLst>
                            <a:gd name="T0" fmla="*/ 293 w 294"/>
                            <a:gd name="T1" fmla="*/ 0 h 49"/>
                            <a:gd name="T2" fmla="*/ 294 w 294"/>
                            <a:gd name="T3" fmla="*/ 48 h 49"/>
                            <a:gd name="T4" fmla="*/ 0 w 294"/>
                            <a:gd name="T5" fmla="*/ 49 h 49"/>
                            <a:gd name="T6" fmla="*/ 0 w 294"/>
                            <a:gd name="T7" fmla="*/ 0 h 49"/>
                            <a:gd name="T8" fmla="*/ 293 w 294"/>
                            <a:gd name="T9" fmla="*/ 0 h 4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4" h="49">
                              <a:moveTo>
                                <a:pt x="293" y="0"/>
                              </a:moveTo>
                              <a:lnTo>
                                <a:pt x="294" y="48"/>
                              </a:lnTo>
                              <a:lnTo>
                                <a:pt x="0" y="49"/>
                              </a:lnTo>
                              <a:lnTo>
                                <a:pt x="0" y="0"/>
                              </a:lnTo>
                              <a:lnTo>
                                <a:pt x="29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5" name="Freeform 26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889230" y="2923921"/>
                          <a:ext cx="92542" cy="30014"/>
                        </a:xfrm>
                        <a:custGeom>
                          <a:avLst/>
                          <a:gdLst>
                            <a:gd name="T0" fmla="*/ 288 w 296"/>
                            <a:gd name="T1" fmla="*/ 0 h 97"/>
                            <a:gd name="T2" fmla="*/ 296 w 296"/>
                            <a:gd name="T3" fmla="*/ 48 h 97"/>
                            <a:gd name="T4" fmla="*/ 8 w 296"/>
                            <a:gd name="T5" fmla="*/ 97 h 97"/>
                            <a:gd name="T6" fmla="*/ 0 w 296"/>
                            <a:gd name="T7" fmla="*/ 49 h 97"/>
                            <a:gd name="T8" fmla="*/ 288 w 296"/>
                            <a:gd name="T9" fmla="*/ 0 h 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6" h="97">
                              <a:moveTo>
                                <a:pt x="288" y="0"/>
                              </a:moveTo>
                              <a:lnTo>
                                <a:pt x="296" y="48"/>
                              </a:lnTo>
                              <a:lnTo>
                                <a:pt x="8" y="97"/>
                              </a:lnTo>
                              <a:lnTo>
                                <a:pt x="0" y="49"/>
                              </a:lnTo>
                              <a:lnTo>
                                <a:pt x="28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6" name="Freeform 5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45026" y="2911108"/>
                          <a:ext cx="92542" cy="38143"/>
                        </a:xfrm>
                        <a:custGeom>
                          <a:avLst/>
                          <a:gdLst>
                            <a:gd name="T0" fmla="*/ 285 w 297"/>
                            <a:gd name="T1" fmla="*/ 0 h 123"/>
                            <a:gd name="T2" fmla="*/ 297 w 297"/>
                            <a:gd name="T3" fmla="*/ 47 h 123"/>
                            <a:gd name="T4" fmla="*/ 13 w 297"/>
                            <a:gd name="T5" fmla="*/ 123 h 123"/>
                            <a:gd name="T6" fmla="*/ 0 w 297"/>
                            <a:gd name="T7" fmla="*/ 76 h 123"/>
                            <a:gd name="T8" fmla="*/ 285 w 297"/>
                            <a:gd name="T9" fmla="*/ 0 h 12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97" h="123">
                              <a:moveTo>
                                <a:pt x="285" y="0"/>
                              </a:moveTo>
                              <a:lnTo>
                                <a:pt x="297" y="47"/>
                              </a:lnTo>
                              <a:lnTo>
                                <a:pt x="13" y="123"/>
                              </a:lnTo>
                              <a:lnTo>
                                <a:pt x="0" y="76"/>
                              </a:lnTo>
                              <a:lnTo>
                                <a:pt x="285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7" name="Freeform 5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31003" y="2792943"/>
                          <a:ext cx="90040" cy="51273"/>
                        </a:xfrm>
                        <a:custGeom>
                          <a:avLst/>
                          <a:gdLst>
                            <a:gd name="T0" fmla="*/ 267 w 287"/>
                            <a:gd name="T1" fmla="*/ 0 h 165"/>
                            <a:gd name="T2" fmla="*/ 287 w 287"/>
                            <a:gd name="T3" fmla="*/ 44 h 165"/>
                            <a:gd name="T4" fmla="*/ 19 w 287"/>
                            <a:gd name="T5" fmla="*/ 165 h 165"/>
                            <a:gd name="T6" fmla="*/ 0 w 287"/>
                            <a:gd name="T7" fmla="*/ 121 h 165"/>
                            <a:gd name="T8" fmla="*/ 267 w 287"/>
                            <a:gd name="T9" fmla="*/ 0 h 16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7" h="165">
                              <a:moveTo>
                                <a:pt x="267" y="0"/>
                              </a:moveTo>
                              <a:lnTo>
                                <a:pt x="287" y="44"/>
                              </a:lnTo>
                              <a:lnTo>
                                <a:pt x="19" y="165"/>
                              </a:lnTo>
                              <a:lnTo>
                                <a:pt x="0" y="121"/>
                              </a:lnTo>
                              <a:lnTo>
                                <a:pt x="26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8" name="Freeform 6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18189" y="2735687"/>
                          <a:ext cx="87540" cy="57526"/>
                        </a:xfrm>
                        <a:custGeom>
                          <a:avLst/>
                          <a:gdLst>
                            <a:gd name="T0" fmla="*/ 256 w 280"/>
                            <a:gd name="T1" fmla="*/ 0 h 184"/>
                            <a:gd name="T2" fmla="*/ 280 w 280"/>
                            <a:gd name="T3" fmla="*/ 42 h 184"/>
                            <a:gd name="T4" fmla="*/ 24 w 280"/>
                            <a:gd name="T5" fmla="*/ 184 h 184"/>
                            <a:gd name="T6" fmla="*/ 0 w 280"/>
                            <a:gd name="T7" fmla="*/ 143 h 184"/>
                            <a:gd name="T8" fmla="*/ 256 w 280"/>
                            <a:gd name="T9" fmla="*/ 0 h 18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80" h="184">
                              <a:moveTo>
                                <a:pt x="256" y="0"/>
                              </a:moveTo>
                              <a:lnTo>
                                <a:pt x="280" y="42"/>
                              </a:lnTo>
                              <a:lnTo>
                                <a:pt x="24" y="184"/>
                              </a:lnTo>
                              <a:lnTo>
                                <a:pt x="0" y="143"/>
                              </a:lnTo>
                              <a:lnTo>
                                <a:pt x="25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9" name="Freeform 6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00711" y="2679292"/>
                          <a:ext cx="84413" cy="63779"/>
                        </a:xfrm>
                        <a:custGeom>
                          <a:avLst/>
                          <a:gdLst>
                            <a:gd name="T0" fmla="*/ 244 w 270"/>
                            <a:gd name="T1" fmla="*/ 0 h 204"/>
                            <a:gd name="T2" fmla="*/ 270 w 270"/>
                            <a:gd name="T3" fmla="*/ 41 h 204"/>
                            <a:gd name="T4" fmla="*/ 28 w 270"/>
                            <a:gd name="T5" fmla="*/ 204 h 204"/>
                            <a:gd name="T6" fmla="*/ 0 w 270"/>
                            <a:gd name="T7" fmla="*/ 165 h 204"/>
                            <a:gd name="T8" fmla="*/ 244 w 270"/>
                            <a:gd name="T9" fmla="*/ 0 h 20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70" h="204">
                              <a:moveTo>
                                <a:pt x="244" y="0"/>
                              </a:moveTo>
                              <a:lnTo>
                                <a:pt x="270" y="41"/>
                              </a:lnTo>
                              <a:lnTo>
                                <a:pt x="28" y="204"/>
                              </a:lnTo>
                              <a:lnTo>
                                <a:pt x="0" y="165"/>
                              </a:lnTo>
                              <a:lnTo>
                                <a:pt x="24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0" name="Freeform 6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179538" y="2625799"/>
                          <a:ext cx="80037" cy="68781"/>
                        </a:xfrm>
                        <a:custGeom>
                          <a:avLst/>
                          <a:gdLst>
                            <a:gd name="T0" fmla="*/ 228 w 258"/>
                            <a:gd name="T1" fmla="*/ 0 h 221"/>
                            <a:gd name="T2" fmla="*/ 258 w 258"/>
                            <a:gd name="T3" fmla="*/ 38 h 221"/>
                            <a:gd name="T4" fmla="*/ 30 w 258"/>
                            <a:gd name="T5" fmla="*/ 221 h 221"/>
                            <a:gd name="T6" fmla="*/ 0 w 258"/>
                            <a:gd name="T7" fmla="*/ 184 h 221"/>
                            <a:gd name="T8" fmla="*/ 228 w 258"/>
                            <a:gd name="T9" fmla="*/ 0 h 22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58" h="221">
                              <a:moveTo>
                                <a:pt x="228" y="0"/>
                              </a:moveTo>
                              <a:lnTo>
                                <a:pt x="258" y="38"/>
                              </a:lnTo>
                              <a:lnTo>
                                <a:pt x="30" y="221"/>
                              </a:lnTo>
                              <a:lnTo>
                                <a:pt x="0" y="184"/>
                              </a:lnTo>
                              <a:lnTo>
                                <a:pt x="22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1" name="Freeform 63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124968" y="2525231"/>
                          <a:ext cx="71908" cy="78785"/>
                        </a:xfrm>
                        <a:custGeom>
                          <a:avLst/>
                          <a:gdLst>
                            <a:gd name="T0" fmla="*/ 194 w 230"/>
                            <a:gd name="T1" fmla="*/ 0 h 252"/>
                            <a:gd name="T2" fmla="*/ 230 w 230"/>
                            <a:gd name="T3" fmla="*/ 33 h 252"/>
                            <a:gd name="T4" fmla="*/ 35 w 230"/>
                            <a:gd name="T5" fmla="*/ 252 h 252"/>
                            <a:gd name="T6" fmla="*/ 0 w 230"/>
                            <a:gd name="T7" fmla="*/ 220 h 252"/>
                            <a:gd name="T8" fmla="*/ 194 w 230"/>
                            <a:gd name="T9" fmla="*/ 0 h 25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30" h="252">
                              <a:moveTo>
                                <a:pt x="194" y="0"/>
                              </a:moveTo>
                              <a:lnTo>
                                <a:pt x="230" y="33"/>
                              </a:lnTo>
                              <a:lnTo>
                                <a:pt x="35" y="252"/>
                              </a:lnTo>
                              <a:lnTo>
                                <a:pt x="0" y="220"/>
                              </a:lnTo>
                              <a:lnTo>
                                <a:pt x="19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2" name="Freeform 64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092131" y="2479400"/>
                          <a:ext cx="66906" cy="81911"/>
                        </a:xfrm>
                        <a:custGeom>
                          <a:avLst/>
                          <a:gdLst>
                            <a:gd name="T0" fmla="*/ 176 w 214"/>
                            <a:gd name="T1" fmla="*/ 0 h 263"/>
                            <a:gd name="T2" fmla="*/ 214 w 214"/>
                            <a:gd name="T3" fmla="*/ 29 h 263"/>
                            <a:gd name="T4" fmla="*/ 38 w 214"/>
                            <a:gd name="T5" fmla="*/ 263 h 263"/>
                            <a:gd name="T6" fmla="*/ 0 w 214"/>
                            <a:gd name="T7" fmla="*/ 233 h 263"/>
                            <a:gd name="T8" fmla="*/ 176 w 214"/>
                            <a:gd name="T9" fmla="*/ 0 h 26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14" h="263">
                              <a:moveTo>
                                <a:pt x="176" y="0"/>
                              </a:moveTo>
                              <a:lnTo>
                                <a:pt x="214" y="29"/>
                              </a:lnTo>
                              <a:lnTo>
                                <a:pt x="38" y="263"/>
                              </a:lnTo>
                              <a:lnTo>
                                <a:pt x="0" y="233"/>
                              </a:lnTo>
                              <a:lnTo>
                                <a:pt x="17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3" name="Freeform 65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056621" y="2436776"/>
                          <a:ext cx="61278" cy="85663"/>
                        </a:xfrm>
                        <a:custGeom>
                          <a:avLst/>
                          <a:gdLst>
                            <a:gd name="T0" fmla="*/ 157 w 197"/>
                            <a:gd name="T1" fmla="*/ 0 h 273"/>
                            <a:gd name="T2" fmla="*/ 197 w 197"/>
                            <a:gd name="T3" fmla="*/ 25 h 273"/>
                            <a:gd name="T4" fmla="*/ 41 w 197"/>
                            <a:gd name="T5" fmla="*/ 273 h 273"/>
                            <a:gd name="T6" fmla="*/ 0 w 197"/>
                            <a:gd name="T7" fmla="*/ 247 h 273"/>
                            <a:gd name="T8" fmla="*/ 157 w 197"/>
                            <a:gd name="T9" fmla="*/ 0 h 27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97" h="273">
                              <a:moveTo>
                                <a:pt x="157" y="0"/>
                              </a:moveTo>
                              <a:lnTo>
                                <a:pt x="197" y="25"/>
                              </a:lnTo>
                              <a:lnTo>
                                <a:pt x="41" y="273"/>
                              </a:lnTo>
                              <a:lnTo>
                                <a:pt x="0" y="247"/>
                              </a:lnTo>
                              <a:lnTo>
                                <a:pt x="15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4" name="Freeform 66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017891" y="2397862"/>
                          <a:ext cx="55025" cy="88165"/>
                        </a:xfrm>
                        <a:custGeom>
                          <a:avLst/>
                          <a:gdLst>
                            <a:gd name="T0" fmla="*/ 135 w 177"/>
                            <a:gd name="T1" fmla="*/ 0 h 282"/>
                            <a:gd name="T2" fmla="*/ 177 w 177"/>
                            <a:gd name="T3" fmla="*/ 23 h 282"/>
                            <a:gd name="T4" fmla="*/ 42 w 177"/>
                            <a:gd name="T5" fmla="*/ 282 h 282"/>
                            <a:gd name="T6" fmla="*/ 0 w 177"/>
                            <a:gd name="T7" fmla="*/ 261 h 282"/>
                            <a:gd name="T8" fmla="*/ 135 w 177"/>
                            <a:gd name="T9" fmla="*/ 0 h 282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77" h="282">
                              <a:moveTo>
                                <a:pt x="135" y="0"/>
                              </a:moveTo>
                              <a:lnTo>
                                <a:pt x="177" y="23"/>
                              </a:lnTo>
                              <a:lnTo>
                                <a:pt x="42" y="282"/>
                              </a:lnTo>
                              <a:lnTo>
                                <a:pt x="0" y="261"/>
                              </a:lnTo>
                              <a:lnTo>
                                <a:pt x="135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5" name="Freeform 67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931586" y="2332204"/>
                          <a:ext cx="42519" cy="91916"/>
                        </a:xfrm>
                        <a:custGeom>
                          <a:avLst/>
                          <a:gdLst>
                            <a:gd name="T0" fmla="*/ 90 w 137"/>
                            <a:gd name="T1" fmla="*/ 0 h 295"/>
                            <a:gd name="T2" fmla="*/ 137 w 137"/>
                            <a:gd name="T3" fmla="*/ 16 h 295"/>
                            <a:gd name="T4" fmla="*/ 45 w 137"/>
                            <a:gd name="T5" fmla="*/ 295 h 295"/>
                            <a:gd name="T6" fmla="*/ 0 w 137"/>
                            <a:gd name="T7" fmla="*/ 279 h 295"/>
                            <a:gd name="T8" fmla="*/ 90 w 137"/>
                            <a:gd name="T9" fmla="*/ 0 h 29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37" h="295">
                              <a:moveTo>
                                <a:pt x="90" y="0"/>
                              </a:moveTo>
                              <a:lnTo>
                                <a:pt x="137" y="16"/>
                              </a:lnTo>
                              <a:lnTo>
                                <a:pt x="45" y="295"/>
                              </a:lnTo>
                              <a:lnTo>
                                <a:pt x="0" y="279"/>
                              </a:lnTo>
                              <a:lnTo>
                                <a:pt x="9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6" name="Freeform 68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885304" y="2305662"/>
                          <a:ext cx="35641" cy="92541"/>
                        </a:xfrm>
                        <a:custGeom>
                          <a:avLst/>
                          <a:gdLst>
                            <a:gd name="T0" fmla="*/ 66 w 114"/>
                            <a:gd name="T1" fmla="*/ 0 h 296"/>
                            <a:gd name="T2" fmla="*/ 114 w 114"/>
                            <a:gd name="T3" fmla="*/ 10 h 296"/>
                            <a:gd name="T4" fmla="*/ 47 w 114"/>
                            <a:gd name="T5" fmla="*/ 296 h 296"/>
                            <a:gd name="T6" fmla="*/ 0 w 114"/>
                            <a:gd name="T7" fmla="*/ 286 h 296"/>
                            <a:gd name="T8" fmla="*/ 66 w 114"/>
                            <a:gd name="T9" fmla="*/ 0 h 29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14" h="296">
                              <a:moveTo>
                                <a:pt x="66" y="0"/>
                              </a:moveTo>
                              <a:lnTo>
                                <a:pt x="114" y="10"/>
                              </a:lnTo>
                              <a:lnTo>
                                <a:pt x="47" y="296"/>
                              </a:lnTo>
                              <a:lnTo>
                                <a:pt x="0" y="286"/>
                              </a:lnTo>
                              <a:lnTo>
                                <a:pt x="66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7" name="Freeform 69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836891" y="2283140"/>
                          <a:ext cx="28763" cy="93167"/>
                        </a:xfrm>
                        <a:custGeom>
                          <a:avLst/>
                          <a:gdLst>
                            <a:gd name="T0" fmla="*/ 44 w 92"/>
                            <a:gd name="T1" fmla="*/ 0 h 297"/>
                            <a:gd name="T2" fmla="*/ 92 w 92"/>
                            <a:gd name="T3" fmla="*/ 7 h 297"/>
                            <a:gd name="T4" fmla="*/ 48 w 92"/>
                            <a:gd name="T5" fmla="*/ 297 h 297"/>
                            <a:gd name="T6" fmla="*/ 0 w 92"/>
                            <a:gd name="T7" fmla="*/ 290 h 297"/>
                            <a:gd name="T8" fmla="*/ 44 w 92"/>
                            <a:gd name="T9" fmla="*/ 0 h 2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92" h="297">
                              <a:moveTo>
                                <a:pt x="44" y="0"/>
                              </a:moveTo>
                              <a:lnTo>
                                <a:pt x="92" y="7"/>
                              </a:lnTo>
                              <a:lnTo>
                                <a:pt x="48" y="297"/>
                              </a:lnTo>
                              <a:lnTo>
                                <a:pt x="0" y="290"/>
                              </a:lnTo>
                              <a:lnTo>
                                <a:pt x="4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8" name="Freeform 7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787450" y="2266007"/>
                          <a:ext cx="20635" cy="92541"/>
                        </a:xfrm>
                        <a:custGeom>
                          <a:avLst/>
                          <a:gdLst>
                            <a:gd name="T0" fmla="*/ 18 w 66"/>
                            <a:gd name="T1" fmla="*/ 0 h 295"/>
                            <a:gd name="T2" fmla="*/ 66 w 66"/>
                            <a:gd name="T3" fmla="*/ 2 h 295"/>
                            <a:gd name="T4" fmla="*/ 48 w 66"/>
                            <a:gd name="T5" fmla="*/ 295 h 295"/>
                            <a:gd name="T6" fmla="*/ 0 w 66"/>
                            <a:gd name="T7" fmla="*/ 292 h 295"/>
                            <a:gd name="T8" fmla="*/ 18 w 66"/>
                            <a:gd name="T9" fmla="*/ 0 h 29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66" h="295">
                              <a:moveTo>
                                <a:pt x="18" y="0"/>
                              </a:moveTo>
                              <a:lnTo>
                                <a:pt x="66" y="2"/>
                              </a:lnTo>
                              <a:lnTo>
                                <a:pt x="48" y="295"/>
                              </a:lnTo>
                              <a:lnTo>
                                <a:pt x="0" y="292"/>
                              </a:lnTo>
                              <a:lnTo>
                                <a:pt x="18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89" name="Freeform 7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127812" y="2571530"/>
                          <a:ext cx="103172" cy="95043"/>
                        </a:xfrm>
                        <a:custGeom>
                          <a:avLst/>
                          <a:gdLst>
                            <a:gd name="T0" fmla="*/ 299 w 331"/>
                            <a:gd name="T1" fmla="*/ 0 h 306"/>
                            <a:gd name="T2" fmla="*/ 331 w 331"/>
                            <a:gd name="T3" fmla="*/ 37 h 306"/>
                            <a:gd name="T4" fmla="*/ 33 w 331"/>
                            <a:gd name="T5" fmla="*/ 306 h 306"/>
                            <a:gd name="T6" fmla="*/ 0 w 331"/>
                            <a:gd name="T7" fmla="*/ 269 h 306"/>
                            <a:gd name="T8" fmla="*/ 299 w 331"/>
                            <a:gd name="T9" fmla="*/ 0 h 30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31" h="306">
                              <a:moveTo>
                                <a:pt x="299" y="0"/>
                              </a:moveTo>
                              <a:lnTo>
                                <a:pt x="331" y="37"/>
                              </a:lnTo>
                              <a:lnTo>
                                <a:pt x="33" y="306"/>
                              </a:lnTo>
                              <a:lnTo>
                                <a:pt x="0" y="269"/>
                              </a:lnTo>
                              <a:lnTo>
                                <a:pt x="299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0" name="Freeform 72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5208537" y="2848663"/>
                          <a:ext cx="123806" cy="52524"/>
                        </a:xfrm>
                        <a:custGeom>
                          <a:avLst/>
                          <a:gdLst>
                            <a:gd name="T0" fmla="*/ 383 w 397"/>
                            <a:gd name="T1" fmla="*/ 0 h 169"/>
                            <a:gd name="T2" fmla="*/ 397 w 397"/>
                            <a:gd name="T3" fmla="*/ 45 h 169"/>
                            <a:gd name="T4" fmla="*/ 16 w 397"/>
                            <a:gd name="T5" fmla="*/ 169 h 169"/>
                            <a:gd name="T6" fmla="*/ 0 w 397"/>
                            <a:gd name="T7" fmla="*/ 124 h 169"/>
                            <a:gd name="T8" fmla="*/ 383 w 397"/>
                            <a:gd name="T9" fmla="*/ 0 h 16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397" h="169">
                              <a:moveTo>
                                <a:pt x="383" y="0"/>
                              </a:moveTo>
                              <a:lnTo>
                                <a:pt x="397" y="45"/>
                              </a:lnTo>
                              <a:lnTo>
                                <a:pt x="16" y="169"/>
                              </a:lnTo>
                              <a:lnTo>
                                <a:pt x="0" y="124"/>
                              </a:lnTo>
                              <a:lnTo>
                                <a:pt x="383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1" name="Freeform 80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3894295" y="2869687"/>
                          <a:ext cx="125682" cy="28138"/>
                        </a:xfrm>
                        <a:custGeom>
                          <a:avLst/>
                          <a:gdLst>
                            <a:gd name="T0" fmla="*/ 400 w 404"/>
                            <a:gd name="T1" fmla="*/ 0 h 90"/>
                            <a:gd name="T2" fmla="*/ 404 w 404"/>
                            <a:gd name="T3" fmla="*/ 48 h 90"/>
                            <a:gd name="T4" fmla="*/ 4 w 404"/>
                            <a:gd name="T5" fmla="*/ 90 h 90"/>
                            <a:gd name="T6" fmla="*/ 0 w 404"/>
                            <a:gd name="T7" fmla="*/ 42 h 90"/>
                            <a:gd name="T8" fmla="*/ 400 w 404"/>
                            <a:gd name="T9" fmla="*/ 0 h 9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404" h="90">
                              <a:moveTo>
                                <a:pt x="400" y="0"/>
                              </a:moveTo>
                              <a:lnTo>
                                <a:pt x="404" y="48"/>
                              </a:lnTo>
                              <a:lnTo>
                                <a:pt x="4" y="90"/>
                              </a:lnTo>
                              <a:lnTo>
                                <a:pt x="0" y="42"/>
                              </a:lnTo>
                              <a:lnTo>
                                <a:pt x="40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92" name="Freeform 81"/>
                        <p:cNvSpPr>
                          <a:spLocks/>
                        </p:cNvSpPr>
                        <p:nvPr/>
                      </p:nvSpPr>
                      <p:spPr bwMode="auto">
                        <a:xfrm rot="720000">
                          <a:off x="4446701" y="2257423"/>
                          <a:ext cx="65030" cy="120679"/>
                        </a:xfrm>
                        <a:custGeom>
                          <a:avLst/>
                          <a:gdLst>
                            <a:gd name="T0" fmla="*/ 44 w 207"/>
                            <a:gd name="T1" fmla="*/ 0 h 387"/>
                            <a:gd name="T2" fmla="*/ 207 w 207"/>
                            <a:gd name="T3" fmla="*/ 367 h 387"/>
                            <a:gd name="T4" fmla="*/ 163 w 207"/>
                            <a:gd name="T5" fmla="*/ 387 h 387"/>
                            <a:gd name="T6" fmla="*/ 0 w 207"/>
                            <a:gd name="T7" fmla="*/ 19 h 387"/>
                            <a:gd name="T8" fmla="*/ 44 w 207"/>
                            <a:gd name="T9" fmla="*/ 0 h 38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207" h="387">
                              <a:moveTo>
                                <a:pt x="44" y="0"/>
                              </a:moveTo>
                              <a:lnTo>
                                <a:pt x="207" y="367"/>
                              </a:lnTo>
                              <a:lnTo>
                                <a:pt x="163" y="387"/>
                              </a:lnTo>
                              <a:lnTo>
                                <a:pt x="0" y="19"/>
                              </a:lnTo>
                              <a:lnTo>
                                <a:pt x="44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5"/>
                        </a:solidFill>
                        <a:ln w="0">
                          <a:noFill/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51435" tIns="25718" rIns="51435" bIns="25718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sz="1013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51" name="Rectangle 150"/>
                      <p:cNvSpPr/>
                      <p:nvPr/>
                    </p:nvSpPr>
                    <p:spPr>
                      <a:xfrm>
                        <a:off x="4006372" y="2899433"/>
                        <a:ext cx="1367711" cy="647297"/>
                      </a:xfrm>
                      <a:prstGeom prst="rect">
                        <a:avLst/>
                      </a:prstGeom>
                    </p:spPr>
                    <p:txBody>
                      <a:bodyPr vert="horz" wrap="square" anchor="t">
                        <a:spAutoFit/>
                      </a:bodyPr>
                      <a:lstStyle/>
                      <a:p>
                        <a:pPr algn="ctr"/>
                        <a:r>
                          <a:rPr lang="en-US" sz="27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50%</a:t>
                        </a:r>
                      </a:p>
                    </p:txBody>
                  </p:sp>
                </p:grpSp>
              </p:grpSp>
              <p:sp>
                <p:nvSpPr>
                  <p:cNvPr id="273" name="TextBox 272"/>
                  <p:cNvSpPr txBox="1"/>
                  <p:nvPr/>
                </p:nvSpPr>
                <p:spPr>
                  <a:xfrm>
                    <a:off x="9050798" y="975863"/>
                    <a:ext cx="2388341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500" dirty="0">
                        <a:solidFill>
                          <a:schemeClr val="accent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Other Operational</a:t>
                    </a:r>
                  </a:p>
                </p:txBody>
              </p:sp>
            </p:grpSp>
          </p:grpSp>
          <p:grpSp>
            <p:nvGrpSpPr>
              <p:cNvPr id="51" name="Group 50"/>
              <p:cNvGrpSpPr/>
              <p:nvPr/>
            </p:nvGrpSpPr>
            <p:grpSpPr>
              <a:xfrm>
                <a:off x="236349" y="1190176"/>
                <a:ext cx="4678244" cy="2483974"/>
                <a:chOff x="471753" y="975863"/>
                <a:chExt cx="5764407" cy="2947036"/>
              </a:xfrm>
            </p:grpSpPr>
            <p:grpSp>
              <p:nvGrpSpPr>
                <p:cNvPr id="94" name="Group 93"/>
                <p:cNvGrpSpPr/>
                <p:nvPr/>
              </p:nvGrpSpPr>
              <p:grpSpPr>
                <a:xfrm>
                  <a:off x="471753" y="1323104"/>
                  <a:ext cx="5764407" cy="2599795"/>
                  <a:chOff x="1107847" y="1646394"/>
                  <a:chExt cx="9684046" cy="4367585"/>
                </a:xfrm>
              </p:grpSpPr>
              <p:grpSp>
                <p:nvGrpSpPr>
                  <p:cNvPr id="95" name="Group 94"/>
                  <p:cNvGrpSpPr/>
                  <p:nvPr/>
                </p:nvGrpSpPr>
                <p:grpSpPr>
                  <a:xfrm>
                    <a:off x="2102817" y="1646394"/>
                    <a:ext cx="8685356" cy="4367585"/>
                    <a:chOff x="2102817" y="1646394"/>
                    <a:chExt cx="8685356" cy="4367585"/>
                  </a:xfrm>
                  <a:solidFill>
                    <a:schemeClr val="accent6">
                      <a:lumMod val="20000"/>
                      <a:lumOff val="80000"/>
                    </a:schemeClr>
                  </a:solidFill>
                </p:grpSpPr>
                <p:sp>
                  <p:nvSpPr>
                    <p:cNvPr id="132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4813924" y="1646394"/>
                      <a:ext cx="1323352" cy="991204"/>
                    </a:xfrm>
                    <a:custGeom>
                      <a:avLst/>
                      <a:gdLst>
                        <a:gd name="T0" fmla="*/ 692 w 863"/>
                        <a:gd name="T1" fmla="*/ 393 h 662"/>
                        <a:gd name="T2" fmla="*/ 644 w 863"/>
                        <a:gd name="T3" fmla="*/ 374 h 662"/>
                        <a:gd name="T4" fmla="*/ 637 w 863"/>
                        <a:gd name="T5" fmla="*/ 356 h 662"/>
                        <a:gd name="T6" fmla="*/ 735 w 863"/>
                        <a:gd name="T7" fmla="*/ 395 h 662"/>
                        <a:gd name="T8" fmla="*/ 686 w 863"/>
                        <a:gd name="T9" fmla="*/ 344 h 662"/>
                        <a:gd name="T10" fmla="*/ 657 w 863"/>
                        <a:gd name="T11" fmla="*/ 325 h 662"/>
                        <a:gd name="T12" fmla="*/ 730 w 863"/>
                        <a:gd name="T13" fmla="*/ 316 h 662"/>
                        <a:gd name="T14" fmla="*/ 733 w 863"/>
                        <a:gd name="T15" fmla="*/ 283 h 662"/>
                        <a:gd name="T16" fmla="*/ 737 w 863"/>
                        <a:gd name="T17" fmla="*/ 260 h 662"/>
                        <a:gd name="T18" fmla="*/ 746 w 863"/>
                        <a:gd name="T19" fmla="*/ 229 h 662"/>
                        <a:gd name="T20" fmla="*/ 772 w 863"/>
                        <a:gd name="T21" fmla="*/ 201 h 662"/>
                        <a:gd name="T22" fmla="*/ 730 w 863"/>
                        <a:gd name="T23" fmla="*/ 182 h 662"/>
                        <a:gd name="T24" fmla="*/ 784 w 863"/>
                        <a:gd name="T25" fmla="*/ 133 h 662"/>
                        <a:gd name="T26" fmla="*/ 789 w 863"/>
                        <a:gd name="T27" fmla="*/ 115 h 662"/>
                        <a:gd name="T28" fmla="*/ 831 w 863"/>
                        <a:gd name="T29" fmla="*/ 91 h 662"/>
                        <a:gd name="T30" fmla="*/ 768 w 863"/>
                        <a:gd name="T31" fmla="*/ 73 h 662"/>
                        <a:gd name="T32" fmla="*/ 688 w 863"/>
                        <a:gd name="T33" fmla="*/ 87 h 662"/>
                        <a:gd name="T34" fmla="*/ 641 w 863"/>
                        <a:gd name="T35" fmla="*/ 61 h 662"/>
                        <a:gd name="T36" fmla="*/ 587 w 863"/>
                        <a:gd name="T37" fmla="*/ 61 h 662"/>
                        <a:gd name="T38" fmla="*/ 747 w 863"/>
                        <a:gd name="T39" fmla="*/ 44 h 662"/>
                        <a:gd name="T40" fmla="*/ 686 w 863"/>
                        <a:gd name="T41" fmla="*/ 16 h 662"/>
                        <a:gd name="T42" fmla="*/ 610 w 863"/>
                        <a:gd name="T43" fmla="*/ 5 h 662"/>
                        <a:gd name="T44" fmla="*/ 494 w 863"/>
                        <a:gd name="T45" fmla="*/ 7 h 662"/>
                        <a:gd name="T46" fmla="*/ 461 w 863"/>
                        <a:gd name="T47" fmla="*/ 23 h 662"/>
                        <a:gd name="T48" fmla="*/ 409 w 863"/>
                        <a:gd name="T49" fmla="*/ 28 h 662"/>
                        <a:gd name="T50" fmla="*/ 414 w 863"/>
                        <a:gd name="T51" fmla="*/ 35 h 662"/>
                        <a:gd name="T52" fmla="*/ 414 w 863"/>
                        <a:gd name="T53" fmla="*/ 82 h 662"/>
                        <a:gd name="T54" fmla="*/ 337 w 863"/>
                        <a:gd name="T55" fmla="*/ 45 h 662"/>
                        <a:gd name="T56" fmla="*/ 281 w 863"/>
                        <a:gd name="T57" fmla="*/ 65 h 662"/>
                        <a:gd name="T58" fmla="*/ 236 w 863"/>
                        <a:gd name="T59" fmla="*/ 54 h 662"/>
                        <a:gd name="T60" fmla="*/ 168 w 863"/>
                        <a:gd name="T61" fmla="*/ 66 h 662"/>
                        <a:gd name="T62" fmla="*/ 112 w 863"/>
                        <a:gd name="T63" fmla="*/ 91 h 662"/>
                        <a:gd name="T64" fmla="*/ 93 w 863"/>
                        <a:gd name="T65" fmla="*/ 117 h 662"/>
                        <a:gd name="T66" fmla="*/ 93 w 863"/>
                        <a:gd name="T67" fmla="*/ 150 h 662"/>
                        <a:gd name="T68" fmla="*/ 7 w 863"/>
                        <a:gd name="T69" fmla="*/ 180 h 662"/>
                        <a:gd name="T70" fmla="*/ 89 w 863"/>
                        <a:gd name="T71" fmla="*/ 199 h 662"/>
                        <a:gd name="T72" fmla="*/ 37 w 863"/>
                        <a:gd name="T73" fmla="*/ 222 h 662"/>
                        <a:gd name="T74" fmla="*/ 109 w 863"/>
                        <a:gd name="T75" fmla="*/ 230 h 662"/>
                        <a:gd name="T76" fmla="*/ 205 w 863"/>
                        <a:gd name="T77" fmla="*/ 250 h 662"/>
                        <a:gd name="T78" fmla="*/ 245 w 863"/>
                        <a:gd name="T79" fmla="*/ 304 h 662"/>
                        <a:gd name="T80" fmla="*/ 241 w 863"/>
                        <a:gd name="T81" fmla="*/ 361 h 662"/>
                        <a:gd name="T82" fmla="*/ 306 w 863"/>
                        <a:gd name="T83" fmla="*/ 363 h 662"/>
                        <a:gd name="T84" fmla="*/ 313 w 863"/>
                        <a:gd name="T85" fmla="*/ 396 h 662"/>
                        <a:gd name="T86" fmla="*/ 250 w 863"/>
                        <a:gd name="T87" fmla="*/ 408 h 662"/>
                        <a:gd name="T88" fmla="*/ 285 w 863"/>
                        <a:gd name="T89" fmla="*/ 412 h 662"/>
                        <a:gd name="T90" fmla="*/ 311 w 863"/>
                        <a:gd name="T91" fmla="*/ 422 h 662"/>
                        <a:gd name="T92" fmla="*/ 294 w 863"/>
                        <a:gd name="T93" fmla="*/ 452 h 662"/>
                        <a:gd name="T94" fmla="*/ 285 w 863"/>
                        <a:gd name="T95" fmla="*/ 470 h 662"/>
                        <a:gd name="T96" fmla="*/ 315 w 863"/>
                        <a:gd name="T97" fmla="*/ 471 h 662"/>
                        <a:gd name="T98" fmla="*/ 278 w 863"/>
                        <a:gd name="T99" fmla="*/ 503 h 662"/>
                        <a:gd name="T100" fmla="*/ 288 w 863"/>
                        <a:gd name="T101" fmla="*/ 538 h 662"/>
                        <a:gd name="T102" fmla="*/ 299 w 863"/>
                        <a:gd name="T103" fmla="*/ 567 h 662"/>
                        <a:gd name="T104" fmla="*/ 327 w 863"/>
                        <a:gd name="T105" fmla="*/ 607 h 662"/>
                        <a:gd name="T106" fmla="*/ 346 w 863"/>
                        <a:gd name="T107" fmla="*/ 628 h 662"/>
                        <a:gd name="T108" fmla="*/ 381 w 863"/>
                        <a:gd name="T109" fmla="*/ 637 h 662"/>
                        <a:gd name="T110" fmla="*/ 404 w 863"/>
                        <a:gd name="T111" fmla="*/ 649 h 662"/>
                        <a:gd name="T112" fmla="*/ 421 w 863"/>
                        <a:gd name="T113" fmla="*/ 649 h 662"/>
                        <a:gd name="T114" fmla="*/ 433 w 863"/>
                        <a:gd name="T115" fmla="*/ 606 h 662"/>
                        <a:gd name="T116" fmla="*/ 458 w 863"/>
                        <a:gd name="T117" fmla="*/ 560 h 662"/>
                        <a:gd name="T118" fmla="*/ 508 w 863"/>
                        <a:gd name="T119" fmla="*/ 524 h 662"/>
                        <a:gd name="T120" fmla="*/ 576 w 863"/>
                        <a:gd name="T121" fmla="*/ 464 h 662"/>
                        <a:gd name="T122" fmla="*/ 624 w 863"/>
                        <a:gd name="T123" fmla="*/ 452 h 662"/>
                        <a:gd name="T124" fmla="*/ 688 w 863"/>
                        <a:gd name="T125" fmla="*/ 426 h 6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863" h="662">
                          <a:moveTo>
                            <a:pt x="700" y="422"/>
                          </a:moveTo>
                          <a:lnTo>
                            <a:pt x="702" y="421"/>
                          </a:lnTo>
                          <a:lnTo>
                            <a:pt x="704" y="421"/>
                          </a:lnTo>
                          <a:lnTo>
                            <a:pt x="704" y="422"/>
                          </a:lnTo>
                          <a:lnTo>
                            <a:pt x="706" y="421"/>
                          </a:lnTo>
                          <a:lnTo>
                            <a:pt x="706" y="421"/>
                          </a:lnTo>
                          <a:lnTo>
                            <a:pt x="709" y="419"/>
                          </a:lnTo>
                          <a:lnTo>
                            <a:pt x="709" y="419"/>
                          </a:lnTo>
                          <a:lnTo>
                            <a:pt x="709" y="417"/>
                          </a:lnTo>
                          <a:lnTo>
                            <a:pt x="707" y="417"/>
                          </a:lnTo>
                          <a:lnTo>
                            <a:pt x="707" y="415"/>
                          </a:lnTo>
                          <a:lnTo>
                            <a:pt x="709" y="414"/>
                          </a:lnTo>
                          <a:lnTo>
                            <a:pt x="709" y="412"/>
                          </a:lnTo>
                          <a:lnTo>
                            <a:pt x="711" y="414"/>
                          </a:lnTo>
                          <a:lnTo>
                            <a:pt x="713" y="414"/>
                          </a:lnTo>
                          <a:lnTo>
                            <a:pt x="714" y="415"/>
                          </a:lnTo>
                          <a:lnTo>
                            <a:pt x="714" y="412"/>
                          </a:lnTo>
                          <a:lnTo>
                            <a:pt x="714" y="412"/>
                          </a:lnTo>
                          <a:lnTo>
                            <a:pt x="714" y="412"/>
                          </a:lnTo>
                          <a:lnTo>
                            <a:pt x="714" y="408"/>
                          </a:lnTo>
                          <a:lnTo>
                            <a:pt x="718" y="405"/>
                          </a:lnTo>
                          <a:lnTo>
                            <a:pt x="720" y="403"/>
                          </a:lnTo>
                          <a:lnTo>
                            <a:pt x="723" y="403"/>
                          </a:lnTo>
                          <a:lnTo>
                            <a:pt x="727" y="401"/>
                          </a:lnTo>
                          <a:lnTo>
                            <a:pt x="727" y="400"/>
                          </a:lnTo>
                          <a:lnTo>
                            <a:pt x="727" y="398"/>
                          </a:lnTo>
                          <a:lnTo>
                            <a:pt x="713" y="400"/>
                          </a:lnTo>
                          <a:lnTo>
                            <a:pt x="713" y="398"/>
                          </a:lnTo>
                          <a:lnTo>
                            <a:pt x="706" y="398"/>
                          </a:lnTo>
                          <a:lnTo>
                            <a:pt x="706" y="398"/>
                          </a:lnTo>
                          <a:lnTo>
                            <a:pt x="702" y="398"/>
                          </a:lnTo>
                          <a:lnTo>
                            <a:pt x="702" y="395"/>
                          </a:lnTo>
                          <a:lnTo>
                            <a:pt x="700" y="395"/>
                          </a:lnTo>
                          <a:lnTo>
                            <a:pt x="700" y="395"/>
                          </a:lnTo>
                          <a:lnTo>
                            <a:pt x="697" y="395"/>
                          </a:lnTo>
                          <a:lnTo>
                            <a:pt x="697" y="393"/>
                          </a:lnTo>
                          <a:lnTo>
                            <a:pt x="692" y="395"/>
                          </a:lnTo>
                          <a:lnTo>
                            <a:pt x="692" y="393"/>
                          </a:lnTo>
                          <a:lnTo>
                            <a:pt x="692" y="393"/>
                          </a:lnTo>
                          <a:lnTo>
                            <a:pt x="690" y="391"/>
                          </a:lnTo>
                          <a:lnTo>
                            <a:pt x="688" y="391"/>
                          </a:lnTo>
                          <a:lnTo>
                            <a:pt x="688" y="393"/>
                          </a:lnTo>
                          <a:lnTo>
                            <a:pt x="685" y="393"/>
                          </a:lnTo>
                          <a:lnTo>
                            <a:pt x="685" y="395"/>
                          </a:lnTo>
                          <a:lnTo>
                            <a:pt x="681" y="395"/>
                          </a:lnTo>
                          <a:lnTo>
                            <a:pt x="681" y="396"/>
                          </a:lnTo>
                          <a:lnTo>
                            <a:pt x="678" y="396"/>
                          </a:lnTo>
                          <a:lnTo>
                            <a:pt x="678" y="398"/>
                          </a:lnTo>
                          <a:lnTo>
                            <a:pt x="674" y="398"/>
                          </a:lnTo>
                          <a:lnTo>
                            <a:pt x="671" y="396"/>
                          </a:lnTo>
                          <a:lnTo>
                            <a:pt x="667" y="396"/>
                          </a:lnTo>
                          <a:lnTo>
                            <a:pt x="664" y="398"/>
                          </a:lnTo>
                          <a:lnTo>
                            <a:pt x="660" y="398"/>
                          </a:lnTo>
                          <a:lnTo>
                            <a:pt x="660" y="396"/>
                          </a:lnTo>
                          <a:lnTo>
                            <a:pt x="664" y="395"/>
                          </a:lnTo>
                          <a:lnTo>
                            <a:pt x="665" y="395"/>
                          </a:lnTo>
                          <a:lnTo>
                            <a:pt x="664" y="388"/>
                          </a:lnTo>
                          <a:lnTo>
                            <a:pt x="660" y="388"/>
                          </a:lnTo>
                          <a:lnTo>
                            <a:pt x="660" y="389"/>
                          </a:lnTo>
                          <a:lnTo>
                            <a:pt x="655" y="389"/>
                          </a:lnTo>
                          <a:lnTo>
                            <a:pt x="651" y="389"/>
                          </a:lnTo>
                          <a:lnTo>
                            <a:pt x="648" y="389"/>
                          </a:lnTo>
                          <a:lnTo>
                            <a:pt x="644" y="389"/>
                          </a:lnTo>
                          <a:lnTo>
                            <a:pt x="641" y="391"/>
                          </a:lnTo>
                          <a:lnTo>
                            <a:pt x="637" y="391"/>
                          </a:lnTo>
                          <a:lnTo>
                            <a:pt x="636" y="391"/>
                          </a:lnTo>
                          <a:lnTo>
                            <a:pt x="634" y="389"/>
                          </a:lnTo>
                          <a:lnTo>
                            <a:pt x="634" y="386"/>
                          </a:lnTo>
                          <a:lnTo>
                            <a:pt x="632" y="386"/>
                          </a:lnTo>
                          <a:lnTo>
                            <a:pt x="634" y="382"/>
                          </a:lnTo>
                          <a:lnTo>
                            <a:pt x="636" y="381"/>
                          </a:lnTo>
                          <a:lnTo>
                            <a:pt x="637" y="379"/>
                          </a:lnTo>
                          <a:lnTo>
                            <a:pt x="639" y="377"/>
                          </a:lnTo>
                          <a:lnTo>
                            <a:pt x="643" y="375"/>
                          </a:lnTo>
                          <a:lnTo>
                            <a:pt x="643" y="374"/>
                          </a:lnTo>
                          <a:lnTo>
                            <a:pt x="644" y="374"/>
                          </a:lnTo>
                          <a:lnTo>
                            <a:pt x="644" y="375"/>
                          </a:lnTo>
                          <a:lnTo>
                            <a:pt x="646" y="375"/>
                          </a:lnTo>
                          <a:lnTo>
                            <a:pt x="646" y="375"/>
                          </a:lnTo>
                          <a:lnTo>
                            <a:pt x="662" y="375"/>
                          </a:lnTo>
                          <a:lnTo>
                            <a:pt x="662" y="377"/>
                          </a:lnTo>
                          <a:lnTo>
                            <a:pt x="662" y="377"/>
                          </a:lnTo>
                          <a:lnTo>
                            <a:pt x="664" y="377"/>
                          </a:lnTo>
                          <a:lnTo>
                            <a:pt x="665" y="377"/>
                          </a:lnTo>
                          <a:lnTo>
                            <a:pt x="665" y="375"/>
                          </a:lnTo>
                          <a:lnTo>
                            <a:pt x="669" y="375"/>
                          </a:lnTo>
                          <a:lnTo>
                            <a:pt x="669" y="374"/>
                          </a:lnTo>
                          <a:lnTo>
                            <a:pt x="679" y="374"/>
                          </a:lnTo>
                          <a:lnTo>
                            <a:pt x="679" y="367"/>
                          </a:lnTo>
                          <a:lnTo>
                            <a:pt x="674" y="367"/>
                          </a:lnTo>
                          <a:lnTo>
                            <a:pt x="674" y="367"/>
                          </a:lnTo>
                          <a:lnTo>
                            <a:pt x="671" y="367"/>
                          </a:lnTo>
                          <a:lnTo>
                            <a:pt x="669" y="365"/>
                          </a:lnTo>
                          <a:lnTo>
                            <a:pt x="667" y="365"/>
                          </a:lnTo>
                          <a:lnTo>
                            <a:pt x="667" y="361"/>
                          </a:lnTo>
                          <a:lnTo>
                            <a:pt x="664" y="361"/>
                          </a:lnTo>
                          <a:lnTo>
                            <a:pt x="664" y="363"/>
                          </a:lnTo>
                          <a:lnTo>
                            <a:pt x="643" y="363"/>
                          </a:lnTo>
                          <a:lnTo>
                            <a:pt x="643" y="365"/>
                          </a:lnTo>
                          <a:lnTo>
                            <a:pt x="641" y="365"/>
                          </a:lnTo>
                          <a:lnTo>
                            <a:pt x="641" y="365"/>
                          </a:lnTo>
                          <a:lnTo>
                            <a:pt x="636" y="365"/>
                          </a:lnTo>
                          <a:lnTo>
                            <a:pt x="636" y="365"/>
                          </a:lnTo>
                          <a:lnTo>
                            <a:pt x="634" y="365"/>
                          </a:lnTo>
                          <a:lnTo>
                            <a:pt x="634" y="363"/>
                          </a:lnTo>
                          <a:lnTo>
                            <a:pt x="636" y="361"/>
                          </a:lnTo>
                          <a:lnTo>
                            <a:pt x="641" y="361"/>
                          </a:lnTo>
                          <a:lnTo>
                            <a:pt x="641" y="361"/>
                          </a:lnTo>
                          <a:lnTo>
                            <a:pt x="643" y="361"/>
                          </a:lnTo>
                          <a:lnTo>
                            <a:pt x="643" y="360"/>
                          </a:lnTo>
                          <a:lnTo>
                            <a:pt x="641" y="360"/>
                          </a:lnTo>
                          <a:lnTo>
                            <a:pt x="641" y="358"/>
                          </a:lnTo>
                          <a:lnTo>
                            <a:pt x="639" y="356"/>
                          </a:lnTo>
                          <a:lnTo>
                            <a:pt x="637" y="356"/>
                          </a:lnTo>
                          <a:lnTo>
                            <a:pt x="637" y="353"/>
                          </a:lnTo>
                          <a:lnTo>
                            <a:pt x="639" y="353"/>
                          </a:lnTo>
                          <a:lnTo>
                            <a:pt x="641" y="353"/>
                          </a:lnTo>
                          <a:lnTo>
                            <a:pt x="643" y="354"/>
                          </a:lnTo>
                          <a:lnTo>
                            <a:pt x="644" y="356"/>
                          </a:lnTo>
                          <a:lnTo>
                            <a:pt x="646" y="358"/>
                          </a:lnTo>
                          <a:lnTo>
                            <a:pt x="646" y="358"/>
                          </a:lnTo>
                          <a:lnTo>
                            <a:pt x="653" y="358"/>
                          </a:lnTo>
                          <a:lnTo>
                            <a:pt x="653" y="356"/>
                          </a:lnTo>
                          <a:lnTo>
                            <a:pt x="665" y="358"/>
                          </a:lnTo>
                          <a:lnTo>
                            <a:pt x="665" y="358"/>
                          </a:lnTo>
                          <a:lnTo>
                            <a:pt x="667" y="358"/>
                          </a:lnTo>
                          <a:lnTo>
                            <a:pt x="667" y="360"/>
                          </a:lnTo>
                          <a:lnTo>
                            <a:pt x="674" y="360"/>
                          </a:lnTo>
                          <a:lnTo>
                            <a:pt x="678" y="365"/>
                          </a:lnTo>
                          <a:lnTo>
                            <a:pt x="690" y="367"/>
                          </a:lnTo>
                          <a:lnTo>
                            <a:pt x="693" y="375"/>
                          </a:lnTo>
                          <a:lnTo>
                            <a:pt x="697" y="375"/>
                          </a:lnTo>
                          <a:lnTo>
                            <a:pt x="697" y="381"/>
                          </a:lnTo>
                          <a:lnTo>
                            <a:pt x="704" y="386"/>
                          </a:lnTo>
                          <a:lnTo>
                            <a:pt x="706" y="389"/>
                          </a:lnTo>
                          <a:lnTo>
                            <a:pt x="713" y="391"/>
                          </a:lnTo>
                          <a:lnTo>
                            <a:pt x="713" y="393"/>
                          </a:lnTo>
                          <a:lnTo>
                            <a:pt x="714" y="395"/>
                          </a:lnTo>
                          <a:lnTo>
                            <a:pt x="716" y="395"/>
                          </a:lnTo>
                          <a:lnTo>
                            <a:pt x="718" y="395"/>
                          </a:lnTo>
                          <a:lnTo>
                            <a:pt x="718" y="395"/>
                          </a:lnTo>
                          <a:lnTo>
                            <a:pt x="718" y="393"/>
                          </a:lnTo>
                          <a:lnTo>
                            <a:pt x="718" y="393"/>
                          </a:lnTo>
                          <a:lnTo>
                            <a:pt x="718" y="391"/>
                          </a:lnTo>
                          <a:lnTo>
                            <a:pt x="723" y="393"/>
                          </a:lnTo>
                          <a:lnTo>
                            <a:pt x="727" y="393"/>
                          </a:lnTo>
                          <a:lnTo>
                            <a:pt x="727" y="395"/>
                          </a:lnTo>
                          <a:lnTo>
                            <a:pt x="730" y="395"/>
                          </a:lnTo>
                          <a:lnTo>
                            <a:pt x="733" y="396"/>
                          </a:lnTo>
                          <a:lnTo>
                            <a:pt x="733" y="395"/>
                          </a:lnTo>
                          <a:lnTo>
                            <a:pt x="733" y="395"/>
                          </a:lnTo>
                          <a:lnTo>
                            <a:pt x="735" y="395"/>
                          </a:lnTo>
                          <a:lnTo>
                            <a:pt x="735" y="389"/>
                          </a:lnTo>
                          <a:lnTo>
                            <a:pt x="732" y="389"/>
                          </a:lnTo>
                          <a:lnTo>
                            <a:pt x="732" y="388"/>
                          </a:lnTo>
                          <a:lnTo>
                            <a:pt x="730" y="388"/>
                          </a:lnTo>
                          <a:lnTo>
                            <a:pt x="733" y="386"/>
                          </a:lnTo>
                          <a:lnTo>
                            <a:pt x="733" y="384"/>
                          </a:lnTo>
                          <a:lnTo>
                            <a:pt x="733" y="384"/>
                          </a:lnTo>
                          <a:lnTo>
                            <a:pt x="735" y="375"/>
                          </a:lnTo>
                          <a:lnTo>
                            <a:pt x="733" y="375"/>
                          </a:lnTo>
                          <a:lnTo>
                            <a:pt x="732" y="374"/>
                          </a:lnTo>
                          <a:lnTo>
                            <a:pt x="732" y="372"/>
                          </a:lnTo>
                          <a:lnTo>
                            <a:pt x="728" y="370"/>
                          </a:lnTo>
                          <a:lnTo>
                            <a:pt x="727" y="365"/>
                          </a:lnTo>
                          <a:lnTo>
                            <a:pt x="723" y="365"/>
                          </a:lnTo>
                          <a:lnTo>
                            <a:pt x="723" y="365"/>
                          </a:lnTo>
                          <a:lnTo>
                            <a:pt x="723" y="365"/>
                          </a:lnTo>
                          <a:lnTo>
                            <a:pt x="723" y="367"/>
                          </a:lnTo>
                          <a:lnTo>
                            <a:pt x="723" y="367"/>
                          </a:lnTo>
                          <a:lnTo>
                            <a:pt x="721" y="367"/>
                          </a:lnTo>
                          <a:lnTo>
                            <a:pt x="721" y="365"/>
                          </a:lnTo>
                          <a:lnTo>
                            <a:pt x="723" y="361"/>
                          </a:lnTo>
                          <a:lnTo>
                            <a:pt x="723" y="360"/>
                          </a:lnTo>
                          <a:lnTo>
                            <a:pt x="718" y="361"/>
                          </a:lnTo>
                          <a:lnTo>
                            <a:pt x="718" y="360"/>
                          </a:lnTo>
                          <a:lnTo>
                            <a:pt x="718" y="358"/>
                          </a:lnTo>
                          <a:lnTo>
                            <a:pt x="718" y="356"/>
                          </a:lnTo>
                          <a:lnTo>
                            <a:pt x="718" y="354"/>
                          </a:lnTo>
                          <a:lnTo>
                            <a:pt x="716" y="354"/>
                          </a:lnTo>
                          <a:lnTo>
                            <a:pt x="714" y="354"/>
                          </a:lnTo>
                          <a:lnTo>
                            <a:pt x="713" y="351"/>
                          </a:lnTo>
                          <a:lnTo>
                            <a:pt x="706" y="349"/>
                          </a:lnTo>
                          <a:lnTo>
                            <a:pt x="702" y="346"/>
                          </a:lnTo>
                          <a:lnTo>
                            <a:pt x="699" y="344"/>
                          </a:lnTo>
                          <a:lnTo>
                            <a:pt x="695" y="342"/>
                          </a:lnTo>
                          <a:lnTo>
                            <a:pt x="692" y="344"/>
                          </a:lnTo>
                          <a:lnTo>
                            <a:pt x="692" y="344"/>
                          </a:lnTo>
                          <a:lnTo>
                            <a:pt x="686" y="344"/>
                          </a:lnTo>
                          <a:lnTo>
                            <a:pt x="686" y="344"/>
                          </a:lnTo>
                          <a:lnTo>
                            <a:pt x="681" y="344"/>
                          </a:lnTo>
                          <a:lnTo>
                            <a:pt x="681" y="344"/>
                          </a:lnTo>
                          <a:lnTo>
                            <a:pt x="690" y="340"/>
                          </a:lnTo>
                          <a:lnTo>
                            <a:pt x="690" y="339"/>
                          </a:lnTo>
                          <a:lnTo>
                            <a:pt x="690" y="339"/>
                          </a:lnTo>
                          <a:lnTo>
                            <a:pt x="692" y="337"/>
                          </a:lnTo>
                          <a:lnTo>
                            <a:pt x="690" y="337"/>
                          </a:lnTo>
                          <a:lnTo>
                            <a:pt x="688" y="333"/>
                          </a:lnTo>
                          <a:lnTo>
                            <a:pt x="683" y="333"/>
                          </a:lnTo>
                          <a:lnTo>
                            <a:pt x="683" y="332"/>
                          </a:lnTo>
                          <a:lnTo>
                            <a:pt x="681" y="333"/>
                          </a:lnTo>
                          <a:lnTo>
                            <a:pt x="679" y="333"/>
                          </a:lnTo>
                          <a:lnTo>
                            <a:pt x="678" y="335"/>
                          </a:lnTo>
                          <a:lnTo>
                            <a:pt x="678" y="337"/>
                          </a:lnTo>
                          <a:lnTo>
                            <a:pt x="672" y="337"/>
                          </a:lnTo>
                          <a:lnTo>
                            <a:pt x="671" y="337"/>
                          </a:lnTo>
                          <a:lnTo>
                            <a:pt x="671" y="339"/>
                          </a:lnTo>
                          <a:lnTo>
                            <a:pt x="669" y="340"/>
                          </a:lnTo>
                          <a:lnTo>
                            <a:pt x="669" y="339"/>
                          </a:lnTo>
                          <a:lnTo>
                            <a:pt x="665" y="339"/>
                          </a:lnTo>
                          <a:lnTo>
                            <a:pt x="665" y="339"/>
                          </a:lnTo>
                          <a:lnTo>
                            <a:pt x="664" y="339"/>
                          </a:lnTo>
                          <a:lnTo>
                            <a:pt x="664" y="337"/>
                          </a:lnTo>
                          <a:lnTo>
                            <a:pt x="665" y="337"/>
                          </a:lnTo>
                          <a:lnTo>
                            <a:pt x="665" y="335"/>
                          </a:lnTo>
                          <a:lnTo>
                            <a:pt x="664" y="335"/>
                          </a:lnTo>
                          <a:lnTo>
                            <a:pt x="662" y="333"/>
                          </a:lnTo>
                          <a:lnTo>
                            <a:pt x="662" y="333"/>
                          </a:lnTo>
                          <a:lnTo>
                            <a:pt x="660" y="333"/>
                          </a:lnTo>
                          <a:lnTo>
                            <a:pt x="658" y="333"/>
                          </a:lnTo>
                          <a:lnTo>
                            <a:pt x="658" y="330"/>
                          </a:lnTo>
                          <a:lnTo>
                            <a:pt x="657" y="330"/>
                          </a:lnTo>
                          <a:lnTo>
                            <a:pt x="657" y="328"/>
                          </a:lnTo>
                          <a:lnTo>
                            <a:pt x="655" y="328"/>
                          </a:lnTo>
                          <a:lnTo>
                            <a:pt x="655" y="325"/>
                          </a:lnTo>
                          <a:lnTo>
                            <a:pt x="653" y="325"/>
                          </a:lnTo>
                          <a:lnTo>
                            <a:pt x="653" y="325"/>
                          </a:lnTo>
                          <a:lnTo>
                            <a:pt x="657" y="325"/>
                          </a:lnTo>
                          <a:lnTo>
                            <a:pt x="658" y="323"/>
                          </a:lnTo>
                          <a:lnTo>
                            <a:pt x="660" y="323"/>
                          </a:lnTo>
                          <a:lnTo>
                            <a:pt x="660" y="319"/>
                          </a:lnTo>
                          <a:lnTo>
                            <a:pt x="658" y="319"/>
                          </a:lnTo>
                          <a:lnTo>
                            <a:pt x="660" y="318"/>
                          </a:lnTo>
                          <a:lnTo>
                            <a:pt x="664" y="318"/>
                          </a:lnTo>
                          <a:lnTo>
                            <a:pt x="665" y="319"/>
                          </a:lnTo>
                          <a:lnTo>
                            <a:pt x="669" y="319"/>
                          </a:lnTo>
                          <a:lnTo>
                            <a:pt x="672" y="319"/>
                          </a:lnTo>
                          <a:lnTo>
                            <a:pt x="672" y="318"/>
                          </a:lnTo>
                          <a:lnTo>
                            <a:pt x="676" y="316"/>
                          </a:lnTo>
                          <a:lnTo>
                            <a:pt x="678" y="314"/>
                          </a:lnTo>
                          <a:lnTo>
                            <a:pt x="683" y="312"/>
                          </a:lnTo>
                          <a:lnTo>
                            <a:pt x="683" y="312"/>
                          </a:lnTo>
                          <a:lnTo>
                            <a:pt x="683" y="311"/>
                          </a:lnTo>
                          <a:lnTo>
                            <a:pt x="685" y="311"/>
                          </a:lnTo>
                          <a:lnTo>
                            <a:pt x="685" y="311"/>
                          </a:lnTo>
                          <a:lnTo>
                            <a:pt x="688" y="309"/>
                          </a:lnTo>
                          <a:lnTo>
                            <a:pt x="692" y="309"/>
                          </a:lnTo>
                          <a:lnTo>
                            <a:pt x="692" y="302"/>
                          </a:lnTo>
                          <a:lnTo>
                            <a:pt x="697" y="302"/>
                          </a:lnTo>
                          <a:lnTo>
                            <a:pt x="695" y="307"/>
                          </a:lnTo>
                          <a:lnTo>
                            <a:pt x="693" y="307"/>
                          </a:lnTo>
                          <a:lnTo>
                            <a:pt x="695" y="311"/>
                          </a:lnTo>
                          <a:lnTo>
                            <a:pt x="697" y="311"/>
                          </a:lnTo>
                          <a:lnTo>
                            <a:pt x="700" y="311"/>
                          </a:lnTo>
                          <a:lnTo>
                            <a:pt x="700" y="312"/>
                          </a:lnTo>
                          <a:lnTo>
                            <a:pt x="707" y="312"/>
                          </a:lnTo>
                          <a:lnTo>
                            <a:pt x="707" y="312"/>
                          </a:lnTo>
                          <a:lnTo>
                            <a:pt x="709" y="312"/>
                          </a:lnTo>
                          <a:lnTo>
                            <a:pt x="709" y="314"/>
                          </a:lnTo>
                          <a:lnTo>
                            <a:pt x="718" y="314"/>
                          </a:lnTo>
                          <a:lnTo>
                            <a:pt x="718" y="316"/>
                          </a:lnTo>
                          <a:lnTo>
                            <a:pt x="720" y="316"/>
                          </a:lnTo>
                          <a:lnTo>
                            <a:pt x="720" y="316"/>
                          </a:lnTo>
                          <a:lnTo>
                            <a:pt x="723" y="318"/>
                          </a:lnTo>
                          <a:lnTo>
                            <a:pt x="723" y="316"/>
                          </a:lnTo>
                          <a:lnTo>
                            <a:pt x="730" y="316"/>
                          </a:lnTo>
                          <a:lnTo>
                            <a:pt x="730" y="314"/>
                          </a:lnTo>
                          <a:lnTo>
                            <a:pt x="733" y="314"/>
                          </a:lnTo>
                          <a:lnTo>
                            <a:pt x="735" y="312"/>
                          </a:lnTo>
                          <a:lnTo>
                            <a:pt x="737" y="312"/>
                          </a:lnTo>
                          <a:lnTo>
                            <a:pt x="737" y="309"/>
                          </a:lnTo>
                          <a:lnTo>
                            <a:pt x="739" y="309"/>
                          </a:lnTo>
                          <a:lnTo>
                            <a:pt x="742" y="309"/>
                          </a:lnTo>
                          <a:lnTo>
                            <a:pt x="746" y="307"/>
                          </a:lnTo>
                          <a:lnTo>
                            <a:pt x="747" y="307"/>
                          </a:lnTo>
                          <a:lnTo>
                            <a:pt x="747" y="307"/>
                          </a:lnTo>
                          <a:lnTo>
                            <a:pt x="747" y="305"/>
                          </a:lnTo>
                          <a:lnTo>
                            <a:pt x="747" y="304"/>
                          </a:lnTo>
                          <a:lnTo>
                            <a:pt x="747" y="302"/>
                          </a:lnTo>
                          <a:lnTo>
                            <a:pt x="747" y="299"/>
                          </a:lnTo>
                          <a:lnTo>
                            <a:pt x="747" y="299"/>
                          </a:lnTo>
                          <a:lnTo>
                            <a:pt x="746" y="299"/>
                          </a:lnTo>
                          <a:lnTo>
                            <a:pt x="744" y="297"/>
                          </a:lnTo>
                          <a:lnTo>
                            <a:pt x="740" y="297"/>
                          </a:lnTo>
                          <a:lnTo>
                            <a:pt x="739" y="297"/>
                          </a:lnTo>
                          <a:lnTo>
                            <a:pt x="739" y="295"/>
                          </a:lnTo>
                          <a:lnTo>
                            <a:pt x="735" y="295"/>
                          </a:lnTo>
                          <a:lnTo>
                            <a:pt x="733" y="297"/>
                          </a:lnTo>
                          <a:lnTo>
                            <a:pt x="732" y="297"/>
                          </a:lnTo>
                          <a:lnTo>
                            <a:pt x="732" y="299"/>
                          </a:lnTo>
                          <a:lnTo>
                            <a:pt x="730" y="302"/>
                          </a:lnTo>
                          <a:lnTo>
                            <a:pt x="730" y="302"/>
                          </a:lnTo>
                          <a:lnTo>
                            <a:pt x="727" y="295"/>
                          </a:lnTo>
                          <a:lnTo>
                            <a:pt x="723" y="295"/>
                          </a:lnTo>
                          <a:lnTo>
                            <a:pt x="723" y="295"/>
                          </a:lnTo>
                          <a:lnTo>
                            <a:pt x="721" y="293"/>
                          </a:lnTo>
                          <a:lnTo>
                            <a:pt x="723" y="290"/>
                          </a:lnTo>
                          <a:lnTo>
                            <a:pt x="723" y="286"/>
                          </a:lnTo>
                          <a:lnTo>
                            <a:pt x="725" y="285"/>
                          </a:lnTo>
                          <a:lnTo>
                            <a:pt x="725" y="279"/>
                          </a:lnTo>
                          <a:lnTo>
                            <a:pt x="728" y="279"/>
                          </a:lnTo>
                          <a:lnTo>
                            <a:pt x="730" y="281"/>
                          </a:lnTo>
                          <a:lnTo>
                            <a:pt x="733" y="283"/>
                          </a:lnTo>
                          <a:lnTo>
                            <a:pt x="733" y="283"/>
                          </a:lnTo>
                          <a:lnTo>
                            <a:pt x="753" y="286"/>
                          </a:lnTo>
                          <a:lnTo>
                            <a:pt x="753" y="286"/>
                          </a:lnTo>
                          <a:lnTo>
                            <a:pt x="754" y="286"/>
                          </a:lnTo>
                          <a:lnTo>
                            <a:pt x="756" y="290"/>
                          </a:lnTo>
                          <a:lnTo>
                            <a:pt x="761" y="292"/>
                          </a:lnTo>
                          <a:lnTo>
                            <a:pt x="765" y="290"/>
                          </a:lnTo>
                          <a:lnTo>
                            <a:pt x="767" y="288"/>
                          </a:lnTo>
                          <a:lnTo>
                            <a:pt x="768" y="286"/>
                          </a:lnTo>
                          <a:lnTo>
                            <a:pt x="768" y="283"/>
                          </a:lnTo>
                          <a:lnTo>
                            <a:pt x="768" y="281"/>
                          </a:lnTo>
                          <a:lnTo>
                            <a:pt x="760" y="279"/>
                          </a:lnTo>
                          <a:lnTo>
                            <a:pt x="760" y="281"/>
                          </a:lnTo>
                          <a:lnTo>
                            <a:pt x="756" y="281"/>
                          </a:lnTo>
                          <a:lnTo>
                            <a:pt x="756" y="283"/>
                          </a:lnTo>
                          <a:lnTo>
                            <a:pt x="744" y="283"/>
                          </a:lnTo>
                          <a:lnTo>
                            <a:pt x="744" y="281"/>
                          </a:lnTo>
                          <a:lnTo>
                            <a:pt x="746" y="279"/>
                          </a:lnTo>
                          <a:lnTo>
                            <a:pt x="747" y="278"/>
                          </a:lnTo>
                          <a:lnTo>
                            <a:pt x="747" y="274"/>
                          </a:lnTo>
                          <a:lnTo>
                            <a:pt x="746" y="272"/>
                          </a:lnTo>
                          <a:lnTo>
                            <a:pt x="742" y="272"/>
                          </a:lnTo>
                          <a:lnTo>
                            <a:pt x="740" y="274"/>
                          </a:lnTo>
                          <a:lnTo>
                            <a:pt x="740" y="274"/>
                          </a:lnTo>
                          <a:lnTo>
                            <a:pt x="739" y="278"/>
                          </a:lnTo>
                          <a:lnTo>
                            <a:pt x="737" y="278"/>
                          </a:lnTo>
                          <a:lnTo>
                            <a:pt x="735" y="276"/>
                          </a:lnTo>
                          <a:lnTo>
                            <a:pt x="733" y="276"/>
                          </a:lnTo>
                          <a:lnTo>
                            <a:pt x="732" y="274"/>
                          </a:lnTo>
                          <a:lnTo>
                            <a:pt x="732" y="274"/>
                          </a:lnTo>
                          <a:lnTo>
                            <a:pt x="733" y="274"/>
                          </a:lnTo>
                          <a:lnTo>
                            <a:pt x="737" y="276"/>
                          </a:lnTo>
                          <a:lnTo>
                            <a:pt x="742" y="269"/>
                          </a:lnTo>
                          <a:lnTo>
                            <a:pt x="744" y="269"/>
                          </a:lnTo>
                          <a:lnTo>
                            <a:pt x="744" y="267"/>
                          </a:lnTo>
                          <a:lnTo>
                            <a:pt x="742" y="265"/>
                          </a:lnTo>
                          <a:lnTo>
                            <a:pt x="740" y="264"/>
                          </a:lnTo>
                          <a:lnTo>
                            <a:pt x="739" y="262"/>
                          </a:lnTo>
                          <a:lnTo>
                            <a:pt x="737" y="260"/>
                          </a:lnTo>
                          <a:lnTo>
                            <a:pt x="733" y="260"/>
                          </a:lnTo>
                          <a:lnTo>
                            <a:pt x="732" y="260"/>
                          </a:lnTo>
                          <a:lnTo>
                            <a:pt x="728" y="258"/>
                          </a:lnTo>
                          <a:lnTo>
                            <a:pt x="730" y="257"/>
                          </a:lnTo>
                          <a:lnTo>
                            <a:pt x="735" y="257"/>
                          </a:lnTo>
                          <a:lnTo>
                            <a:pt x="735" y="258"/>
                          </a:lnTo>
                          <a:lnTo>
                            <a:pt x="737" y="258"/>
                          </a:lnTo>
                          <a:lnTo>
                            <a:pt x="737" y="258"/>
                          </a:lnTo>
                          <a:lnTo>
                            <a:pt x="740" y="260"/>
                          </a:lnTo>
                          <a:lnTo>
                            <a:pt x="744" y="258"/>
                          </a:lnTo>
                          <a:lnTo>
                            <a:pt x="747" y="258"/>
                          </a:lnTo>
                          <a:lnTo>
                            <a:pt x="751" y="257"/>
                          </a:lnTo>
                          <a:lnTo>
                            <a:pt x="751" y="260"/>
                          </a:lnTo>
                          <a:lnTo>
                            <a:pt x="751" y="260"/>
                          </a:lnTo>
                          <a:lnTo>
                            <a:pt x="753" y="262"/>
                          </a:lnTo>
                          <a:lnTo>
                            <a:pt x="756" y="262"/>
                          </a:lnTo>
                          <a:lnTo>
                            <a:pt x="756" y="262"/>
                          </a:lnTo>
                          <a:lnTo>
                            <a:pt x="758" y="262"/>
                          </a:lnTo>
                          <a:lnTo>
                            <a:pt x="758" y="258"/>
                          </a:lnTo>
                          <a:lnTo>
                            <a:pt x="760" y="255"/>
                          </a:lnTo>
                          <a:lnTo>
                            <a:pt x="758" y="251"/>
                          </a:lnTo>
                          <a:lnTo>
                            <a:pt x="758" y="248"/>
                          </a:lnTo>
                          <a:lnTo>
                            <a:pt x="756" y="243"/>
                          </a:lnTo>
                          <a:lnTo>
                            <a:pt x="756" y="239"/>
                          </a:lnTo>
                          <a:lnTo>
                            <a:pt x="754" y="239"/>
                          </a:lnTo>
                          <a:lnTo>
                            <a:pt x="753" y="239"/>
                          </a:lnTo>
                          <a:lnTo>
                            <a:pt x="751" y="237"/>
                          </a:lnTo>
                          <a:lnTo>
                            <a:pt x="753" y="237"/>
                          </a:lnTo>
                          <a:lnTo>
                            <a:pt x="753" y="237"/>
                          </a:lnTo>
                          <a:lnTo>
                            <a:pt x="754" y="236"/>
                          </a:lnTo>
                          <a:lnTo>
                            <a:pt x="753" y="232"/>
                          </a:lnTo>
                          <a:lnTo>
                            <a:pt x="753" y="230"/>
                          </a:lnTo>
                          <a:lnTo>
                            <a:pt x="753" y="230"/>
                          </a:lnTo>
                          <a:lnTo>
                            <a:pt x="751" y="230"/>
                          </a:lnTo>
                          <a:lnTo>
                            <a:pt x="749" y="230"/>
                          </a:lnTo>
                          <a:lnTo>
                            <a:pt x="747" y="229"/>
                          </a:lnTo>
                          <a:lnTo>
                            <a:pt x="746" y="229"/>
                          </a:lnTo>
                          <a:lnTo>
                            <a:pt x="746" y="229"/>
                          </a:lnTo>
                          <a:lnTo>
                            <a:pt x="744" y="227"/>
                          </a:lnTo>
                          <a:lnTo>
                            <a:pt x="742" y="230"/>
                          </a:lnTo>
                          <a:lnTo>
                            <a:pt x="742" y="232"/>
                          </a:lnTo>
                          <a:lnTo>
                            <a:pt x="740" y="234"/>
                          </a:lnTo>
                          <a:lnTo>
                            <a:pt x="739" y="236"/>
                          </a:lnTo>
                          <a:lnTo>
                            <a:pt x="737" y="232"/>
                          </a:lnTo>
                          <a:lnTo>
                            <a:pt x="730" y="232"/>
                          </a:lnTo>
                          <a:lnTo>
                            <a:pt x="730" y="227"/>
                          </a:lnTo>
                          <a:lnTo>
                            <a:pt x="733" y="227"/>
                          </a:lnTo>
                          <a:lnTo>
                            <a:pt x="733" y="229"/>
                          </a:lnTo>
                          <a:lnTo>
                            <a:pt x="735" y="229"/>
                          </a:lnTo>
                          <a:lnTo>
                            <a:pt x="735" y="227"/>
                          </a:lnTo>
                          <a:lnTo>
                            <a:pt x="739" y="225"/>
                          </a:lnTo>
                          <a:lnTo>
                            <a:pt x="742" y="223"/>
                          </a:lnTo>
                          <a:lnTo>
                            <a:pt x="742" y="223"/>
                          </a:lnTo>
                          <a:lnTo>
                            <a:pt x="742" y="222"/>
                          </a:lnTo>
                          <a:lnTo>
                            <a:pt x="742" y="222"/>
                          </a:lnTo>
                          <a:lnTo>
                            <a:pt x="740" y="220"/>
                          </a:lnTo>
                          <a:lnTo>
                            <a:pt x="739" y="220"/>
                          </a:lnTo>
                          <a:lnTo>
                            <a:pt x="740" y="218"/>
                          </a:lnTo>
                          <a:lnTo>
                            <a:pt x="742" y="216"/>
                          </a:lnTo>
                          <a:lnTo>
                            <a:pt x="742" y="216"/>
                          </a:lnTo>
                          <a:lnTo>
                            <a:pt x="739" y="216"/>
                          </a:lnTo>
                          <a:lnTo>
                            <a:pt x="739" y="213"/>
                          </a:lnTo>
                          <a:lnTo>
                            <a:pt x="749" y="213"/>
                          </a:lnTo>
                          <a:lnTo>
                            <a:pt x="760" y="215"/>
                          </a:lnTo>
                          <a:lnTo>
                            <a:pt x="768" y="220"/>
                          </a:lnTo>
                          <a:lnTo>
                            <a:pt x="777" y="220"/>
                          </a:lnTo>
                          <a:lnTo>
                            <a:pt x="777" y="218"/>
                          </a:lnTo>
                          <a:lnTo>
                            <a:pt x="777" y="218"/>
                          </a:lnTo>
                          <a:lnTo>
                            <a:pt x="777" y="213"/>
                          </a:lnTo>
                          <a:lnTo>
                            <a:pt x="777" y="213"/>
                          </a:lnTo>
                          <a:lnTo>
                            <a:pt x="777" y="209"/>
                          </a:lnTo>
                          <a:lnTo>
                            <a:pt x="775" y="208"/>
                          </a:lnTo>
                          <a:lnTo>
                            <a:pt x="775" y="206"/>
                          </a:lnTo>
                          <a:lnTo>
                            <a:pt x="774" y="206"/>
                          </a:lnTo>
                          <a:lnTo>
                            <a:pt x="774" y="202"/>
                          </a:lnTo>
                          <a:lnTo>
                            <a:pt x="772" y="201"/>
                          </a:lnTo>
                          <a:lnTo>
                            <a:pt x="772" y="201"/>
                          </a:lnTo>
                          <a:lnTo>
                            <a:pt x="770" y="199"/>
                          </a:lnTo>
                          <a:lnTo>
                            <a:pt x="765" y="197"/>
                          </a:lnTo>
                          <a:lnTo>
                            <a:pt x="763" y="201"/>
                          </a:lnTo>
                          <a:lnTo>
                            <a:pt x="763" y="202"/>
                          </a:lnTo>
                          <a:lnTo>
                            <a:pt x="760" y="202"/>
                          </a:lnTo>
                          <a:lnTo>
                            <a:pt x="758" y="201"/>
                          </a:lnTo>
                          <a:lnTo>
                            <a:pt x="756" y="201"/>
                          </a:lnTo>
                          <a:lnTo>
                            <a:pt x="754" y="201"/>
                          </a:lnTo>
                          <a:lnTo>
                            <a:pt x="754" y="202"/>
                          </a:lnTo>
                          <a:lnTo>
                            <a:pt x="751" y="201"/>
                          </a:lnTo>
                          <a:lnTo>
                            <a:pt x="747" y="201"/>
                          </a:lnTo>
                          <a:lnTo>
                            <a:pt x="747" y="196"/>
                          </a:lnTo>
                          <a:lnTo>
                            <a:pt x="749" y="196"/>
                          </a:lnTo>
                          <a:lnTo>
                            <a:pt x="749" y="196"/>
                          </a:lnTo>
                          <a:lnTo>
                            <a:pt x="751" y="194"/>
                          </a:lnTo>
                          <a:lnTo>
                            <a:pt x="749" y="194"/>
                          </a:lnTo>
                          <a:lnTo>
                            <a:pt x="747" y="190"/>
                          </a:lnTo>
                          <a:lnTo>
                            <a:pt x="749" y="190"/>
                          </a:lnTo>
                          <a:lnTo>
                            <a:pt x="749" y="190"/>
                          </a:lnTo>
                          <a:lnTo>
                            <a:pt x="753" y="190"/>
                          </a:lnTo>
                          <a:lnTo>
                            <a:pt x="754" y="190"/>
                          </a:lnTo>
                          <a:lnTo>
                            <a:pt x="756" y="194"/>
                          </a:lnTo>
                          <a:lnTo>
                            <a:pt x="760" y="192"/>
                          </a:lnTo>
                          <a:lnTo>
                            <a:pt x="761" y="192"/>
                          </a:lnTo>
                          <a:lnTo>
                            <a:pt x="763" y="190"/>
                          </a:lnTo>
                          <a:lnTo>
                            <a:pt x="763" y="190"/>
                          </a:lnTo>
                          <a:lnTo>
                            <a:pt x="763" y="190"/>
                          </a:lnTo>
                          <a:lnTo>
                            <a:pt x="765" y="190"/>
                          </a:lnTo>
                          <a:lnTo>
                            <a:pt x="760" y="189"/>
                          </a:lnTo>
                          <a:lnTo>
                            <a:pt x="754" y="185"/>
                          </a:lnTo>
                          <a:lnTo>
                            <a:pt x="753" y="182"/>
                          </a:lnTo>
                          <a:lnTo>
                            <a:pt x="742" y="183"/>
                          </a:lnTo>
                          <a:lnTo>
                            <a:pt x="742" y="183"/>
                          </a:lnTo>
                          <a:lnTo>
                            <a:pt x="733" y="180"/>
                          </a:lnTo>
                          <a:lnTo>
                            <a:pt x="732" y="182"/>
                          </a:lnTo>
                          <a:lnTo>
                            <a:pt x="730" y="182"/>
                          </a:lnTo>
                          <a:lnTo>
                            <a:pt x="730" y="182"/>
                          </a:lnTo>
                          <a:lnTo>
                            <a:pt x="728" y="182"/>
                          </a:lnTo>
                          <a:lnTo>
                            <a:pt x="728" y="180"/>
                          </a:lnTo>
                          <a:lnTo>
                            <a:pt x="728" y="180"/>
                          </a:lnTo>
                          <a:lnTo>
                            <a:pt x="730" y="178"/>
                          </a:lnTo>
                          <a:lnTo>
                            <a:pt x="730" y="175"/>
                          </a:lnTo>
                          <a:lnTo>
                            <a:pt x="730" y="173"/>
                          </a:lnTo>
                          <a:lnTo>
                            <a:pt x="740" y="173"/>
                          </a:lnTo>
                          <a:lnTo>
                            <a:pt x="740" y="175"/>
                          </a:lnTo>
                          <a:lnTo>
                            <a:pt x="742" y="175"/>
                          </a:lnTo>
                          <a:lnTo>
                            <a:pt x="742" y="175"/>
                          </a:lnTo>
                          <a:lnTo>
                            <a:pt x="747" y="175"/>
                          </a:lnTo>
                          <a:lnTo>
                            <a:pt x="747" y="176"/>
                          </a:lnTo>
                          <a:lnTo>
                            <a:pt x="749" y="178"/>
                          </a:lnTo>
                          <a:lnTo>
                            <a:pt x="749" y="178"/>
                          </a:lnTo>
                          <a:lnTo>
                            <a:pt x="751" y="178"/>
                          </a:lnTo>
                          <a:lnTo>
                            <a:pt x="754" y="169"/>
                          </a:lnTo>
                          <a:lnTo>
                            <a:pt x="754" y="169"/>
                          </a:lnTo>
                          <a:lnTo>
                            <a:pt x="758" y="166"/>
                          </a:lnTo>
                          <a:lnTo>
                            <a:pt x="760" y="164"/>
                          </a:lnTo>
                          <a:lnTo>
                            <a:pt x="763" y="162"/>
                          </a:lnTo>
                          <a:lnTo>
                            <a:pt x="763" y="162"/>
                          </a:lnTo>
                          <a:lnTo>
                            <a:pt x="763" y="159"/>
                          </a:lnTo>
                          <a:lnTo>
                            <a:pt x="763" y="159"/>
                          </a:lnTo>
                          <a:lnTo>
                            <a:pt x="763" y="155"/>
                          </a:lnTo>
                          <a:lnTo>
                            <a:pt x="763" y="155"/>
                          </a:lnTo>
                          <a:lnTo>
                            <a:pt x="763" y="154"/>
                          </a:lnTo>
                          <a:lnTo>
                            <a:pt x="765" y="152"/>
                          </a:lnTo>
                          <a:lnTo>
                            <a:pt x="767" y="150"/>
                          </a:lnTo>
                          <a:lnTo>
                            <a:pt x="768" y="148"/>
                          </a:lnTo>
                          <a:lnTo>
                            <a:pt x="768" y="143"/>
                          </a:lnTo>
                          <a:lnTo>
                            <a:pt x="763" y="141"/>
                          </a:lnTo>
                          <a:lnTo>
                            <a:pt x="763" y="141"/>
                          </a:lnTo>
                          <a:lnTo>
                            <a:pt x="768" y="140"/>
                          </a:lnTo>
                          <a:lnTo>
                            <a:pt x="775" y="140"/>
                          </a:lnTo>
                          <a:lnTo>
                            <a:pt x="784" y="140"/>
                          </a:lnTo>
                          <a:lnTo>
                            <a:pt x="784" y="134"/>
                          </a:lnTo>
                          <a:lnTo>
                            <a:pt x="784" y="133"/>
                          </a:lnTo>
                          <a:lnTo>
                            <a:pt x="784" y="133"/>
                          </a:lnTo>
                          <a:lnTo>
                            <a:pt x="786" y="131"/>
                          </a:lnTo>
                          <a:lnTo>
                            <a:pt x="788" y="131"/>
                          </a:lnTo>
                          <a:lnTo>
                            <a:pt x="789" y="131"/>
                          </a:lnTo>
                          <a:lnTo>
                            <a:pt x="789" y="129"/>
                          </a:lnTo>
                          <a:lnTo>
                            <a:pt x="791" y="127"/>
                          </a:lnTo>
                          <a:lnTo>
                            <a:pt x="793" y="126"/>
                          </a:lnTo>
                          <a:lnTo>
                            <a:pt x="793" y="122"/>
                          </a:lnTo>
                          <a:lnTo>
                            <a:pt x="789" y="122"/>
                          </a:lnTo>
                          <a:lnTo>
                            <a:pt x="784" y="120"/>
                          </a:lnTo>
                          <a:lnTo>
                            <a:pt x="779" y="119"/>
                          </a:lnTo>
                          <a:lnTo>
                            <a:pt x="772" y="119"/>
                          </a:lnTo>
                          <a:lnTo>
                            <a:pt x="768" y="119"/>
                          </a:lnTo>
                          <a:lnTo>
                            <a:pt x="768" y="120"/>
                          </a:lnTo>
                          <a:lnTo>
                            <a:pt x="765" y="120"/>
                          </a:lnTo>
                          <a:lnTo>
                            <a:pt x="765" y="122"/>
                          </a:lnTo>
                          <a:lnTo>
                            <a:pt x="763" y="122"/>
                          </a:lnTo>
                          <a:lnTo>
                            <a:pt x="763" y="124"/>
                          </a:lnTo>
                          <a:lnTo>
                            <a:pt x="760" y="124"/>
                          </a:lnTo>
                          <a:lnTo>
                            <a:pt x="758" y="126"/>
                          </a:lnTo>
                          <a:lnTo>
                            <a:pt x="756" y="126"/>
                          </a:lnTo>
                          <a:lnTo>
                            <a:pt x="754" y="127"/>
                          </a:lnTo>
                          <a:lnTo>
                            <a:pt x="753" y="127"/>
                          </a:lnTo>
                          <a:lnTo>
                            <a:pt x="753" y="122"/>
                          </a:lnTo>
                          <a:lnTo>
                            <a:pt x="751" y="122"/>
                          </a:lnTo>
                          <a:lnTo>
                            <a:pt x="751" y="120"/>
                          </a:lnTo>
                          <a:lnTo>
                            <a:pt x="751" y="119"/>
                          </a:lnTo>
                          <a:lnTo>
                            <a:pt x="749" y="119"/>
                          </a:lnTo>
                          <a:lnTo>
                            <a:pt x="747" y="119"/>
                          </a:lnTo>
                          <a:lnTo>
                            <a:pt x="747" y="117"/>
                          </a:lnTo>
                          <a:lnTo>
                            <a:pt x="749" y="117"/>
                          </a:lnTo>
                          <a:lnTo>
                            <a:pt x="751" y="115"/>
                          </a:lnTo>
                          <a:lnTo>
                            <a:pt x="751" y="113"/>
                          </a:lnTo>
                          <a:lnTo>
                            <a:pt x="753" y="113"/>
                          </a:lnTo>
                          <a:lnTo>
                            <a:pt x="754" y="112"/>
                          </a:lnTo>
                          <a:lnTo>
                            <a:pt x="770" y="112"/>
                          </a:lnTo>
                          <a:lnTo>
                            <a:pt x="784" y="115"/>
                          </a:lnTo>
                          <a:lnTo>
                            <a:pt x="786" y="115"/>
                          </a:lnTo>
                          <a:lnTo>
                            <a:pt x="789" y="115"/>
                          </a:lnTo>
                          <a:lnTo>
                            <a:pt x="793" y="115"/>
                          </a:lnTo>
                          <a:lnTo>
                            <a:pt x="796" y="117"/>
                          </a:lnTo>
                          <a:lnTo>
                            <a:pt x="802" y="117"/>
                          </a:lnTo>
                          <a:lnTo>
                            <a:pt x="803" y="113"/>
                          </a:lnTo>
                          <a:lnTo>
                            <a:pt x="809" y="110"/>
                          </a:lnTo>
                          <a:lnTo>
                            <a:pt x="809" y="108"/>
                          </a:lnTo>
                          <a:lnTo>
                            <a:pt x="810" y="108"/>
                          </a:lnTo>
                          <a:lnTo>
                            <a:pt x="812" y="106"/>
                          </a:lnTo>
                          <a:lnTo>
                            <a:pt x="814" y="105"/>
                          </a:lnTo>
                          <a:lnTo>
                            <a:pt x="816" y="103"/>
                          </a:lnTo>
                          <a:lnTo>
                            <a:pt x="816" y="99"/>
                          </a:lnTo>
                          <a:lnTo>
                            <a:pt x="814" y="99"/>
                          </a:lnTo>
                          <a:lnTo>
                            <a:pt x="810" y="99"/>
                          </a:lnTo>
                          <a:lnTo>
                            <a:pt x="807" y="98"/>
                          </a:lnTo>
                          <a:lnTo>
                            <a:pt x="805" y="98"/>
                          </a:lnTo>
                          <a:lnTo>
                            <a:pt x="803" y="98"/>
                          </a:lnTo>
                          <a:lnTo>
                            <a:pt x="800" y="103"/>
                          </a:lnTo>
                          <a:lnTo>
                            <a:pt x="791" y="101"/>
                          </a:lnTo>
                          <a:lnTo>
                            <a:pt x="788" y="103"/>
                          </a:lnTo>
                          <a:lnTo>
                            <a:pt x="784" y="103"/>
                          </a:lnTo>
                          <a:lnTo>
                            <a:pt x="779" y="105"/>
                          </a:lnTo>
                          <a:lnTo>
                            <a:pt x="775" y="105"/>
                          </a:lnTo>
                          <a:lnTo>
                            <a:pt x="774" y="103"/>
                          </a:lnTo>
                          <a:lnTo>
                            <a:pt x="770" y="99"/>
                          </a:lnTo>
                          <a:lnTo>
                            <a:pt x="768" y="99"/>
                          </a:lnTo>
                          <a:lnTo>
                            <a:pt x="768" y="99"/>
                          </a:lnTo>
                          <a:lnTo>
                            <a:pt x="781" y="98"/>
                          </a:lnTo>
                          <a:lnTo>
                            <a:pt x="784" y="94"/>
                          </a:lnTo>
                          <a:lnTo>
                            <a:pt x="798" y="96"/>
                          </a:lnTo>
                          <a:lnTo>
                            <a:pt x="798" y="98"/>
                          </a:lnTo>
                          <a:lnTo>
                            <a:pt x="807" y="96"/>
                          </a:lnTo>
                          <a:lnTo>
                            <a:pt x="807" y="94"/>
                          </a:lnTo>
                          <a:lnTo>
                            <a:pt x="819" y="98"/>
                          </a:lnTo>
                          <a:lnTo>
                            <a:pt x="821" y="94"/>
                          </a:lnTo>
                          <a:lnTo>
                            <a:pt x="821" y="94"/>
                          </a:lnTo>
                          <a:lnTo>
                            <a:pt x="823" y="93"/>
                          </a:lnTo>
                          <a:lnTo>
                            <a:pt x="828" y="93"/>
                          </a:lnTo>
                          <a:lnTo>
                            <a:pt x="831" y="91"/>
                          </a:lnTo>
                          <a:lnTo>
                            <a:pt x="835" y="91"/>
                          </a:lnTo>
                          <a:lnTo>
                            <a:pt x="835" y="86"/>
                          </a:lnTo>
                          <a:lnTo>
                            <a:pt x="836" y="86"/>
                          </a:lnTo>
                          <a:lnTo>
                            <a:pt x="836" y="86"/>
                          </a:lnTo>
                          <a:lnTo>
                            <a:pt x="843" y="86"/>
                          </a:lnTo>
                          <a:lnTo>
                            <a:pt x="843" y="84"/>
                          </a:lnTo>
                          <a:lnTo>
                            <a:pt x="845" y="84"/>
                          </a:lnTo>
                          <a:lnTo>
                            <a:pt x="847" y="80"/>
                          </a:lnTo>
                          <a:lnTo>
                            <a:pt x="850" y="80"/>
                          </a:lnTo>
                          <a:lnTo>
                            <a:pt x="850" y="79"/>
                          </a:lnTo>
                          <a:lnTo>
                            <a:pt x="852" y="79"/>
                          </a:lnTo>
                          <a:lnTo>
                            <a:pt x="854" y="80"/>
                          </a:lnTo>
                          <a:lnTo>
                            <a:pt x="856" y="80"/>
                          </a:lnTo>
                          <a:lnTo>
                            <a:pt x="857" y="80"/>
                          </a:lnTo>
                          <a:lnTo>
                            <a:pt x="859" y="80"/>
                          </a:lnTo>
                          <a:lnTo>
                            <a:pt x="861" y="77"/>
                          </a:lnTo>
                          <a:lnTo>
                            <a:pt x="863" y="77"/>
                          </a:lnTo>
                          <a:lnTo>
                            <a:pt x="861" y="73"/>
                          </a:lnTo>
                          <a:lnTo>
                            <a:pt x="859" y="73"/>
                          </a:lnTo>
                          <a:lnTo>
                            <a:pt x="857" y="73"/>
                          </a:lnTo>
                          <a:lnTo>
                            <a:pt x="857" y="70"/>
                          </a:lnTo>
                          <a:lnTo>
                            <a:pt x="849" y="70"/>
                          </a:lnTo>
                          <a:lnTo>
                            <a:pt x="838" y="70"/>
                          </a:lnTo>
                          <a:lnTo>
                            <a:pt x="836" y="70"/>
                          </a:lnTo>
                          <a:lnTo>
                            <a:pt x="836" y="70"/>
                          </a:lnTo>
                          <a:lnTo>
                            <a:pt x="831" y="70"/>
                          </a:lnTo>
                          <a:lnTo>
                            <a:pt x="831" y="68"/>
                          </a:lnTo>
                          <a:lnTo>
                            <a:pt x="819" y="68"/>
                          </a:lnTo>
                          <a:lnTo>
                            <a:pt x="814" y="66"/>
                          </a:lnTo>
                          <a:lnTo>
                            <a:pt x="809" y="66"/>
                          </a:lnTo>
                          <a:lnTo>
                            <a:pt x="803" y="66"/>
                          </a:lnTo>
                          <a:lnTo>
                            <a:pt x="802" y="66"/>
                          </a:lnTo>
                          <a:lnTo>
                            <a:pt x="800" y="68"/>
                          </a:lnTo>
                          <a:lnTo>
                            <a:pt x="796" y="66"/>
                          </a:lnTo>
                          <a:lnTo>
                            <a:pt x="796" y="66"/>
                          </a:lnTo>
                          <a:lnTo>
                            <a:pt x="786" y="66"/>
                          </a:lnTo>
                          <a:lnTo>
                            <a:pt x="784" y="72"/>
                          </a:lnTo>
                          <a:lnTo>
                            <a:pt x="768" y="73"/>
                          </a:lnTo>
                          <a:lnTo>
                            <a:pt x="768" y="79"/>
                          </a:lnTo>
                          <a:lnTo>
                            <a:pt x="765" y="77"/>
                          </a:lnTo>
                          <a:lnTo>
                            <a:pt x="761" y="75"/>
                          </a:lnTo>
                          <a:lnTo>
                            <a:pt x="756" y="73"/>
                          </a:lnTo>
                          <a:lnTo>
                            <a:pt x="756" y="75"/>
                          </a:lnTo>
                          <a:lnTo>
                            <a:pt x="754" y="77"/>
                          </a:lnTo>
                          <a:lnTo>
                            <a:pt x="754" y="79"/>
                          </a:lnTo>
                          <a:lnTo>
                            <a:pt x="754" y="79"/>
                          </a:lnTo>
                          <a:lnTo>
                            <a:pt x="754" y="75"/>
                          </a:lnTo>
                          <a:lnTo>
                            <a:pt x="751" y="73"/>
                          </a:lnTo>
                          <a:lnTo>
                            <a:pt x="751" y="70"/>
                          </a:lnTo>
                          <a:lnTo>
                            <a:pt x="751" y="70"/>
                          </a:lnTo>
                          <a:lnTo>
                            <a:pt x="749" y="70"/>
                          </a:lnTo>
                          <a:lnTo>
                            <a:pt x="746" y="73"/>
                          </a:lnTo>
                          <a:lnTo>
                            <a:pt x="742" y="75"/>
                          </a:lnTo>
                          <a:lnTo>
                            <a:pt x="740" y="77"/>
                          </a:lnTo>
                          <a:lnTo>
                            <a:pt x="739" y="77"/>
                          </a:lnTo>
                          <a:lnTo>
                            <a:pt x="737" y="79"/>
                          </a:lnTo>
                          <a:lnTo>
                            <a:pt x="735" y="79"/>
                          </a:lnTo>
                          <a:lnTo>
                            <a:pt x="735" y="80"/>
                          </a:lnTo>
                          <a:lnTo>
                            <a:pt x="730" y="80"/>
                          </a:lnTo>
                          <a:lnTo>
                            <a:pt x="723" y="87"/>
                          </a:lnTo>
                          <a:lnTo>
                            <a:pt x="721" y="87"/>
                          </a:lnTo>
                          <a:lnTo>
                            <a:pt x="718" y="89"/>
                          </a:lnTo>
                          <a:lnTo>
                            <a:pt x="714" y="89"/>
                          </a:lnTo>
                          <a:lnTo>
                            <a:pt x="709" y="91"/>
                          </a:lnTo>
                          <a:lnTo>
                            <a:pt x="706" y="91"/>
                          </a:lnTo>
                          <a:lnTo>
                            <a:pt x="702" y="91"/>
                          </a:lnTo>
                          <a:lnTo>
                            <a:pt x="702" y="89"/>
                          </a:lnTo>
                          <a:lnTo>
                            <a:pt x="700" y="89"/>
                          </a:lnTo>
                          <a:lnTo>
                            <a:pt x="697" y="89"/>
                          </a:lnTo>
                          <a:lnTo>
                            <a:pt x="695" y="91"/>
                          </a:lnTo>
                          <a:lnTo>
                            <a:pt x="695" y="91"/>
                          </a:lnTo>
                          <a:lnTo>
                            <a:pt x="692" y="91"/>
                          </a:lnTo>
                          <a:lnTo>
                            <a:pt x="688" y="91"/>
                          </a:lnTo>
                          <a:lnTo>
                            <a:pt x="688" y="89"/>
                          </a:lnTo>
                          <a:lnTo>
                            <a:pt x="688" y="89"/>
                          </a:lnTo>
                          <a:lnTo>
                            <a:pt x="688" y="87"/>
                          </a:lnTo>
                          <a:lnTo>
                            <a:pt x="688" y="87"/>
                          </a:lnTo>
                          <a:lnTo>
                            <a:pt x="690" y="86"/>
                          </a:lnTo>
                          <a:lnTo>
                            <a:pt x="693" y="84"/>
                          </a:lnTo>
                          <a:lnTo>
                            <a:pt x="697" y="82"/>
                          </a:lnTo>
                          <a:lnTo>
                            <a:pt x="700" y="82"/>
                          </a:lnTo>
                          <a:lnTo>
                            <a:pt x="700" y="84"/>
                          </a:lnTo>
                          <a:lnTo>
                            <a:pt x="706" y="84"/>
                          </a:lnTo>
                          <a:lnTo>
                            <a:pt x="707" y="80"/>
                          </a:lnTo>
                          <a:lnTo>
                            <a:pt x="714" y="79"/>
                          </a:lnTo>
                          <a:lnTo>
                            <a:pt x="714" y="77"/>
                          </a:lnTo>
                          <a:lnTo>
                            <a:pt x="721" y="73"/>
                          </a:lnTo>
                          <a:lnTo>
                            <a:pt x="721" y="68"/>
                          </a:lnTo>
                          <a:lnTo>
                            <a:pt x="723" y="66"/>
                          </a:lnTo>
                          <a:lnTo>
                            <a:pt x="723" y="65"/>
                          </a:lnTo>
                          <a:lnTo>
                            <a:pt x="723" y="65"/>
                          </a:lnTo>
                          <a:lnTo>
                            <a:pt x="723" y="59"/>
                          </a:lnTo>
                          <a:lnTo>
                            <a:pt x="720" y="59"/>
                          </a:lnTo>
                          <a:lnTo>
                            <a:pt x="714" y="59"/>
                          </a:lnTo>
                          <a:lnTo>
                            <a:pt x="711" y="59"/>
                          </a:lnTo>
                          <a:lnTo>
                            <a:pt x="707" y="59"/>
                          </a:lnTo>
                          <a:lnTo>
                            <a:pt x="706" y="59"/>
                          </a:lnTo>
                          <a:lnTo>
                            <a:pt x="700" y="59"/>
                          </a:lnTo>
                          <a:lnTo>
                            <a:pt x="699" y="61"/>
                          </a:lnTo>
                          <a:lnTo>
                            <a:pt x="695" y="61"/>
                          </a:lnTo>
                          <a:lnTo>
                            <a:pt x="695" y="70"/>
                          </a:lnTo>
                          <a:lnTo>
                            <a:pt x="692" y="70"/>
                          </a:lnTo>
                          <a:lnTo>
                            <a:pt x="692" y="70"/>
                          </a:lnTo>
                          <a:lnTo>
                            <a:pt x="679" y="70"/>
                          </a:lnTo>
                          <a:lnTo>
                            <a:pt x="672" y="70"/>
                          </a:lnTo>
                          <a:lnTo>
                            <a:pt x="672" y="72"/>
                          </a:lnTo>
                          <a:lnTo>
                            <a:pt x="662" y="72"/>
                          </a:lnTo>
                          <a:lnTo>
                            <a:pt x="664" y="70"/>
                          </a:lnTo>
                          <a:lnTo>
                            <a:pt x="664" y="66"/>
                          </a:lnTo>
                          <a:lnTo>
                            <a:pt x="664" y="65"/>
                          </a:lnTo>
                          <a:lnTo>
                            <a:pt x="664" y="61"/>
                          </a:lnTo>
                          <a:lnTo>
                            <a:pt x="657" y="59"/>
                          </a:lnTo>
                          <a:lnTo>
                            <a:pt x="650" y="59"/>
                          </a:lnTo>
                          <a:lnTo>
                            <a:pt x="641" y="61"/>
                          </a:lnTo>
                          <a:lnTo>
                            <a:pt x="625" y="61"/>
                          </a:lnTo>
                          <a:lnTo>
                            <a:pt x="625" y="61"/>
                          </a:lnTo>
                          <a:lnTo>
                            <a:pt x="618" y="61"/>
                          </a:lnTo>
                          <a:lnTo>
                            <a:pt x="618" y="63"/>
                          </a:lnTo>
                          <a:lnTo>
                            <a:pt x="615" y="63"/>
                          </a:lnTo>
                          <a:lnTo>
                            <a:pt x="611" y="63"/>
                          </a:lnTo>
                          <a:lnTo>
                            <a:pt x="610" y="61"/>
                          </a:lnTo>
                          <a:lnTo>
                            <a:pt x="608" y="61"/>
                          </a:lnTo>
                          <a:lnTo>
                            <a:pt x="601" y="61"/>
                          </a:lnTo>
                          <a:lnTo>
                            <a:pt x="601" y="63"/>
                          </a:lnTo>
                          <a:lnTo>
                            <a:pt x="596" y="61"/>
                          </a:lnTo>
                          <a:lnTo>
                            <a:pt x="596" y="63"/>
                          </a:lnTo>
                          <a:lnTo>
                            <a:pt x="589" y="65"/>
                          </a:lnTo>
                          <a:lnTo>
                            <a:pt x="589" y="65"/>
                          </a:lnTo>
                          <a:lnTo>
                            <a:pt x="585" y="65"/>
                          </a:lnTo>
                          <a:lnTo>
                            <a:pt x="585" y="66"/>
                          </a:lnTo>
                          <a:lnTo>
                            <a:pt x="583" y="68"/>
                          </a:lnTo>
                          <a:lnTo>
                            <a:pt x="582" y="68"/>
                          </a:lnTo>
                          <a:lnTo>
                            <a:pt x="580" y="68"/>
                          </a:lnTo>
                          <a:lnTo>
                            <a:pt x="580" y="70"/>
                          </a:lnTo>
                          <a:lnTo>
                            <a:pt x="575" y="70"/>
                          </a:lnTo>
                          <a:lnTo>
                            <a:pt x="571" y="70"/>
                          </a:lnTo>
                          <a:lnTo>
                            <a:pt x="568" y="70"/>
                          </a:lnTo>
                          <a:lnTo>
                            <a:pt x="564" y="72"/>
                          </a:lnTo>
                          <a:lnTo>
                            <a:pt x="562" y="75"/>
                          </a:lnTo>
                          <a:lnTo>
                            <a:pt x="557" y="73"/>
                          </a:lnTo>
                          <a:lnTo>
                            <a:pt x="559" y="70"/>
                          </a:lnTo>
                          <a:lnTo>
                            <a:pt x="561" y="68"/>
                          </a:lnTo>
                          <a:lnTo>
                            <a:pt x="564" y="68"/>
                          </a:lnTo>
                          <a:lnTo>
                            <a:pt x="568" y="66"/>
                          </a:lnTo>
                          <a:lnTo>
                            <a:pt x="575" y="66"/>
                          </a:lnTo>
                          <a:lnTo>
                            <a:pt x="575" y="66"/>
                          </a:lnTo>
                          <a:lnTo>
                            <a:pt x="580" y="66"/>
                          </a:lnTo>
                          <a:lnTo>
                            <a:pt x="580" y="65"/>
                          </a:lnTo>
                          <a:lnTo>
                            <a:pt x="582" y="65"/>
                          </a:lnTo>
                          <a:lnTo>
                            <a:pt x="582" y="63"/>
                          </a:lnTo>
                          <a:lnTo>
                            <a:pt x="583" y="61"/>
                          </a:lnTo>
                          <a:lnTo>
                            <a:pt x="587" y="61"/>
                          </a:lnTo>
                          <a:lnTo>
                            <a:pt x="590" y="61"/>
                          </a:lnTo>
                          <a:lnTo>
                            <a:pt x="594" y="59"/>
                          </a:lnTo>
                          <a:lnTo>
                            <a:pt x="594" y="59"/>
                          </a:lnTo>
                          <a:lnTo>
                            <a:pt x="594" y="56"/>
                          </a:lnTo>
                          <a:lnTo>
                            <a:pt x="601" y="56"/>
                          </a:lnTo>
                          <a:lnTo>
                            <a:pt x="601" y="54"/>
                          </a:lnTo>
                          <a:lnTo>
                            <a:pt x="604" y="54"/>
                          </a:lnTo>
                          <a:lnTo>
                            <a:pt x="604" y="52"/>
                          </a:lnTo>
                          <a:lnTo>
                            <a:pt x="606" y="52"/>
                          </a:lnTo>
                          <a:lnTo>
                            <a:pt x="610" y="52"/>
                          </a:lnTo>
                          <a:lnTo>
                            <a:pt x="613" y="54"/>
                          </a:lnTo>
                          <a:lnTo>
                            <a:pt x="615" y="54"/>
                          </a:lnTo>
                          <a:lnTo>
                            <a:pt x="639" y="54"/>
                          </a:lnTo>
                          <a:lnTo>
                            <a:pt x="639" y="52"/>
                          </a:lnTo>
                          <a:lnTo>
                            <a:pt x="639" y="52"/>
                          </a:lnTo>
                          <a:lnTo>
                            <a:pt x="639" y="54"/>
                          </a:lnTo>
                          <a:lnTo>
                            <a:pt x="646" y="54"/>
                          </a:lnTo>
                          <a:lnTo>
                            <a:pt x="646" y="56"/>
                          </a:lnTo>
                          <a:lnTo>
                            <a:pt x="655" y="54"/>
                          </a:lnTo>
                          <a:lnTo>
                            <a:pt x="669" y="56"/>
                          </a:lnTo>
                          <a:lnTo>
                            <a:pt x="669" y="54"/>
                          </a:lnTo>
                          <a:lnTo>
                            <a:pt x="679" y="54"/>
                          </a:lnTo>
                          <a:lnTo>
                            <a:pt x="690" y="56"/>
                          </a:lnTo>
                          <a:lnTo>
                            <a:pt x="700" y="56"/>
                          </a:lnTo>
                          <a:lnTo>
                            <a:pt x="700" y="56"/>
                          </a:lnTo>
                          <a:lnTo>
                            <a:pt x="704" y="56"/>
                          </a:lnTo>
                          <a:lnTo>
                            <a:pt x="704" y="54"/>
                          </a:lnTo>
                          <a:lnTo>
                            <a:pt x="723" y="52"/>
                          </a:lnTo>
                          <a:lnTo>
                            <a:pt x="723" y="54"/>
                          </a:lnTo>
                          <a:lnTo>
                            <a:pt x="728" y="54"/>
                          </a:lnTo>
                          <a:lnTo>
                            <a:pt x="728" y="52"/>
                          </a:lnTo>
                          <a:lnTo>
                            <a:pt x="730" y="52"/>
                          </a:lnTo>
                          <a:lnTo>
                            <a:pt x="735" y="47"/>
                          </a:lnTo>
                          <a:lnTo>
                            <a:pt x="739" y="47"/>
                          </a:lnTo>
                          <a:lnTo>
                            <a:pt x="740" y="45"/>
                          </a:lnTo>
                          <a:lnTo>
                            <a:pt x="742" y="45"/>
                          </a:lnTo>
                          <a:lnTo>
                            <a:pt x="744" y="44"/>
                          </a:lnTo>
                          <a:lnTo>
                            <a:pt x="747" y="44"/>
                          </a:lnTo>
                          <a:lnTo>
                            <a:pt x="746" y="40"/>
                          </a:lnTo>
                          <a:lnTo>
                            <a:pt x="733" y="37"/>
                          </a:lnTo>
                          <a:lnTo>
                            <a:pt x="733" y="35"/>
                          </a:lnTo>
                          <a:lnTo>
                            <a:pt x="714" y="35"/>
                          </a:lnTo>
                          <a:lnTo>
                            <a:pt x="714" y="33"/>
                          </a:lnTo>
                          <a:lnTo>
                            <a:pt x="714" y="31"/>
                          </a:lnTo>
                          <a:lnTo>
                            <a:pt x="714" y="31"/>
                          </a:lnTo>
                          <a:lnTo>
                            <a:pt x="713" y="31"/>
                          </a:lnTo>
                          <a:lnTo>
                            <a:pt x="713" y="30"/>
                          </a:lnTo>
                          <a:lnTo>
                            <a:pt x="709" y="30"/>
                          </a:lnTo>
                          <a:lnTo>
                            <a:pt x="709" y="28"/>
                          </a:lnTo>
                          <a:lnTo>
                            <a:pt x="707" y="30"/>
                          </a:lnTo>
                          <a:lnTo>
                            <a:pt x="706" y="30"/>
                          </a:lnTo>
                          <a:lnTo>
                            <a:pt x="704" y="31"/>
                          </a:lnTo>
                          <a:lnTo>
                            <a:pt x="702" y="31"/>
                          </a:lnTo>
                          <a:lnTo>
                            <a:pt x="702" y="28"/>
                          </a:lnTo>
                          <a:lnTo>
                            <a:pt x="702" y="28"/>
                          </a:lnTo>
                          <a:lnTo>
                            <a:pt x="702" y="26"/>
                          </a:lnTo>
                          <a:lnTo>
                            <a:pt x="702" y="26"/>
                          </a:lnTo>
                          <a:lnTo>
                            <a:pt x="700" y="26"/>
                          </a:lnTo>
                          <a:lnTo>
                            <a:pt x="700" y="28"/>
                          </a:lnTo>
                          <a:lnTo>
                            <a:pt x="699" y="28"/>
                          </a:lnTo>
                          <a:lnTo>
                            <a:pt x="699" y="28"/>
                          </a:lnTo>
                          <a:lnTo>
                            <a:pt x="693" y="28"/>
                          </a:lnTo>
                          <a:lnTo>
                            <a:pt x="693" y="31"/>
                          </a:lnTo>
                          <a:lnTo>
                            <a:pt x="688" y="33"/>
                          </a:lnTo>
                          <a:lnTo>
                            <a:pt x="685" y="33"/>
                          </a:lnTo>
                          <a:lnTo>
                            <a:pt x="679" y="35"/>
                          </a:lnTo>
                          <a:lnTo>
                            <a:pt x="679" y="31"/>
                          </a:lnTo>
                          <a:lnTo>
                            <a:pt x="683" y="31"/>
                          </a:lnTo>
                          <a:lnTo>
                            <a:pt x="683" y="30"/>
                          </a:lnTo>
                          <a:lnTo>
                            <a:pt x="686" y="30"/>
                          </a:lnTo>
                          <a:lnTo>
                            <a:pt x="690" y="28"/>
                          </a:lnTo>
                          <a:lnTo>
                            <a:pt x="692" y="28"/>
                          </a:lnTo>
                          <a:lnTo>
                            <a:pt x="692" y="23"/>
                          </a:lnTo>
                          <a:lnTo>
                            <a:pt x="690" y="21"/>
                          </a:lnTo>
                          <a:lnTo>
                            <a:pt x="688" y="17"/>
                          </a:lnTo>
                          <a:lnTo>
                            <a:pt x="686" y="16"/>
                          </a:lnTo>
                          <a:lnTo>
                            <a:pt x="681" y="14"/>
                          </a:lnTo>
                          <a:lnTo>
                            <a:pt x="678" y="12"/>
                          </a:lnTo>
                          <a:lnTo>
                            <a:pt x="676" y="14"/>
                          </a:lnTo>
                          <a:lnTo>
                            <a:pt x="674" y="16"/>
                          </a:lnTo>
                          <a:lnTo>
                            <a:pt x="672" y="17"/>
                          </a:lnTo>
                          <a:lnTo>
                            <a:pt x="671" y="19"/>
                          </a:lnTo>
                          <a:lnTo>
                            <a:pt x="669" y="19"/>
                          </a:lnTo>
                          <a:lnTo>
                            <a:pt x="665" y="19"/>
                          </a:lnTo>
                          <a:lnTo>
                            <a:pt x="665" y="21"/>
                          </a:lnTo>
                          <a:lnTo>
                            <a:pt x="658" y="23"/>
                          </a:lnTo>
                          <a:lnTo>
                            <a:pt x="658" y="23"/>
                          </a:lnTo>
                          <a:lnTo>
                            <a:pt x="651" y="23"/>
                          </a:lnTo>
                          <a:lnTo>
                            <a:pt x="651" y="23"/>
                          </a:lnTo>
                          <a:lnTo>
                            <a:pt x="655" y="19"/>
                          </a:lnTo>
                          <a:lnTo>
                            <a:pt x="658" y="17"/>
                          </a:lnTo>
                          <a:lnTo>
                            <a:pt x="660" y="14"/>
                          </a:lnTo>
                          <a:lnTo>
                            <a:pt x="665" y="12"/>
                          </a:lnTo>
                          <a:lnTo>
                            <a:pt x="665" y="10"/>
                          </a:lnTo>
                          <a:lnTo>
                            <a:pt x="667" y="10"/>
                          </a:lnTo>
                          <a:lnTo>
                            <a:pt x="667" y="9"/>
                          </a:lnTo>
                          <a:lnTo>
                            <a:pt x="665" y="9"/>
                          </a:lnTo>
                          <a:lnTo>
                            <a:pt x="664" y="9"/>
                          </a:lnTo>
                          <a:lnTo>
                            <a:pt x="662" y="7"/>
                          </a:lnTo>
                          <a:lnTo>
                            <a:pt x="662" y="7"/>
                          </a:lnTo>
                          <a:lnTo>
                            <a:pt x="660" y="7"/>
                          </a:lnTo>
                          <a:lnTo>
                            <a:pt x="660" y="7"/>
                          </a:lnTo>
                          <a:lnTo>
                            <a:pt x="657" y="7"/>
                          </a:lnTo>
                          <a:lnTo>
                            <a:pt x="651" y="7"/>
                          </a:lnTo>
                          <a:lnTo>
                            <a:pt x="648" y="7"/>
                          </a:lnTo>
                          <a:lnTo>
                            <a:pt x="637" y="7"/>
                          </a:lnTo>
                          <a:lnTo>
                            <a:pt x="637" y="5"/>
                          </a:lnTo>
                          <a:lnTo>
                            <a:pt x="634" y="5"/>
                          </a:lnTo>
                          <a:lnTo>
                            <a:pt x="634" y="3"/>
                          </a:lnTo>
                          <a:lnTo>
                            <a:pt x="622" y="3"/>
                          </a:lnTo>
                          <a:lnTo>
                            <a:pt x="622" y="5"/>
                          </a:lnTo>
                          <a:lnTo>
                            <a:pt x="617" y="5"/>
                          </a:lnTo>
                          <a:lnTo>
                            <a:pt x="617" y="3"/>
                          </a:lnTo>
                          <a:lnTo>
                            <a:pt x="610" y="5"/>
                          </a:lnTo>
                          <a:lnTo>
                            <a:pt x="610" y="7"/>
                          </a:lnTo>
                          <a:lnTo>
                            <a:pt x="601" y="7"/>
                          </a:lnTo>
                          <a:lnTo>
                            <a:pt x="601" y="7"/>
                          </a:lnTo>
                          <a:lnTo>
                            <a:pt x="597" y="7"/>
                          </a:lnTo>
                          <a:lnTo>
                            <a:pt x="597" y="5"/>
                          </a:lnTo>
                          <a:lnTo>
                            <a:pt x="590" y="3"/>
                          </a:lnTo>
                          <a:lnTo>
                            <a:pt x="589" y="2"/>
                          </a:lnTo>
                          <a:lnTo>
                            <a:pt x="585" y="2"/>
                          </a:lnTo>
                          <a:lnTo>
                            <a:pt x="585" y="0"/>
                          </a:lnTo>
                          <a:lnTo>
                            <a:pt x="582" y="0"/>
                          </a:lnTo>
                          <a:lnTo>
                            <a:pt x="580" y="2"/>
                          </a:lnTo>
                          <a:lnTo>
                            <a:pt x="578" y="2"/>
                          </a:lnTo>
                          <a:lnTo>
                            <a:pt x="576" y="3"/>
                          </a:lnTo>
                          <a:lnTo>
                            <a:pt x="571" y="3"/>
                          </a:lnTo>
                          <a:lnTo>
                            <a:pt x="566" y="2"/>
                          </a:lnTo>
                          <a:lnTo>
                            <a:pt x="562" y="2"/>
                          </a:lnTo>
                          <a:lnTo>
                            <a:pt x="559" y="0"/>
                          </a:lnTo>
                          <a:lnTo>
                            <a:pt x="555" y="2"/>
                          </a:lnTo>
                          <a:lnTo>
                            <a:pt x="552" y="2"/>
                          </a:lnTo>
                          <a:lnTo>
                            <a:pt x="552" y="3"/>
                          </a:lnTo>
                          <a:lnTo>
                            <a:pt x="524" y="2"/>
                          </a:lnTo>
                          <a:lnTo>
                            <a:pt x="524" y="2"/>
                          </a:lnTo>
                          <a:lnTo>
                            <a:pt x="521" y="0"/>
                          </a:lnTo>
                          <a:lnTo>
                            <a:pt x="519" y="0"/>
                          </a:lnTo>
                          <a:lnTo>
                            <a:pt x="515" y="0"/>
                          </a:lnTo>
                          <a:lnTo>
                            <a:pt x="514" y="0"/>
                          </a:lnTo>
                          <a:lnTo>
                            <a:pt x="512" y="0"/>
                          </a:lnTo>
                          <a:lnTo>
                            <a:pt x="510" y="0"/>
                          </a:lnTo>
                          <a:lnTo>
                            <a:pt x="508" y="2"/>
                          </a:lnTo>
                          <a:lnTo>
                            <a:pt x="508" y="5"/>
                          </a:lnTo>
                          <a:lnTo>
                            <a:pt x="496" y="2"/>
                          </a:lnTo>
                          <a:lnTo>
                            <a:pt x="496" y="2"/>
                          </a:lnTo>
                          <a:lnTo>
                            <a:pt x="494" y="2"/>
                          </a:lnTo>
                          <a:lnTo>
                            <a:pt x="494" y="3"/>
                          </a:lnTo>
                          <a:lnTo>
                            <a:pt x="494" y="5"/>
                          </a:lnTo>
                          <a:lnTo>
                            <a:pt x="496" y="7"/>
                          </a:lnTo>
                          <a:lnTo>
                            <a:pt x="496" y="7"/>
                          </a:lnTo>
                          <a:lnTo>
                            <a:pt x="494" y="7"/>
                          </a:lnTo>
                          <a:lnTo>
                            <a:pt x="494" y="9"/>
                          </a:lnTo>
                          <a:lnTo>
                            <a:pt x="494" y="9"/>
                          </a:lnTo>
                          <a:lnTo>
                            <a:pt x="494" y="9"/>
                          </a:lnTo>
                          <a:lnTo>
                            <a:pt x="493" y="7"/>
                          </a:lnTo>
                          <a:lnTo>
                            <a:pt x="489" y="7"/>
                          </a:lnTo>
                          <a:lnTo>
                            <a:pt x="484" y="7"/>
                          </a:lnTo>
                          <a:lnTo>
                            <a:pt x="480" y="7"/>
                          </a:lnTo>
                          <a:lnTo>
                            <a:pt x="477" y="12"/>
                          </a:lnTo>
                          <a:lnTo>
                            <a:pt x="475" y="12"/>
                          </a:lnTo>
                          <a:lnTo>
                            <a:pt x="475" y="14"/>
                          </a:lnTo>
                          <a:lnTo>
                            <a:pt x="479" y="14"/>
                          </a:lnTo>
                          <a:lnTo>
                            <a:pt x="480" y="14"/>
                          </a:lnTo>
                          <a:lnTo>
                            <a:pt x="484" y="16"/>
                          </a:lnTo>
                          <a:lnTo>
                            <a:pt x="480" y="16"/>
                          </a:lnTo>
                          <a:lnTo>
                            <a:pt x="479" y="16"/>
                          </a:lnTo>
                          <a:lnTo>
                            <a:pt x="475" y="16"/>
                          </a:lnTo>
                          <a:lnTo>
                            <a:pt x="472" y="16"/>
                          </a:lnTo>
                          <a:lnTo>
                            <a:pt x="468" y="16"/>
                          </a:lnTo>
                          <a:lnTo>
                            <a:pt x="468" y="17"/>
                          </a:lnTo>
                          <a:lnTo>
                            <a:pt x="466" y="19"/>
                          </a:lnTo>
                          <a:lnTo>
                            <a:pt x="466" y="21"/>
                          </a:lnTo>
                          <a:lnTo>
                            <a:pt x="466" y="23"/>
                          </a:lnTo>
                          <a:lnTo>
                            <a:pt x="468" y="24"/>
                          </a:lnTo>
                          <a:lnTo>
                            <a:pt x="472" y="24"/>
                          </a:lnTo>
                          <a:lnTo>
                            <a:pt x="472" y="24"/>
                          </a:lnTo>
                          <a:lnTo>
                            <a:pt x="472" y="26"/>
                          </a:lnTo>
                          <a:lnTo>
                            <a:pt x="473" y="28"/>
                          </a:lnTo>
                          <a:lnTo>
                            <a:pt x="473" y="28"/>
                          </a:lnTo>
                          <a:lnTo>
                            <a:pt x="475" y="28"/>
                          </a:lnTo>
                          <a:lnTo>
                            <a:pt x="475" y="30"/>
                          </a:lnTo>
                          <a:lnTo>
                            <a:pt x="472" y="30"/>
                          </a:lnTo>
                          <a:lnTo>
                            <a:pt x="468" y="24"/>
                          </a:lnTo>
                          <a:lnTo>
                            <a:pt x="465" y="24"/>
                          </a:lnTo>
                          <a:lnTo>
                            <a:pt x="463" y="21"/>
                          </a:lnTo>
                          <a:lnTo>
                            <a:pt x="458" y="21"/>
                          </a:lnTo>
                          <a:lnTo>
                            <a:pt x="459" y="23"/>
                          </a:lnTo>
                          <a:lnTo>
                            <a:pt x="459" y="23"/>
                          </a:lnTo>
                          <a:lnTo>
                            <a:pt x="461" y="23"/>
                          </a:lnTo>
                          <a:lnTo>
                            <a:pt x="461" y="24"/>
                          </a:lnTo>
                          <a:lnTo>
                            <a:pt x="461" y="24"/>
                          </a:lnTo>
                          <a:lnTo>
                            <a:pt x="463" y="24"/>
                          </a:lnTo>
                          <a:lnTo>
                            <a:pt x="463" y="28"/>
                          </a:lnTo>
                          <a:lnTo>
                            <a:pt x="461" y="26"/>
                          </a:lnTo>
                          <a:lnTo>
                            <a:pt x="459" y="24"/>
                          </a:lnTo>
                          <a:lnTo>
                            <a:pt x="456" y="24"/>
                          </a:lnTo>
                          <a:lnTo>
                            <a:pt x="454" y="26"/>
                          </a:lnTo>
                          <a:lnTo>
                            <a:pt x="454" y="28"/>
                          </a:lnTo>
                          <a:lnTo>
                            <a:pt x="454" y="31"/>
                          </a:lnTo>
                          <a:lnTo>
                            <a:pt x="445" y="26"/>
                          </a:lnTo>
                          <a:lnTo>
                            <a:pt x="442" y="24"/>
                          </a:lnTo>
                          <a:lnTo>
                            <a:pt x="442" y="23"/>
                          </a:lnTo>
                          <a:lnTo>
                            <a:pt x="442" y="23"/>
                          </a:lnTo>
                          <a:lnTo>
                            <a:pt x="442" y="21"/>
                          </a:lnTo>
                          <a:lnTo>
                            <a:pt x="442" y="19"/>
                          </a:lnTo>
                          <a:lnTo>
                            <a:pt x="442" y="17"/>
                          </a:lnTo>
                          <a:lnTo>
                            <a:pt x="439" y="16"/>
                          </a:lnTo>
                          <a:lnTo>
                            <a:pt x="435" y="16"/>
                          </a:lnTo>
                          <a:lnTo>
                            <a:pt x="430" y="16"/>
                          </a:lnTo>
                          <a:lnTo>
                            <a:pt x="425" y="16"/>
                          </a:lnTo>
                          <a:lnTo>
                            <a:pt x="421" y="16"/>
                          </a:lnTo>
                          <a:lnTo>
                            <a:pt x="423" y="21"/>
                          </a:lnTo>
                          <a:lnTo>
                            <a:pt x="418" y="19"/>
                          </a:lnTo>
                          <a:lnTo>
                            <a:pt x="418" y="19"/>
                          </a:lnTo>
                          <a:lnTo>
                            <a:pt x="416" y="19"/>
                          </a:lnTo>
                          <a:lnTo>
                            <a:pt x="416" y="19"/>
                          </a:lnTo>
                          <a:lnTo>
                            <a:pt x="414" y="19"/>
                          </a:lnTo>
                          <a:lnTo>
                            <a:pt x="412" y="19"/>
                          </a:lnTo>
                          <a:lnTo>
                            <a:pt x="412" y="19"/>
                          </a:lnTo>
                          <a:lnTo>
                            <a:pt x="411" y="17"/>
                          </a:lnTo>
                          <a:lnTo>
                            <a:pt x="409" y="17"/>
                          </a:lnTo>
                          <a:lnTo>
                            <a:pt x="409" y="21"/>
                          </a:lnTo>
                          <a:lnTo>
                            <a:pt x="411" y="23"/>
                          </a:lnTo>
                          <a:lnTo>
                            <a:pt x="412" y="24"/>
                          </a:lnTo>
                          <a:lnTo>
                            <a:pt x="414" y="26"/>
                          </a:lnTo>
                          <a:lnTo>
                            <a:pt x="414" y="28"/>
                          </a:lnTo>
                          <a:lnTo>
                            <a:pt x="409" y="28"/>
                          </a:lnTo>
                          <a:lnTo>
                            <a:pt x="409" y="33"/>
                          </a:lnTo>
                          <a:lnTo>
                            <a:pt x="409" y="33"/>
                          </a:lnTo>
                          <a:lnTo>
                            <a:pt x="409" y="35"/>
                          </a:lnTo>
                          <a:lnTo>
                            <a:pt x="418" y="35"/>
                          </a:lnTo>
                          <a:lnTo>
                            <a:pt x="418" y="35"/>
                          </a:lnTo>
                          <a:lnTo>
                            <a:pt x="423" y="37"/>
                          </a:lnTo>
                          <a:lnTo>
                            <a:pt x="423" y="35"/>
                          </a:lnTo>
                          <a:lnTo>
                            <a:pt x="426" y="35"/>
                          </a:lnTo>
                          <a:lnTo>
                            <a:pt x="426" y="35"/>
                          </a:lnTo>
                          <a:lnTo>
                            <a:pt x="430" y="35"/>
                          </a:lnTo>
                          <a:lnTo>
                            <a:pt x="432" y="35"/>
                          </a:lnTo>
                          <a:lnTo>
                            <a:pt x="433" y="37"/>
                          </a:lnTo>
                          <a:lnTo>
                            <a:pt x="435" y="37"/>
                          </a:lnTo>
                          <a:lnTo>
                            <a:pt x="437" y="38"/>
                          </a:lnTo>
                          <a:lnTo>
                            <a:pt x="437" y="40"/>
                          </a:lnTo>
                          <a:lnTo>
                            <a:pt x="437" y="42"/>
                          </a:lnTo>
                          <a:lnTo>
                            <a:pt x="437" y="44"/>
                          </a:lnTo>
                          <a:lnTo>
                            <a:pt x="439" y="45"/>
                          </a:lnTo>
                          <a:lnTo>
                            <a:pt x="444" y="49"/>
                          </a:lnTo>
                          <a:lnTo>
                            <a:pt x="447" y="52"/>
                          </a:lnTo>
                          <a:lnTo>
                            <a:pt x="447" y="52"/>
                          </a:lnTo>
                          <a:lnTo>
                            <a:pt x="445" y="52"/>
                          </a:lnTo>
                          <a:lnTo>
                            <a:pt x="442" y="49"/>
                          </a:lnTo>
                          <a:lnTo>
                            <a:pt x="440" y="49"/>
                          </a:lnTo>
                          <a:lnTo>
                            <a:pt x="439" y="49"/>
                          </a:lnTo>
                          <a:lnTo>
                            <a:pt x="437" y="47"/>
                          </a:lnTo>
                          <a:lnTo>
                            <a:pt x="437" y="45"/>
                          </a:lnTo>
                          <a:lnTo>
                            <a:pt x="435" y="45"/>
                          </a:lnTo>
                          <a:lnTo>
                            <a:pt x="435" y="44"/>
                          </a:lnTo>
                          <a:lnTo>
                            <a:pt x="435" y="44"/>
                          </a:lnTo>
                          <a:lnTo>
                            <a:pt x="433" y="40"/>
                          </a:lnTo>
                          <a:lnTo>
                            <a:pt x="430" y="38"/>
                          </a:lnTo>
                          <a:lnTo>
                            <a:pt x="425" y="38"/>
                          </a:lnTo>
                          <a:lnTo>
                            <a:pt x="421" y="38"/>
                          </a:lnTo>
                          <a:lnTo>
                            <a:pt x="418" y="37"/>
                          </a:lnTo>
                          <a:lnTo>
                            <a:pt x="418" y="37"/>
                          </a:lnTo>
                          <a:lnTo>
                            <a:pt x="414" y="37"/>
                          </a:lnTo>
                          <a:lnTo>
                            <a:pt x="414" y="35"/>
                          </a:lnTo>
                          <a:lnTo>
                            <a:pt x="398" y="35"/>
                          </a:lnTo>
                          <a:lnTo>
                            <a:pt x="398" y="38"/>
                          </a:lnTo>
                          <a:lnTo>
                            <a:pt x="400" y="42"/>
                          </a:lnTo>
                          <a:lnTo>
                            <a:pt x="400" y="44"/>
                          </a:lnTo>
                          <a:lnTo>
                            <a:pt x="402" y="44"/>
                          </a:lnTo>
                          <a:lnTo>
                            <a:pt x="404" y="45"/>
                          </a:lnTo>
                          <a:lnTo>
                            <a:pt x="405" y="47"/>
                          </a:lnTo>
                          <a:lnTo>
                            <a:pt x="405" y="49"/>
                          </a:lnTo>
                          <a:lnTo>
                            <a:pt x="400" y="47"/>
                          </a:lnTo>
                          <a:lnTo>
                            <a:pt x="398" y="44"/>
                          </a:lnTo>
                          <a:lnTo>
                            <a:pt x="395" y="40"/>
                          </a:lnTo>
                          <a:lnTo>
                            <a:pt x="381" y="38"/>
                          </a:lnTo>
                          <a:lnTo>
                            <a:pt x="381" y="40"/>
                          </a:lnTo>
                          <a:lnTo>
                            <a:pt x="376" y="40"/>
                          </a:lnTo>
                          <a:lnTo>
                            <a:pt x="376" y="42"/>
                          </a:lnTo>
                          <a:lnTo>
                            <a:pt x="363" y="40"/>
                          </a:lnTo>
                          <a:lnTo>
                            <a:pt x="363" y="45"/>
                          </a:lnTo>
                          <a:lnTo>
                            <a:pt x="367" y="49"/>
                          </a:lnTo>
                          <a:lnTo>
                            <a:pt x="369" y="51"/>
                          </a:lnTo>
                          <a:lnTo>
                            <a:pt x="369" y="52"/>
                          </a:lnTo>
                          <a:lnTo>
                            <a:pt x="370" y="54"/>
                          </a:lnTo>
                          <a:lnTo>
                            <a:pt x="372" y="54"/>
                          </a:lnTo>
                          <a:lnTo>
                            <a:pt x="376" y="58"/>
                          </a:lnTo>
                          <a:lnTo>
                            <a:pt x="379" y="58"/>
                          </a:lnTo>
                          <a:lnTo>
                            <a:pt x="384" y="65"/>
                          </a:lnTo>
                          <a:lnTo>
                            <a:pt x="386" y="65"/>
                          </a:lnTo>
                          <a:lnTo>
                            <a:pt x="391" y="70"/>
                          </a:lnTo>
                          <a:lnTo>
                            <a:pt x="397" y="72"/>
                          </a:lnTo>
                          <a:lnTo>
                            <a:pt x="397" y="73"/>
                          </a:lnTo>
                          <a:lnTo>
                            <a:pt x="400" y="73"/>
                          </a:lnTo>
                          <a:lnTo>
                            <a:pt x="400" y="75"/>
                          </a:lnTo>
                          <a:lnTo>
                            <a:pt x="404" y="75"/>
                          </a:lnTo>
                          <a:lnTo>
                            <a:pt x="405" y="77"/>
                          </a:lnTo>
                          <a:lnTo>
                            <a:pt x="409" y="77"/>
                          </a:lnTo>
                          <a:lnTo>
                            <a:pt x="409" y="79"/>
                          </a:lnTo>
                          <a:lnTo>
                            <a:pt x="411" y="79"/>
                          </a:lnTo>
                          <a:lnTo>
                            <a:pt x="411" y="79"/>
                          </a:lnTo>
                          <a:lnTo>
                            <a:pt x="414" y="82"/>
                          </a:lnTo>
                          <a:lnTo>
                            <a:pt x="414" y="84"/>
                          </a:lnTo>
                          <a:lnTo>
                            <a:pt x="411" y="82"/>
                          </a:lnTo>
                          <a:lnTo>
                            <a:pt x="409" y="80"/>
                          </a:lnTo>
                          <a:lnTo>
                            <a:pt x="407" y="80"/>
                          </a:lnTo>
                          <a:lnTo>
                            <a:pt x="407" y="79"/>
                          </a:lnTo>
                          <a:lnTo>
                            <a:pt x="405" y="79"/>
                          </a:lnTo>
                          <a:lnTo>
                            <a:pt x="405" y="79"/>
                          </a:lnTo>
                          <a:lnTo>
                            <a:pt x="404" y="79"/>
                          </a:lnTo>
                          <a:lnTo>
                            <a:pt x="393" y="77"/>
                          </a:lnTo>
                          <a:lnTo>
                            <a:pt x="391" y="79"/>
                          </a:lnTo>
                          <a:lnTo>
                            <a:pt x="388" y="79"/>
                          </a:lnTo>
                          <a:lnTo>
                            <a:pt x="386" y="82"/>
                          </a:lnTo>
                          <a:lnTo>
                            <a:pt x="384" y="84"/>
                          </a:lnTo>
                          <a:lnTo>
                            <a:pt x="383" y="84"/>
                          </a:lnTo>
                          <a:lnTo>
                            <a:pt x="381" y="84"/>
                          </a:lnTo>
                          <a:lnTo>
                            <a:pt x="377" y="82"/>
                          </a:lnTo>
                          <a:lnTo>
                            <a:pt x="376" y="80"/>
                          </a:lnTo>
                          <a:lnTo>
                            <a:pt x="376" y="79"/>
                          </a:lnTo>
                          <a:lnTo>
                            <a:pt x="370" y="80"/>
                          </a:lnTo>
                          <a:lnTo>
                            <a:pt x="370" y="79"/>
                          </a:lnTo>
                          <a:lnTo>
                            <a:pt x="367" y="79"/>
                          </a:lnTo>
                          <a:lnTo>
                            <a:pt x="363" y="73"/>
                          </a:lnTo>
                          <a:lnTo>
                            <a:pt x="362" y="73"/>
                          </a:lnTo>
                          <a:lnTo>
                            <a:pt x="360" y="70"/>
                          </a:lnTo>
                          <a:lnTo>
                            <a:pt x="358" y="70"/>
                          </a:lnTo>
                          <a:lnTo>
                            <a:pt x="358" y="68"/>
                          </a:lnTo>
                          <a:lnTo>
                            <a:pt x="358" y="68"/>
                          </a:lnTo>
                          <a:lnTo>
                            <a:pt x="358" y="66"/>
                          </a:lnTo>
                          <a:lnTo>
                            <a:pt x="358" y="61"/>
                          </a:lnTo>
                          <a:lnTo>
                            <a:pt x="356" y="61"/>
                          </a:lnTo>
                          <a:lnTo>
                            <a:pt x="355" y="58"/>
                          </a:lnTo>
                          <a:lnTo>
                            <a:pt x="355" y="56"/>
                          </a:lnTo>
                          <a:lnTo>
                            <a:pt x="353" y="56"/>
                          </a:lnTo>
                          <a:lnTo>
                            <a:pt x="349" y="54"/>
                          </a:lnTo>
                          <a:lnTo>
                            <a:pt x="348" y="51"/>
                          </a:lnTo>
                          <a:lnTo>
                            <a:pt x="346" y="51"/>
                          </a:lnTo>
                          <a:lnTo>
                            <a:pt x="341" y="45"/>
                          </a:lnTo>
                          <a:lnTo>
                            <a:pt x="337" y="45"/>
                          </a:lnTo>
                          <a:lnTo>
                            <a:pt x="337" y="44"/>
                          </a:lnTo>
                          <a:lnTo>
                            <a:pt x="329" y="42"/>
                          </a:lnTo>
                          <a:lnTo>
                            <a:pt x="320" y="40"/>
                          </a:lnTo>
                          <a:lnTo>
                            <a:pt x="322" y="54"/>
                          </a:lnTo>
                          <a:lnTo>
                            <a:pt x="322" y="54"/>
                          </a:lnTo>
                          <a:lnTo>
                            <a:pt x="325" y="61"/>
                          </a:lnTo>
                          <a:lnTo>
                            <a:pt x="318" y="59"/>
                          </a:lnTo>
                          <a:lnTo>
                            <a:pt x="318" y="63"/>
                          </a:lnTo>
                          <a:lnTo>
                            <a:pt x="318" y="65"/>
                          </a:lnTo>
                          <a:lnTo>
                            <a:pt x="318" y="65"/>
                          </a:lnTo>
                          <a:lnTo>
                            <a:pt x="318" y="70"/>
                          </a:lnTo>
                          <a:lnTo>
                            <a:pt x="320" y="70"/>
                          </a:lnTo>
                          <a:lnTo>
                            <a:pt x="320" y="75"/>
                          </a:lnTo>
                          <a:lnTo>
                            <a:pt x="322" y="75"/>
                          </a:lnTo>
                          <a:lnTo>
                            <a:pt x="322" y="77"/>
                          </a:lnTo>
                          <a:lnTo>
                            <a:pt x="318" y="77"/>
                          </a:lnTo>
                          <a:lnTo>
                            <a:pt x="318" y="79"/>
                          </a:lnTo>
                          <a:lnTo>
                            <a:pt x="316" y="79"/>
                          </a:lnTo>
                          <a:lnTo>
                            <a:pt x="315" y="77"/>
                          </a:lnTo>
                          <a:lnTo>
                            <a:pt x="313" y="77"/>
                          </a:lnTo>
                          <a:lnTo>
                            <a:pt x="313" y="75"/>
                          </a:lnTo>
                          <a:lnTo>
                            <a:pt x="306" y="73"/>
                          </a:lnTo>
                          <a:lnTo>
                            <a:pt x="306" y="73"/>
                          </a:lnTo>
                          <a:lnTo>
                            <a:pt x="304" y="73"/>
                          </a:lnTo>
                          <a:lnTo>
                            <a:pt x="304" y="72"/>
                          </a:lnTo>
                          <a:lnTo>
                            <a:pt x="301" y="72"/>
                          </a:lnTo>
                          <a:lnTo>
                            <a:pt x="301" y="70"/>
                          </a:lnTo>
                          <a:lnTo>
                            <a:pt x="299" y="70"/>
                          </a:lnTo>
                          <a:lnTo>
                            <a:pt x="299" y="72"/>
                          </a:lnTo>
                          <a:lnTo>
                            <a:pt x="297" y="72"/>
                          </a:lnTo>
                          <a:lnTo>
                            <a:pt x="297" y="72"/>
                          </a:lnTo>
                          <a:lnTo>
                            <a:pt x="297" y="68"/>
                          </a:lnTo>
                          <a:lnTo>
                            <a:pt x="295" y="68"/>
                          </a:lnTo>
                          <a:lnTo>
                            <a:pt x="295" y="70"/>
                          </a:lnTo>
                          <a:lnTo>
                            <a:pt x="285" y="70"/>
                          </a:lnTo>
                          <a:lnTo>
                            <a:pt x="285" y="66"/>
                          </a:lnTo>
                          <a:lnTo>
                            <a:pt x="283" y="66"/>
                          </a:lnTo>
                          <a:lnTo>
                            <a:pt x="281" y="65"/>
                          </a:lnTo>
                          <a:lnTo>
                            <a:pt x="281" y="66"/>
                          </a:lnTo>
                          <a:lnTo>
                            <a:pt x="280" y="66"/>
                          </a:lnTo>
                          <a:lnTo>
                            <a:pt x="280" y="70"/>
                          </a:lnTo>
                          <a:lnTo>
                            <a:pt x="276" y="70"/>
                          </a:lnTo>
                          <a:lnTo>
                            <a:pt x="274" y="73"/>
                          </a:lnTo>
                          <a:lnTo>
                            <a:pt x="271" y="73"/>
                          </a:lnTo>
                          <a:lnTo>
                            <a:pt x="271" y="77"/>
                          </a:lnTo>
                          <a:lnTo>
                            <a:pt x="271" y="77"/>
                          </a:lnTo>
                          <a:lnTo>
                            <a:pt x="271" y="79"/>
                          </a:lnTo>
                          <a:lnTo>
                            <a:pt x="269" y="79"/>
                          </a:lnTo>
                          <a:lnTo>
                            <a:pt x="267" y="70"/>
                          </a:lnTo>
                          <a:lnTo>
                            <a:pt x="267" y="70"/>
                          </a:lnTo>
                          <a:lnTo>
                            <a:pt x="267" y="68"/>
                          </a:lnTo>
                          <a:lnTo>
                            <a:pt x="267" y="65"/>
                          </a:lnTo>
                          <a:lnTo>
                            <a:pt x="267" y="61"/>
                          </a:lnTo>
                          <a:lnTo>
                            <a:pt x="267" y="61"/>
                          </a:lnTo>
                          <a:lnTo>
                            <a:pt x="267" y="58"/>
                          </a:lnTo>
                          <a:lnTo>
                            <a:pt x="266" y="58"/>
                          </a:lnTo>
                          <a:lnTo>
                            <a:pt x="266" y="56"/>
                          </a:lnTo>
                          <a:lnTo>
                            <a:pt x="264" y="56"/>
                          </a:lnTo>
                          <a:lnTo>
                            <a:pt x="264" y="54"/>
                          </a:lnTo>
                          <a:lnTo>
                            <a:pt x="264" y="54"/>
                          </a:lnTo>
                          <a:lnTo>
                            <a:pt x="264" y="52"/>
                          </a:lnTo>
                          <a:lnTo>
                            <a:pt x="262" y="52"/>
                          </a:lnTo>
                          <a:lnTo>
                            <a:pt x="262" y="49"/>
                          </a:lnTo>
                          <a:lnTo>
                            <a:pt x="248" y="51"/>
                          </a:lnTo>
                          <a:lnTo>
                            <a:pt x="247" y="54"/>
                          </a:lnTo>
                          <a:lnTo>
                            <a:pt x="248" y="54"/>
                          </a:lnTo>
                          <a:lnTo>
                            <a:pt x="248" y="58"/>
                          </a:lnTo>
                          <a:lnTo>
                            <a:pt x="247" y="58"/>
                          </a:lnTo>
                          <a:lnTo>
                            <a:pt x="247" y="58"/>
                          </a:lnTo>
                          <a:lnTo>
                            <a:pt x="245" y="58"/>
                          </a:lnTo>
                          <a:lnTo>
                            <a:pt x="245" y="56"/>
                          </a:lnTo>
                          <a:lnTo>
                            <a:pt x="243" y="56"/>
                          </a:lnTo>
                          <a:lnTo>
                            <a:pt x="241" y="54"/>
                          </a:lnTo>
                          <a:lnTo>
                            <a:pt x="240" y="54"/>
                          </a:lnTo>
                          <a:lnTo>
                            <a:pt x="240" y="52"/>
                          </a:lnTo>
                          <a:lnTo>
                            <a:pt x="236" y="54"/>
                          </a:lnTo>
                          <a:lnTo>
                            <a:pt x="234" y="58"/>
                          </a:lnTo>
                          <a:lnTo>
                            <a:pt x="231" y="59"/>
                          </a:lnTo>
                          <a:lnTo>
                            <a:pt x="231" y="58"/>
                          </a:lnTo>
                          <a:lnTo>
                            <a:pt x="229" y="54"/>
                          </a:lnTo>
                          <a:lnTo>
                            <a:pt x="226" y="54"/>
                          </a:lnTo>
                          <a:lnTo>
                            <a:pt x="222" y="54"/>
                          </a:lnTo>
                          <a:lnTo>
                            <a:pt x="222" y="56"/>
                          </a:lnTo>
                          <a:lnTo>
                            <a:pt x="213" y="56"/>
                          </a:lnTo>
                          <a:lnTo>
                            <a:pt x="213" y="56"/>
                          </a:lnTo>
                          <a:lnTo>
                            <a:pt x="210" y="56"/>
                          </a:lnTo>
                          <a:lnTo>
                            <a:pt x="210" y="58"/>
                          </a:lnTo>
                          <a:lnTo>
                            <a:pt x="201" y="58"/>
                          </a:lnTo>
                          <a:lnTo>
                            <a:pt x="201" y="58"/>
                          </a:lnTo>
                          <a:lnTo>
                            <a:pt x="196" y="58"/>
                          </a:lnTo>
                          <a:lnTo>
                            <a:pt x="196" y="59"/>
                          </a:lnTo>
                          <a:lnTo>
                            <a:pt x="187" y="59"/>
                          </a:lnTo>
                          <a:lnTo>
                            <a:pt x="187" y="61"/>
                          </a:lnTo>
                          <a:lnTo>
                            <a:pt x="184" y="61"/>
                          </a:lnTo>
                          <a:lnTo>
                            <a:pt x="182" y="65"/>
                          </a:lnTo>
                          <a:lnTo>
                            <a:pt x="178" y="65"/>
                          </a:lnTo>
                          <a:lnTo>
                            <a:pt x="175" y="65"/>
                          </a:lnTo>
                          <a:lnTo>
                            <a:pt x="175" y="66"/>
                          </a:lnTo>
                          <a:lnTo>
                            <a:pt x="175" y="68"/>
                          </a:lnTo>
                          <a:lnTo>
                            <a:pt x="177" y="70"/>
                          </a:lnTo>
                          <a:lnTo>
                            <a:pt x="178" y="70"/>
                          </a:lnTo>
                          <a:lnTo>
                            <a:pt x="178" y="73"/>
                          </a:lnTo>
                          <a:lnTo>
                            <a:pt x="178" y="79"/>
                          </a:lnTo>
                          <a:lnTo>
                            <a:pt x="182" y="82"/>
                          </a:lnTo>
                          <a:lnTo>
                            <a:pt x="182" y="82"/>
                          </a:lnTo>
                          <a:lnTo>
                            <a:pt x="180" y="82"/>
                          </a:lnTo>
                          <a:lnTo>
                            <a:pt x="177" y="79"/>
                          </a:lnTo>
                          <a:lnTo>
                            <a:pt x="175" y="79"/>
                          </a:lnTo>
                          <a:lnTo>
                            <a:pt x="175" y="75"/>
                          </a:lnTo>
                          <a:lnTo>
                            <a:pt x="175" y="75"/>
                          </a:lnTo>
                          <a:lnTo>
                            <a:pt x="173" y="72"/>
                          </a:lnTo>
                          <a:lnTo>
                            <a:pt x="173" y="70"/>
                          </a:lnTo>
                          <a:lnTo>
                            <a:pt x="171" y="66"/>
                          </a:lnTo>
                          <a:lnTo>
                            <a:pt x="168" y="66"/>
                          </a:lnTo>
                          <a:lnTo>
                            <a:pt x="168" y="66"/>
                          </a:lnTo>
                          <a:lnTo>
                            <a:pt x="163" y="65"/>
                          </a:lnTo>
                          <a:lnTo>
                            <a:pt x="163" y="65"/>
                          </a:lnTo>
                          <a:lnTo>
                            <a:pt x="159" y="65"/>
                          </a:lnTo>
                          <a:lnTo>
                            <a:pt x="157" y="66"/>
                          </a:lnTo>
                          <a:lnTo>
                            <a:pt x="156" y="70"/>
                          </a:lnTo>
                          <a:lnTo>
                            <a:pt x="156" y="72"/>
                          </a:lnTo>
                          <a:lnTo>
                            <a:pt x="154" y="75"/>
                          </a:lnTo>
                          <a:lnTo>
                            <a:pt x="154" y="77"/>
                          </a:lnTo>
                          <a:lnTo>
                            <a:pt x="151" y="79"/>
                          </a:lnTo>
                          <a:lnTo>
                            <a:pt x="151" y="82"/>
                          </a:lnTo>
                          <a:lnTo>
                            <a:pt x="152" y="84"/>
                          </a:lnTo>
                          <a:lnTo>
                            <a:pt x="154" y="86"/>
                          </a:lnTo>
                          <a:lnTo>
                            <a:pt x="154" y="86"/>
                          </a:lnTo>
                          <a:lnTo>
                            <a:pt x="156" y="87"/>
                          </a:lnTo>
                          <a:lnTo>
                            <a:pt x="156" y="87"/>
                          </a:lnTo>
                          <a:lnTo>
                            <a:pt x="156" y="89"/>
                          </a:lnTo>
                          <a:lnTo>
                            <a:pt x="156" y="89"/>
                          </a:lnTo>
                          <a:lnTo>
                            <a:pt x="156" y="91"/>
                          </a:lnTo>
                          <a:lnTo>
                            <a:pt x="154" y="91"/>
                          </a:lnTo>
                          <a:lnTo>
                            <a:pt x="154" y="91"/>
                          </a:lnTo>
                          <a:lnTo>
                            <a:pt x="152" y="91"/>
                          </a:lnTo>
                          <a:lnTo>
                            <a:pt x="151" y="87"/>
                          </a:lnTo>
                          <a:lnTo>
                            <a:pt x="149" y="86"/>
                          </a:lnTo>
                          <a:lnTo>
                            <a:pt x="147" y="87"/>
                          </a:lnTo>
                          <a:lnTo>
                            <a:pt x="147" y="86"/>
                          </a:lnTo>
                          <a:lnTo>
                            <a:pt x="145" y="86"/>
                          </a:lnTo>
                          <a:lnTo>
                            <a:pt x="131" y="84"/>
                          </a:lnTo>
                          <a:lnTo>
                            <a:pt x="131" y="86"/>
                          </a:lnTo>
                          <a:lnTo>
                            <a:pt x="128" y="86"/>
                          </a:lnTo>
                          <a:lnTo>
                            <a:pt x="128" y="86"/>
                          </a:lnTo>
                          <a:lnTo>
                            <a:pt x="121" y="87"/>
                          </a:lnTo>
                          <a:lnTo>
                            <a:pt x="119" y="89"/>
                          </a:lnTo>
                          <a:lnTo>
                            <a:pt x="117" y="89"/>
                          </a:lnTo>
                          <a:lnTo>
                            <a:pt x="117" y="91"/>
                          </a:lnTo>
                          <a:lnTo>
                            <a:pt x="114" y="91"/>
                          </a:lnTo>
                          <a:lnTo>
                            <a:pt x="114" y="91"/>
                          </a:lnTo>
                          <a:lnTo>
                            <a:pt x="112" y="91"/>
                          </a:lnTo>
                          <a:lnTo>
                            <a:pt x="112" y="93"/>
                          </a:lnTo>
                          <a:lnTo>
                            <a:pt x="109" y="93"/>
                          </a:lnTo>
                          <a:lnTo>
                            <a:pt x="109" y="94"/>
                          </a:lnTo>
                          <a:lnTo>
                            <a:pt x="105" y="94"/>
                          </a:lnTo>
                          <a:lnTo>
                            <a:pt x="105" y="94"/>
                          </a:lnTo>
                          <a:lnTo>
                            <a:pt x="103" y="94"/>
                          </a:lnTo>
                          <a:lnTo>
                            <a:pt x="103" y="96"/>
                          </a:lnTo>
                          <a:lnTo>
                            <a:pt x="100" y="96"/>
                          </a:lnTo>
                          <a:lnTo>
                            <a:pt x="100" y="98"/>
                          </a:lnTo>
                          <a:lnTo>
                            <a:pt x="91" y="98"/>
                          </a:lnTo>
                          <a:lnTo>
                            <a:pt x="91" y="98"/>
                          </a:lnTo>
                          <a:lnTo>
                            <a:pt x="88" y="98"/>
                          </a:lnTo>
                          <a:lnTo>
                            <a:pt x="88" y="99"/>
                          </a:lnTo>
                          <a:lnTo>
                            <a:pt x="84" y="99"/>
                          </a:lnTo>
                          <a:lnTo>
                            <a:pt x="84" y="99"/>
                          </a:lnTo>
                          <a:lnTo>
                            <a:pt x="79" y="101"/>
                          </a:lnTo>
                          <a:lnTo>
                            <a:pt x="79" y="103"/>
                          </a:lnTo>
                          <a:lnTo>
                            <a:pt x="75" y="103"/>
                          </a:lnTo>
                          <a:lnTo>
                            <a:pt x="75" y="105"/>
                          </a:lnTo>
                          <a:lnTo>
                            <a:pt x="75" y="106"/>
                          </a:lnTo>
                          <a:lnTo>
                            <a:pt x="74" y="108"/>
                          </a:lnTo>
                          <a:lnTo>
                            <a:pt x="74" y="110"/>
                          </a:lnTo>
                          <a:lnTo>
                            <a:pt x="72" y="112"/>
                          </a:lnTo>
                          <a:lnTo>
                            <a:pt x="72" y="112"/>
                          </a:lnTo>
                          <a:lnTo>
                            <a:pt x="72" y="113"/>
                          </a:lnTo>
                          <a:lnTo>
                            <a:pt x="72" y="113"/>
                          </a:lnTo>
                          <a:lnTo>
                            <a:pt x="70" y="113"/>
                          </a:lnTo>
                          <a:lnTo>
                            <a:pt x="70" y="115"/>
                          </a:lnTo>
                          <a:lnTo>
                            <a:pt x="72" y="117"/>
                          </a:lnTo>
                          <a:lnTo>
                            <a:pt x="72" y="119"/>
                          </a:lnTo>
                          <a:lnTo>
                            <a:pt x="74" y="120"/>
                          </a:lnTo>
                          <a:lnTo>
                            <a:pt x="77" y="119"/>
                          </a:lnTo>
                          <a:lnTo>
                            <a:pt x="81" y="119"/>
                          </a:lnTo>
                          <a:lnTo>
                            <a:pt x="82" y="117"/>
                          </a:lnTo>
                          <a:lnTo>
                            <a:pt x="86" y="117"/>
                          </a:lnTo>
                          <a:lnTo>
                            <a:pt x="86" y="115"/>
                          </a:lnTo>
                          <a:lnTo>
                            <a:pt x="89" y="115"/>
                          </a:lnTo>
                          <a:lnTo>
                            <a:pt x="93" y="117"/>
                          </a:lnTo>
                          <a:lnTo>
                            <a:pt x="95" y="119"/>
                          </a:lnTo>
                          <a:lnTo>
                            <a:pt x="96" y="120"/>
                          </a:lnTo>
                          <a:lnTo>
                            <a:pt x="98" y="120"/>
                          </a:lnTo>
                          <a:lnTo>
                            <a:pt x="102" y="119"/>
                          </a:lnTo>
                          <a:lnTo>
                            <a:pt x="103" y="117"/>
                          </a:lnTo>
                          <a:lnTo>
                            <a:pt x="107" y="117"/>
                          </a:lnTo>
                          <a:lnTo>
                            <a:pt x="109" y="117"/>
                          </a:lnTo>
                          <a:lnTo>
                            <a:pt x="110" y="117"/>
                          </a:lnTo>
                          <a:lnTo>
                            <a:pt x="114" y="117"/>
                          </a:lnTo>
                          <a:lnTo>
                            <a:pt x="116" y="115"/>
                          </a:lnTo>
                          <a:lnTo>
                            <a:pt x="121" y="115"/>
                          </a:lnTo>
                          <a:lnTo>
                            <a:pt x="119" y="117"/>
                          </a:lnTo>
                          <a:lnTo>
                            <a:pt x="117" y="119"/>
                          </a:lnTo>
                          <a:lnTo>
                            <a:pt x="119" y="120"/>
                          </a:lnTo>
                          <a:lnTo>
                            <a:pt x="119" y="122"/>
                          </a:lnTo>
                          <a:lnTo>
                            <a:pt x="121" y="122"/>
                          </a:lnTo>
                          <a:lnTo>
                            <a:pt x="121" y="124"/>
                          </a:lnTo>
                          <a:lnTo>
                            <a:pt x="119" y="126"/>
                          </a:lnTo>
                          <a:lnTo>
                            <a:pt x="117" y="127"/>
                          </a:lnTo>
                          <a:lnTo>
                            <a:pt x="117" y="127"/>
                          </a:lnTo>
                          <a:lnTo>
                            <a:pt x="117" y="129"/>
                          </a:lnTo>
                          <a:lnTo>
                            <a:pt x="119" y="131"/>
                          </a:lnTo>
                          <a:lnTo>
                            <a:pt x="119" y="133"/>
                          </a:lnTo>
                          <a:lnTo>
                            <a:pt x="117" y="136"/>
                          </a:lnTo>
                          <a:lnTo>
                            <a:pt x="117" y="138"/>
                          </a:lnTo>
                          <a:lnTo>
                            <a:pt x="116" y="140"/>
                          </a:lnTo>
                          <a:lnTo>
                            <a:pt x="112" y="141"/>
                          </a:lnTo>
                          <a:lnTo>
                            <a:pt x="110" y="143"/>
                          </a:lnTo>
                          <a:lnTo>
                            <a:pt x="110" y="145"/>
                          </a:lnTo>
                          <a:lnTo>
                            <a:pt x="109" y="145"/>
                          </a:lnTo>
                          <a:lnTo>
                            <a:pt x="105" y="148"/>
                          </a:lnTo>
                          <a:lnTo>
                            <a:pt x="100" y="148"/>
                          </a:lnTo>
                          <a:lnTo>
                            <a:pt x="100" y="150"/>
                          </a:lnTo>
                          <a:lnTo>
                            <a:pt x="98" y="150"/>
                          </a:lnTo>
                          <a:lnTo>
                            <a:pt x="96" y="152"/>
                          </a:lnTo>
                          <a:lnTo>
                            <a:pt x="96" y="154"/>
                          </a:lnTo>
                          <a:lnTo>
                            <a:pt x="93" y="152"/>
                          </a:lnTo>
                          <a:lnTo>
                            <a:pt x="93" y="150"/>
                          </a:lnTo>
                          <a:lnTo>
                            <a:pt x="88" y="152"/>
                          </a:lnTo>
                          <a:lnTo>
                            <a:pt x="88" y="150"/>
                          </a:lnTo>
                          <a:lnTo>
                            <a:pt x="79" y="150"/>
                          </a:lnTo>
                          <a:lnTo>
                            <a:pt x="79" y="152"/>
                          </a:lnTo>
                          <a:lnTo>
                            <a:pt x="75" y="152"/>
                          </a:lnTo>
                          <a:lnTo>
                            <a:pt x="74" y="150"/>
                          </a:lnTo>
                          <a:lnTo>
                            <a:pt x="72" y="150"/>
                          </a:lnTo>
                          <a:lnTo>
                            <a:pt x="72" y="152"/>
                          </a:lnTo>
                          <a:lnTo>
                            <a:pt x="68" y="152"/>
                          </a:lnTo>
                          <a:lnTo>
                            <a:pt x="68" y="152"/>
                          </a:lnTo>
                          <a:lnTo>
                            <a:pt x="63" y="152"/>
                          </a:lnTo>
                          <a:lnTo>
                            <a:pt x="63" y="154"/>
                          </a:lnTo>
                          <a:lnTo>
                            <a:pt x="60" y="154"/>
                          </a:lnTo>
                          <a:lnTo>
                            <a:pt x="60" y="154"/>
                          </a:lnTo>
                          <a:lnTo>
                            <a:pt x="56" y="155"/>
                          </a:lnTo>
                          <a:lnTo>
                            <a:pt x="56" y="157"/>
                          </a:lnTo>
                          <a:lnTo>
                            <a:pt x="48" y="155"/>
                          </a:lnTo>
                          <a:lnTo>
                            <a:pt x="48" y="157"/>
                          </a:lnTo>
                          <a:lnTo>
                            <a:pt x="32" y="157"/>
                          </a:lnTo>
                          <a:lnTo>
                            <a:pt x="32" y="159"/>
                          </a:lnTo>
                          <a:lnTo>
                            <a:pt x="23" y="159"/>
                          </a:lnTo>
                          <a:lnTo>
                            <a:pt x="23" y="161"/>
                          </a:lnTo>
                          <a:lnTo>
                            <a:pt x="21" y="161"/>
                          </a:lnTo>
                          <a:lnTo>
                            <a:pt x="21" y="161"/>
                          </a:lnTo>
                          <a:lnTo>
                            <a:pt x="18" y="161"/>
                          </a:lnTo>
                          <a:lnTo>
                            <a:pt x="14" y="161"/>
                          </a:lnTo>
                          <a:lnTo>
                            <a:pt x="11" y="161"/>
                          </a:lnTo>
                          <a:lnTo>
                            <a:pt x="7" y="162"/>
                          </a:lnTo>
                          <a:lnTo>
                            <a:pt x="6" y="162"/>
                          </a:lnTo>
                          <a:lnTo>
                            <a:pt x="4" y="166"/>
                          </a:lnTo>
                          <a:lnTo>
                            <a:pt x="0" y="169"/>
                          </a:lnTo>
                          <a:lnTo>
                            <a:pt x="0" y="173"/>
                          </a:lnTo>
                          <a:lnTo>
                            <a:pt x="2" y="173"/>
                          </a:lnTo>
                          <a:lnTo>
                            <a:pt x="2" y="173"/>
                          </a:lnTo>
                          <a:lnTo>
                            <a:pt x="4" y="175"/>
                          </a:lnTo>
                          <a:lnTo>
                            <a:pt x="4" y="176"/>
                          </a:lnTo>
                          <a:lnTo>
                            <a:pt x="6" y="178"/>
                          </a:lnTo>
                          <a:lnTo>
                            <a:pt x="7" y="180"/>
                          </a:lnTo>
                          <a:lnTo>
                            <a:pt x="9" y="182"/>
                          </a:lnTo>
                          <a:lnTo>
                            <a:pt x="11" y="185"/>
                          </a:lnTo>
                          <a:lnTo>
                            <a:pt x="18" y="185"/>
                          </a:lnTo>
                          <a:lnTo>
                            <a:pt x="18" y="187"/>
                          </a:lnTo>
                          <a:lnTo>
                            <a:pt x="20" y="189"/>
                          </a:lnTo>
                          <a:lnTo>
                            <a:pt x="21" y="189"/>
                          </a:lnTo>
                          <a:lnTo>
                            <a:pt x="21" y="189"/>
                          </a:lnTo>
                          <a:lnTo>
                            <a:pt x="23" y="190"/>
                          </a:lnTo>
                          <a:lnTo>
                            <a:pt x="23" y="192"/>
                          </a:lnTo>
                          <a:lnTo>
                            <a:pt x="27" y="192"/>
                          </a:lnTo>
                          <a:lnTo>
                            <a:pt x="28" y="192"/>
                          </a:lnTo>
                          <a:lnTo>
                            <a:pt x="32" y="192"/>
                          </a:lnTo>
                          <a:lnTo>
                            <a:pt x="35" y="194"/>
                          </a:lnTo>
                          <a:lnTo>
                            <a:pt x="41" y="194"/>
                          </a:lnTo>
                          <a:lnTo>
                            <a:pt x="42" y="192"/>
                          </a:lnTo>
                          <a:lnTo>
                            <a:pt x="44" y="190"/>
                          </a:lnTo>
                          <a:lnTo>
                            <a:pt x="46" y="187"/>
                          </a:lnTo>
                          <a:lnTo>
                            <a:pt x="46" y="183"/>
                          </a:lnTo>
                          <a:lnTo>
                            <a:pt x="51" y="183"/>
                          </a:lnTo>
                          <a:lnTo>
                            <a:pt x="51" y="187"/>
                          </a:lnTo>
                          <a:lnTo>
                            <a:pt x="53" y="190"/>
                          </a:lnTo>
                          <a:lnTo>
                            <a:pt x="55" y="194"/>
                          </a:lnTo>
                          <a:lnTo>
                            <a:pt x="58" y="192"/>
                          </a:lnTo>
                          <a:lnTo>
                            <a:pt x="63" y="192"/>
                          </a:lnTo>
                          <a:lnTo>
                            <a:pt x="67" y="192"/>
                          </a:lnTo>
                          <a:lnTo>
                            <a:pt x="72" y="192"/>
                          </a:lnTo>
                          <a:lnTo>
                            <a:pt x="75" y="190"/>
                          </a:lnTo>
                          <a:lnTo>
                            <a:pt x="77" y="190"/>
                          </a:lnTo>
                          <a:lnTo>
                            <a:pt x="93" y="190"/>
                          </a:lnTo>
                          <a:lnTo>
                            <a:pt x="95" y="194"/>
                          </a:lnTo>
                          <a:lnTo>
                            <a:pt x="96" y="194"/>
                          </a:lnTo>
                          <a:lnTo>
                            <a:pt x="96" y="196"/>
                          </a:lnTo>
                          <a:lnTo>
                            <a:pt x="95" y="196"/>
                          </a:lnTo>
                          <a:lnTo>
                            <a:pt x="95" y="196"/>
                          </a:lnTo>
                          <a:lnTo>
                            <a:pt x="93" y="197"/>
                          </a:lnTo>
                          <a:lnTo>
                            <a:pt x="91" y="197"/>
                          </a:lnTo>
                          <a:lnTo>
                            <a:pt x="91" y="199"/>
                          </a:lnTo>
                          <a:lnTo>
                            <a:pt x="89" y="199"/>
                          </a:lnTo>
                          <a:lnTo>
                            <a:pt x="88" y="197"/>
                          </a:lnTo>
                          <a:lnTo>
                            <a:pt x="86" y="196"/>
                          </a:lnTo>
                          <a:lnTo>
                            <a:pt x="86" y="196"/>
                          </a:lnTo>
                          <a:lnTo>
                            <a:pt x="84" y="196"/>
                          </a:lnTo>
                          <a:lnTo>
                            <a:pt x="84" y="196"/>
                          </a:lnTo>
                          <a:lnTo>
                            <a:pt x="68" y="196"/>
                          </a:lnTo>
                          <a:lnTo>
                            <a:pt x="68" y="197"/>
                          </a:lnTo>
                          <a:lnTo>
                            <a:pt x="67" y="197"/>
                          </a:lnTo>
                          <a:lnTo>
                            <a:pt x="67" y="199"/>
                          </a:lnTo>
                          <a:lnTo>
                            <a:pt x="55" y="197"/>
                          </a:lnTo>
                          <a:lnTo>
                            <a:pt x="51" y="199"/>
                          </a:lnTo>
                          <a:lnTo>
                            <a:pt x="46" y="201"/>
                          </a:lnTo>
                          <a:lnTo>
                            <a:pt x="41" y="202"/>
                          </a:lnTo>
                          <a:lnTo>
                            <a:pt x="35" y="204"/>
                          </a:lnTo>
                          <a:lnTo>
                            <a:pt x="35" y="208"/>
                          </a:lnTo>
                          <a:lnTo>
                            <a:pt x="39" y="208"/>
                          </a:lnTo>
                          <a:lnTo>
                            <a:pt x="37" y="209"/>
                          </a:lnTo>
                          <a:lnTo>
                            <a:pt x="34" y="209"/>
                          </a:lnTo>
                          <a:lnTo>
                            <a:pt x="30" y="209"/>
                          </a:lnTo>
                          <a:lnTo>
                            <a:pt x="27" y="209"/>
                          </a:lnTo>
                          <a:lnTo>
                            <a:pt x="25" y="208"/>
                          </a:lnTo>
                          <a:lnTo>
                            <a:pt x="21" y="206"/>
                          </a:lnTo>
                          <a:lnTo>
                            <a:pt x="20" y="206"/>
                          </a:lnTo>
                          <a:lnTo>
                            <a:pt x="20" y="204"/>
                          </a:lnTo>
                          <a:lnTo>
                            <a:pt x="18" y="204"/>
                          </a:lnTo>
                          <a:lnTo>
                            <a:pt x="14" y="204"/>
                          </a:lnTo>
                          <a:lnTo>
                            <a:pt x="13" y="206"/>
                          </a:lnTo>
                          <a:lnTo>
                            <a:pt x="11" y="208"/>
                          </a:lnTo>
                          <a:lnTo>
                            <a:pt x="11" y="209"/>
                          </a:lnTo>
                          <a:lnTo>
                            <a:pt x="13" y="209"/>
                          </a:lnTo>
                          <a:lnTo>
                            <a:pt x="14" y="216"/>
                          </a:lnTo>
                          <a:lnTo>
                            <a:pt x="16" y="216"/>
                          </a:lnTo>
                          <a:lnTo>
                            <a:pt x="16" y="216"/>
                          </a:lnTo>
                          <a:lnTo>
                            <a:pt x="21" y="216"/>
                          </a:lnTo>
                          <a:lnTo>
                            <a:pt x="25" y="220"/>
                          </a:lnTo>
                          <a:lnTo>
                            <a:pt x="28" y="220"/>
                          </a:lnTo>
                          <a:lnTo>
                            <a:pt x="32" y="222"/>
                          </a:lnTo>
                          <a:lnTo>
                            <a:pt x="37" y="222"/>
                          </a:lnTo>
                          <a:lnTo>
                            <a:pt x="37" y="223"/>
                          </a:lnTo>
                          <a:lnTo>
                            <a:pt x="30" y="225"/>
                          </a:lnTo>
                          <a:lnTo>
                            <a:pt x="30" y="227"/>
                          </a:lnTo>
                          <a:lnTo>
                            <a:pt x="32" y="227"/>
                          </a:lnTo>
                          <a:lnTo>
                            <a:pt x="39" y="237"/>
                          </a:lnTo>
                          <a:lnTo>
                            <a:pt x="42" y="237"/>
                          </a:lnTo>
                          <a:lnTo>
                            <a:pt x="42" y="237"/>
                          </a:lnTo>
                          <a:lnTo>
                            <a:pt x="51" y="237"/>
                          </a:lnTo>
                          <a:lnTo>
                            <a:pt x="51" y="237"/>
                          </a:lnTo>
                          <a:lnTo>
                            <a:pt x="67" y="241"/>
                          </a:lnTo>
                          <a:lnTo>
                            <a:pt x="65" y="239"/>
                          </a:lnTo>
                          <a:lnTo>
                            <a:pt x="65" y="239"/>
                          </a:lnTo>
                          <a:lnTo>
                            <a:pt x="65" y="237"/>
                          </a:lnTo>
                          <a:lnTo>
                            <a:pt x="65" y="232"/>
                          </a:lnTo>
                          <a:lnTo>
                            <a:pt x="63" y="232"/>
                          </a:lnTo>
                          <a:lnTo>
                            <a:pt x="65" y="229"/>
                          </a:lnTo>
                          <a:lnTo>
                            <a:pt x="67" y="227"/>
                          </a:lnTo>
                          <a:lnTo>
                            <a:pt x="68" y="227"/>
                          </a:lnTo>
                          <a:lnTo>
                            <a:pt x="68" y="225"/>
                          </a:lnTo>
                          <a:lnTo>
                            <a:pt x="72" y="227"/>
                          </a:lnTo>
                          <a:lnTo>
                            <a:pt x="74" y="229"/>
                          </a:lnTo>
                          <a:lnTo>
                            <a:pt x="75" y="232"/>
                          </a:lnTo>
                          <a:lnTo>
                            <a:pt x="79" y="232"/>
                          </a:lnTo>
                          <a:lnTo>
                            <a:pt x="79" y="230"/>
                          </a:lnTo>
                          <a:lnTo>
                            <a:pt x="81" y="227"/>
                          </a:lnTo>
                          <a:lnTo>
                            <a:pt x="86" y="227"/>
                          </a:lnTo>
                          <a:lnTo>
                            <a:pt x="93" y="227"/>
                          </a:lnTo>
                          <a:lnTo>
                            <a:pt x="95" y="229"/>
                          </a:lnTo>
                          <a:lnTo>
                            <a:pt x="95" y="230"/>
                          </a:lnTo>
                          <a:lnTo>
                            <a:pt x="96" y="232"/>
                          </a:lnTo>
                          <a:lnTo>
                            <a:pt x="98" y="234"/>
                          </a:lnTo>
                          <a:lnTo>
                            <a:pt x="100" y="236"/>
                          </a:lnTo>
                          <a:lnTo>
                            <a:pt x="102" y="236"/>
                          </a:lnTo>
                          <a:lnTo>
                            <a:pt x="103" y="232"/>
                          </a:lnTo>
                          <a:lnTo>
                            <a:pt x="105" y="229"/>
                          </a:lnTo>
                          <a:lnTo>
                            <a:pt x="105" y="229"/>
                          </a:lnTo>
                          <a:lnTo>
                            <a:pt x="107" y="229"/>
                          </a:lnTo>
                          <a:lnTo>
                            <a:pt x="109" y="230"/>
                          </a:lnTo>
                          <a:lnTo>
                            <a:pt x="110" y="230"/>
                          </a:lnTo>
                          <a:lnTo>
                            <a:pt x="112" y="229"/>
                          </a:lnTo>
                          <a:lnTo>
                            <a:pt x="124" y="229"/>
                          </a:lnTo>
                          <a:lnTo>
                            <a:pt x="124" y="225"/>
                          </a:lnTo>
                          <a:lnTo>
                            <a:pt x="128" y="223"/>
                          </a:lnTo>
                          <a:lnTo>
                            <a:pt x="133" y="222"/>
                          </a:lnTo>
                          <a:lnTo>
                            <a:pt x="133" y="225"/>
                          </a:lnTo>
                          <a:lnTo>
                            <a:pt x="135" y="227"/>
                          </a:lnTo>
                          <a:lnTo>
                            <a:pt x="135" y="232"/>
                          </a:lnTo>
                          <a:lnTo>
                            <a:pt x="138" y="230"/>
                          </a:lnTo>
                          <a:lnTo>
                            <a:pt x="142" y="227"/>
                          </a:lnTo>
                          <a:lnTo>
                            <a:pt x="144" y="223"/>
                          </a:lnTo>
                          <a:lnTo>
                            <a:pt x="147" y="223"/>
                          </a:lnTo>
                          <a:lnTo>
                            <a:pt x="149" y="225"/>
                          </a:lnTo>
                          <a:lnTo>
                            <a:pt x="149" y="225"/>
                          </a:lnTo>
                          <a:lnTo>
                            <a:pt x="151" y="227"/>
                          </a:lnTo>
                          <a:lnTo>
                            <a:pt x="151" y="229"/>
                          </a:lnTo>
                          <a:lnTo>
                            <a:pt x="161" y="229"/>
                          </a:lnTo>
                          <a:lnTo>
                            <a:pt x="164" y="230"/>
                          </a:lnTo>
                          <a:lnTo>
                            <a:pt x="168" y="230"/>
                          </a:lnTo>
                          <a:lnTo>
                            <a:pt x="173" y="232"/>
                          </a:lnTo>
                          <a:lnTo>
                            <a:pt x="175" y="236"/>
                          </a:lnTo>
                          <a:lnTo>
                            <a:pt x="177" y="236"/>
                          </a:lnTo>
                          <a:lnTo>
                            <a:pt x="178" y="237"/>
                          </a:lnTo>
                          <a:lnTo>
                            <a:pt x="180" y="239"/>
                          </a:lnTo>
                          <a:lnTo>
                            <a:pt x="184" y="241"/>
                          </a:lnTo>
                          <a:lnTo>
                            <a:pt x="184" y="241"/>
                          </a:lnTo>
                          <a:lnTo>
                            <a:pt x="184" y="243"/>
                          </a:lnTo>
                          <a:lnTo>
                            <a:pt x="184" y="243"/>
                          </a:lnTo>
                          <a:lnTo>
                            <a:pt x="184" y="244"/>
                          </a:lnTo>
                          <a:lnTo>
                            <a:pt x="185" y="243"/>
                          </a:lnTo>
                          <a:lnTo>
                            <a:pt x="187" y="243"/>
                          </a:lnTo>
                          <a:lnTo>
                            <a:pt x="191" y="243"/>
                          </a:lnTo>
                          <a:lnTo>
                            <a:pt x="192" y="243"/>
                          </a:lnTo>
                          <a:lnTo>
                            <a:pt x="192" y="244"/>
                          </a:lnTo>
                          <a:lnTo>
                            <a:pt x="199" y="244"/>
                          </a:lnTo>
                          <a:lnTo>
                            <a:pt x="199" y="244"/>
                          </a:lnTo>
                          <a:lnTo>
                            <a:pt x="205" y="250"/>
                          </a:lnTo>
                          <a:lnTo>
                            <a:pt x="205" y="257"/>
                          </a:lnTo>
                          <a:lnTo>
                            <a:pt x="212" y="258"/>
                          </a:lnTo>
                          <a:lnTo>
                            <a:pt x="213" y="262"/>
                          </a:lnTo>
                          <a:lnTo>
                            <a:pt x="217" y="262"/>
                          </a:lnTo>
                          <a:lnTo>
                            <a:pt x="217" y="264"/>
                          </a:lnTo>
                          <a:lnTo>
                            <a:pt x="220" y="264"/>
                          </a:lnTo>
                          <a:lnTo>
                            <a:pt x="220" y="265"/>
                          </a:lnTo>
                          <a:lnTo>
                            <a:pt x="222" y="267"/>
                          </a:lnTo>
                          <a:lnTo>
                            <a:pt x="222" y="269"/>
                          </a:lnTo>
                          <a:lnTo>
                            <a:pt x="224" y="269"/>
                          </a:lnTo>
                          <a:lnTo>
                            <a:pt x="224" y="271"/>
                          </a:lnTo>
                          <a:lnTo>
                            <a:pt x="229" y="272"/>
                          </a:lnTo>
                          <a:lnTo>
                            <a:pt x="231" y="272"/>
                          </a:lnTo>
                          <a:lnTo>
                            <a:pt x="233" y="272"/>
                          </a:lnTo>
                          <a:lnTo>
                            <a:pt x="234" y="274"/>
                          </a:lnTo>
                          <a:lnTo>
                            <a:pt x="233" y="278"/>
                          </a:lnTo>
                          <a:lnTo>
                            <a:pt x="231" y="278"/>
                          </a:lnTo>
                          <a:lnTo>
                            <a:pt x="233" y="279"/>
                          </a:lnTo>
                          <a:lnTo>
                            <a:pt x="233" y="281"/>
                          </a:lnTo>
                          <a:lnTo>
                            <a:pt x="233" y="283"/>
                          </a:lnTo>
                          <a:lnTo>
                            <a:pt x="231" y="283"/>
                          </a:lnTo>
                          <a:lnTo>
                            <a:pt x="231" y="285"/>
                          </a:lnTo>
                          <a:lnTo>
                            <a:pt x="224" y="288"/>
                          </a:lnTo>
                          <a:lnTo>
                            <a:pt x="224" y="290"/>
                          </a:lnTo>
                          <a:lnTo>
                            <a:pt x="234" y="286"/>
                          </a:lnTo>
                          <a:lnTo>
                            <a:pt x="234" y="290"/>
                          </a:lnTo>
                          <a:lnTo>
                            <a:pt x="241" y="295"/>
                          </a:lnTo>
                          <a:lnTo>
                            <a:pt x="241" y="299"/>
                          </a:lnTo>
                          <a:lnTo>
                            <a:pt x="241" y="299"/>
                          </a:lnTo>
                          <a:lnTo>
                            <a:pt x="243" y="299"/>
                          </a:lnTo>
                          <a:lnTo>
                            <a:pt x="243" y="300"/>
                          </a:lnTo>
                          <a:lnTo>
                            <a:pt x="245" y="300"/>
                          </a:lnTo>
                          <a:lnTo>
                            <a:pt x="245" y="302"/>
                          </a:lnTo>
                          <a:lnTo>
                            <a:pt x="245" y="302"/>
                          </a:lnTo>
                          <a:lnTo>
                            <a:pt x="245" y="302"/>
                          </a:lnTo>
                          <a:lnTo>
                            <a:pt x="247" y="304"/>
                          </a:lnTo>
                          <a:lnTo>
                            <a:pt x="243" y="304"/>
                          </a:lnTo>
                          <a:lnTo>
                            <a:pt x="245" y="304"/>
                          </a:lnTo>
                          <a:lnTo>
                            <a:pt x="245" y="305"/>
                          </a:lnTo>
                          <a:lnTo>
                            <a:pt x="245" y="305"/>
                          </a:lnTo>
                          <a:lnTo>
                            <a:pt x="245" y="307"/>
                          </a:lnTo>
                          <a:lnTo>
                            <a:pt x="247" y="309"/>
                          </a:lnTo>
                          <a:lnTo>
                            <a:pt x="248" y="309"/>
                          </a:lnTo>
                          <a:lnTo>
                            <a:pt x="250" y="312"/>
                          </a:lnTo>
                          <a:lnTo>
                            <a:pt x="250" y="312"/>
                          </a:lnTo>
                          <a:lnTo>
                            <a:pt x="250" y="318"/>
                          </a:lnTo>
                          <a:lnTo>
                            <a:pt x="255" y="318"/>
                          </a:lnTo>
                          <a:lnTo>
                            <a:pt x="255" y="321"/>
                          </a:lnTo>
                          <a:lnTo>
                            <a:pt x="253" y="321"/>
                          </a:lnTo>
                          <a:lnTo>
                            <a:pt x="253" y="323"/>
                          </a:lnTo>
                          <a:lnTo>
                            <a:pt x="253" y="323"/>
                          </a:lnTo>
                          <a:lnTo>
                            <a:pt x="255" y="323"/>
                          </a:lnTo>
                          <a:lnTo>
                            <a:pt x="255" y="325"/>
                          </a:lnTo>
                          <a:lnTo>
                            <a:pt x="252" y="326"/>
                          </a:lnTo>
                          <a:lnTo>
                            <a:pt x="253" y="332"/>
                          </a:lnTo>
                          <a:lnTo>
                            <a:pt x="250" y="332"/>
                          </a:lnTo>
                          <a:lnTo>
                            <a:pt x="247" y="332"/>
                          </a:lnTo>
                          <a:lnTo>
                            <a:pt x="243" y="332"/>
                          </a:lnTo>
                          <a:lnTo>
                            <a:pt x="241" y="333"/>
                          </a:lnTo>
                          <a:lnTo>
                            <a:pt x="241" y="335"/>
                          </a:lnTo>
                          <a:lnTo>
                            <a:pt x="247" y="335"/>
                          </a:lnTo>
                          <a:lnTo>
                            <a:pt x="245" y="339"/>
                          </a:lnTo>
                          <a:lnTo>
                            <a:pt x="243" y="342"/>
                          </a:lnTo>
                          <a:lnTo>
                            <a:pt x="241" y="346"/>
                          </a:lnTo>
                          <a:lnTo>
                            <a:pt x="240" y="346"/>
                          </a:lnTo>
                          <a:lnTo>
                            <a:pt x="240" y="349"/>
                          </a:lnTo>
                          <a:lnTo>
                            <a:pt x="243" y="349"/>
                          </a:lnTo>
                          <a:lnTo>
                            <a:pt x="243" y="349"/>
                          </a:lnTo>
                          <a:lnTo>
                            <a:pt x="245" y="349"/>
                          </a:lnTo>
                          <a:lnTo>
                            <a:pt x="243" y="353"/>
                          </a:lnTo>
                          <a:lnTo>
                            <a:pt x="241" y="354"/>
                          </a:lnTo>
                          <a:lnTo>
                            <a:pt x="238" y="356"/>
                          </a:lnTo>
                          <a:lnTo>
                            <a:pt x="240" y="358"/>
                          </a:lnTo>
                          <a:lnTo>
                            <a:pt x="240" y="360"/>
                          </a:lnTo>
                          <a:lnTo>
                            <a:pt x="241" y="360"/>
                          </a:lnTo>
                          <a:lnTo>
                            <a:pt x="241" y="361"/>
                          </a:lnTo>
                          <a:lnTo>
                            <a:pt x="241" y="361"/>
                          </a:lnTo>
                          <a:lnTo>
                            <a:pt x="243" y="361"/>
                          </a:lnTo>
                          <a:lnTo>
                            <a:pt x="243" y="363"/>
                          </a:lnTo>
                          <a:lnTo>
                            <a:pt x="250" y="363"/>
                          </a:lnTo>
                          <a:lnTo>
                            <a:pt x="250" y="365"/>
                          </a:lnTo>
                          <a:lnTo>
                            <a:pt x="253" y="365"/>
                          </a:lnTo>
                          <a:lnTo>
                            <a:pt x="255" y="363"/>
                          </a:lnTo>
                          <a:lnTo>
                            <a:pt x="259" y="361"/>
                          </a:lnTo>
                          <a:lnTo>
                            <a:pt x="259" y="358"/>
                          </a:lnTo>
                          <a:lnTo>
                            <a:pt x="260" y="356"/>
                          </a:lnTo>
                          <a:lnTo>
                            <a:pt x="262" y="351"/>
                          </a:lnTo>
                          <a:lnTo>
                            <a:pt x="262" y="351"/>
                          </a:lnTo>
                          <a:lnTo>
                            <a:pt x="264" y="353"/>
                          </a:lnTo>
                          <a:lnTo>
                            <a:pt x="264" y="354"/>
                          </a:lnTo>
                          <a:lnTo>
                            <a:pt x="264" y="358"/>
                          </a:lnTo>
                          <a:lnTo>
                            <a:pt x="267" y="358"/>
                          </a:lnTo>
                          <a:lnTo>
                            <a:pt x="267" y="356"/>
                          </a:lnTo>
                          <a:lnTo>
                            <a:pt x="273" y="354"/>
                          </a:lnTo>
                          <a:lnTo>
                            <a:pt x="274" y="358"/>
                          </a:lnTo>
                          <a:lnTo>
                            <a:pt x="280" y="358"/>
                          </a:lnTo>
                          <a:lnTo>
                            <a:pt x="280" y="358"/>
                          </a:lnTo>
                          <a:lnTo>
                            <a:pt x="283" y="358"/>
                          </a:lnTo>
                          <a:lnTo>
                            <a:pt x="283" y="360"/>
                          </a:lnTo>
                          <a:lnTo>
                            <a:pt x="288" y="360"/>
                          </a:lnTo>
                          <a:lnTo>
                            <a:pt x="288" y="361"/>
                          </a:lnTo>
                          <a:lnTo>
                            <a:pt x="288" y="361"/>
                          </a:lnTo>
                          <a:lnTo>
                            <a:pt x="287" y="361"/>
                          </a:lnTo>
                          <a:lnTo>
                            <a:pt x="287" y="363"/>
                          </a:lnTo>
                          <a:lnTo>
                            <a:pt x="287" y="363"/>
                          </a:lnTo>
                          <a:lnTo>
                            <a:pt x="288" y="365"/>
                          </a:lnTo>
                          <a:lnTo>
                            <a:pt x="290" y="365"/>
                          </a:lnTo>
                          <a:lnTo>
                            <a:pt x="295" y="365"/>
                          </a:lnTo>
                          <a:lnTo>
                            <a:pt x="299" y="363"/>
                          </a:lnTo>
                          <a:lnTo>
                            <a:pt x="302" y="361"/>
                          </a:lnTo>
                          <a:lnTo>
                            <a:pt x="306" y="361"/>
                          </a:lnTo>
                          <a:lnTo>
                            <a:pt x="306" y="361"/>
                          </a:lnTo>
                          <a:lnTo>
                            <a:pt x="306" y="361"/>
                          </a:lnTo>
                          <a:lnTo>
                            <a:pt x="306" y="363"/>
                          </a:lnTo>
                          <a:lnTo>
                            <a:pt x="297" y="367"/>
                          </a:lnTo>
                          <a:lnTo>
                            <a:pt x="297" y="368"/>
                          </a:lnTo>
                          <a:lnTo>
                            <a:pt x="301" y="368"/>
                          </a:lnTo>
                          <a:lnTo>
                            <a:pt x="301" y="367"/>
                          </a:lnTo>
                          <a:lnTo>
                            <a:pt x="306" y="367"/>
                          </a:lnTo>
                          <a:lnTo>
                            <a:pt x="308" y="367"/>
                          </a:lnTo>
                          <a:lnTo>
                            <a:pt x="311" y="368"/>
                          </a:lnTo>
                          <a:lnTo>
                            <a:pt x="313" y="370"/>
                          </a:lnTo>
                          <a:lnTo>
                            <a:pt x="313" y="374"/>
                          </a:lnTo>
                          <a:lnTo>
                            <a:pt x="304" y="374"/>
                          </a:lnTo>
                          <a:lnTo>
                            <a:pt x="304" y="374"/>
                          </a:lnTo>
                          <a:lnTo>
                            <a:pt x="306" y="375"/>
                          </a:lnTo>
                          <a:lnTo>
                            <a:pt x="306" y="375"/>
                          </a:lnTo>
                          <a:lnTo>
                            <a:pt x="308" y="375"/>
                          </a:lnTo>
                          <a:lnTo>
                            <a:pt x="309" y="375"/>
                          </a:lnTo>
                          <a:lnTo>
                            <a:pt x="309" y="375"/>
                          </a:lnTo>
                          <a:lnTo>
                            <a:pt x="311" y="377"/>
                          </a:lnTo>
                          <a:lnTo>
                            <a:pt x="311" y="379"/>
                          </a:lnTo>
                          <a:lnTo>
                            <a:pt x="304" y="379"/>
                          </a:lnTo>
                          <a:lnTo>
                            <a:pt x="304" y="379"/>
                          </a:lnTo>
                          <a:lnTo>
                            <a:pt x="304" y="381"/>
                          </a:lnTo>
                          <a:lnTo>
                            <a:pt x="304" y="381"/>
                          </a:lnTo>
                          <a:lnTo>
                            <a:pt x="304" y="384"/>
                          </a:lnTo>
                          <a:lnTo>
                            <a:pt x="306" y="384"/>
                          </a:lnTo>
                          <a:lnTo>
                            <a:pt x="308" y="384"/>
                          </a:lnTo>
                          <a:lnTo>
                            <a:pt x="309" y="384"/>
                          </a:lnTo>
                          <a:lnTo>
                            <a:pt x="311" y="384"/>
                          </a:lnTo>
                          <a:lnTo>
                            <a:pt x="311" y="386"/>
                          </a:lnTo>
                          <a:lnTo>
                            <a:pt x="311" y="386"/>
                          </a:lnTo>
                          <a:lnTo>
                            <a:pt x="309" y="386"/>
                          </a:lnTo>
                          <a:lnTo>
                            <a:pt x="309" y="388"/>
                          </a:lnTo>
                          <a:lnTo>
                            <a:pt x="308" y="386"/>
                          </a:lnTo>
                          <a:lnTo>
                            <a:pt x="304" y="386"/>
                          </a:lnTo>
                          <a:lnTo>
                            <a:pt x="304" y="389"/>
                          </a:lnTo>
                          <a:lnTo>
                            <a:pt x="308" y="391"/>
                          </a:lnTo>
                          <a:lnTo>
                            <a:pt x="309" y="391"/>
                          </a:lnTo>
                          <a:lnTo>
                            <a:pt x="313" y="393"/>
                          </a:lnTo>
                          <a:lnTo>
                            <a:pt x="313" y="396"/>
                          </a:lnTo>
                          <a:lnTo>
                            <a:pt x="304" y="395"/>
                          </a:lnTo>
                          <a:lnTo>
                            <a:pt x="301" y="391"/>
                          </a:lnTo>
                          <a:lnTo>
                            <a:pt x="295" y="391"/>
                          </a:lnTo>
                          <a:lnTo>
                            <a:pt x="295" y="389"/>
                          </a:lnTo>
                          <a:lnTo>
                            <a:pt x="290" y="388"/>
                          </a:lnTo>
                          <a:lnTo>
                            <a:pt x="288" y="386"/>
                          </a:lnTo>
                          <a:lnTo>
                            <a:pt x="285" y="384"/>
                          </a:lnTo>
                          <a:lnTo>
                            <a:pt x="281" y="384"/>
                          </a:lnTo>
                          <a:lnTo>
                            <a:pt x="280" y="382"/>
                          </a:lnTo>
                          <a:lnTo>
                            <a:pt x="280" y="382"/>
                          </a:lnTo>
                          <a:lnTo>
                            <a:pt x="255" y="381"/>
                          </a:lnTo>
                          <a:lnTo>
                            <a:pt x="255" y="382"/>
                          </a:lnTo>
                          <a:lnTo>
                            <a:pt x="255" y="382"/>
                          </a:lnTo>
                          <a:lnTo>
                            <a:pt x="253" y="382"/>
                          </a:lnTo>
                          <a:lnTo>
                            <a:pt x="253" y="382"/>
                          </a:lnTo>
                          <a:lnTo>
                            <a:pt x="252" y="384"/>
                          </a:lnTo>
                          <a:lnTo>
                            <a:pt x="252" y="384"/>
                          </a:lnTo>
                          <a:lnTo>
                            <a:pt x="252" y="384"/>
                          </a:lnTo>
                          <a:lnTo>
                            <a:pt x="252" y="386"/>
                          </a:lnTo>
                          <a:lnTo>
                            <a:pt x="253" y="388"/>
                          </a:lnTo>
                          <a:lnTo>
                            <a:pt x="255" y="389"/>
                          </a:lnTo>
                          <a:lnTo>
                            <a:pt x="255" y="391"/>
                          </a:lnTo>
                          <a:lnTo>
                            <a:pt x="260" y="391"/>
                          </a:lnTo>
                          <a:lnTo>
                            <a:pt x="262" y="393"/>
                          </a:lnTo>
                          <a:lnTo>
                            <a:pt x="267" y="395"/>
                          </a:lnTo>
                          <a:lnTo>
                            <a:pt x="266" y="398"/>
                          </a:lnTo>
                          <a:lnTo>
                            <a:pt x="264" y="398"/>
                          </a:lnTo>
                          <a:lnTo>
                            <a:pt x="264" y="398"/>
                          </a:lnTo>
                          <a:lnTo>
                            <a:pt x="264" y="398"/>
                          </a:lnTo>
                          <a:lnTo>
                            <a:pt x="259" y="398"/>
                          </a:lnTo>
                          <a:lnTo>
                            <a:pt x="259" y="396"/>
                          </a:lnTo>
                          <a:lnTo>
                            <a:pt x="255" y="396"/>
                          </a:lnTo>
                          <a:lnTo>
                            <a:pt x="252" y="398"/>
                          </a:lnTo>
                          <a:lnTo>
                            <a:pt x="250" y="400"/>
                          </a:lnTo>
                          <a:lnTo>
                            <a:pt x="248" y="400"/>
                          </a:lnTo>
                          <a:lnTo>
                            <a:pt x="248" y="403"/>
                          </a:lnTo>
                          <a:lnTo>
                            <a:pt x="250" y="405"/>
                          </a:lnTo>
                          <a:lnTo>
                            <a:pt x="250" y="408"/>
                          </a:lnTo>
                          <a:lnTo>
                            <a:pt x="247" y="408"/>
                          </a:lnTo>
                          <a:lnTo>
                            <a:pt x="247" y="412"/>
                          </a:lnTo>
                          <a:lnTo>
                            <a:pt x="247" y="414"/>
                          </a:lnTo>
                          <a:lnTo>
                            <a:pt x="247" y="417"/>
                          </a:lnTo>
                          <a:lnTo>
                            <a:pt x="243" y="419"/>
                          </a:lnTo>
                          <a:lnTo>
                            <a:pt x="243" y="421"/>
                          </a:lnTo>
                          <a:lnTo>
                            <a:pt x="243" y="422"/>
                          </a:lnTo>
                          <a:lnTo>
                            <a:pt x="245" y="424"/>
                          </a:lnTo>
                          <a:lnTo>
                            <a:pt x="247" y="424"/>
                          </a:lnTo>
                          <a:lnTo>
                            <a:pt x="250" y="422"/>
                          </a:lnTo>
                          <a:lnTo>
                            <a:pt x="253" y="422"/>
                          </a:lnTo>
                          <a:lnTo>
                            <a:pt x="255" y="422"/>
                          </a:lnTo>
                          <a:lnTo>
                            <a:pt x="257" y="422"/>
                          </a:lnTo>
                          <a:lnTo>
                            <a:pt x="259" y="424"/>
                          </a:lnTo>
                          <a:lnTo>
                            <a:pt x="262" y="424"/>
                          </a:lnTo>
                          <a:lnTo>
                            <a:pt x="262" y="422"/>
                          </a:lnTo>
                          <a:lnTo>
                            <a:pt x="264" y="422"/>
                          </a:lnTo>
                          <a:lnTo>
                            <a:pt x="264" y="428"/>
                          </a:lnTo>
                          <a:lnTo>
                            <a:pt x="250" y="428"/>
                          </a:lnTo>
                          <a:lnTo>
                            <a:pt x="252" y="431"/>
                          </a:lnTo>
                          <a:lnTo>
                            <a:pt x="252" y="431"/>
                          </a:lnTo>
                          <a:lnTo>
                            <a:pt x="253" y="431"/>
                          </a:lnTo>
                          <a:lnTo>
                            <a:pt x="255" y="433"/>
                          </a:lnTo>
                          <a:lnTo>
                            <a:pt x="267" y="435"/>
                          </a:lnTo>
                          <a:lnTo>
                            <a:pt x="269" y="433"/>
                          </a:lnTo>
                          <a:lnTo>
                            <a:pt x="271" y="433"/>
                          </a:lnTo>
                          <a:lnTo>
                            <a:pt x="271" y="431"/>
                          </a:lnTo>
                          <a:lnTo>
                            <a:pt x="278" y="431"/>
                          </a:lnTo>
                          <a:lnTo>
                            <a:pt x="278" y="429"/>
                          </a:lnTo>
                          <a:lnTo>
                            <a:pt x="280" y="429"/>
                          </a:lnTo>
                          <a:lnTo>
                            <a:pt x="281" y="428"/>
                          </a:lnTo>
                          <a:lnTo>
                            <a:pt x="285" y="426"/>
                          </a:lnTo>
                          <a:lnTo>
                            <a:pt x="288" y="426"/>
                          </a:lnTo>
                          <a:lnTo>
                            <a:pt x="290" y="424"/>
                          </a:lnTo>
                          <a:lnTo>
                            <a:pt x="292" y="424"/>
                          </a:lnTo>
                          <a:lnTo>
                            <a:pt x="292" y="419"/>
                          </a:lnTo>
                          <a:lnTo>
                            <a:pt x="288" y="415"/>
                          </a:lnTo>
                          <a:lnTo>
                            <a:pt x="285" y="412"/>
                          </a:lnTo>
                          <a:lnTo>
                            <a:pt x="281" y="408"/>
                          </a:lnTo>
                          <a:lnTo>
                            <a:pt x="278" y="405"/>
                          </a:lnTo>
                          <a:lnTo>
                            <a:pt x="274" y="401"/>
                          </a:lnTo>
                          <a:lnTo>
                            <a:pt x="269" y="400"/>
                          </a:lnTo>
                          <a:lnTo>
                            <a:pt x="269" y="396"/>
                          </a:lnTo>
                          <a:lnTo>
                            <a:pt x="267" y="396"/>
                          </a:lnTo>
                          <a:lnTo>
                            <a:pt x="267" y="395"/>
                          </a:lnTo>
                          <a:lnTo>
                            <a:pt x="273" y="395"/>
                          </a:lnTo>
                          <a:lnTo>
                            <a:pt x="276" y="396"/>
                          </a:lnTo>
                          <a:lnTo>
                            <a:pt x="276" y="398"/>
                          </a:lnTo>
                          <a:lnTo>
                            <a:pt x="280" y="398"/>
                          </a:lnTo>
                          <a:lnTo>
                            <a:pt x="281" y="400"/>
                          </a:lnTo>
                          <a:lnTo>
                            <a:pt x="283" y="400"/>
                          </a:lnTo>
                          <a:lnTo>
                            <a:pt x="287" y="405"/>
                          </a:lnTo>
                          <a:lnTo>
                            <a:pt x="288" y="405"/>
                          </a:lnTo>
                          <a:lnTo>
                            <a:pt x="288" y="407"/>
                          </a:lnTo>
                          <a:lnTo>
                            <a:pt x="292" y="407"/>
                          </a:lnTo>
                          <a:lnTo>
                            <a:pt x="295" y="405"/>
                          </a:lnTo>
                          <a:lnTo>
                            <a:pt x="299" y="405"/>
                          </a:lnTo>
                          <a:lnTo>
                            <a:pt x="301" y="403"/>
                          </a:lnTo>
                          <a:lnTo>
                            <a:pt x="302" y="407"/>
                          </a:lnTo>
                          <a:lnTo>
                            <a:pt x="306" y="407"/>
                          </a:lnTo>
                          <a:lnTo>
                            <a:pt x="308" y="405"/>
                          </a:lnTo>
                          <a:lnTo>
                            <a:pt x="309" y="405"/>
                          </a:lnTo>
                          <a:lnTo>
                            <a:pt x="313" y="405"/>
                          </a:lnTo>
                          <a:lnTo>
                            <a:pt x="313" y="408"/>
                          </a:lnTo>
                          <a:lnTo>
                            <a:pt x="311" y="408"/>
                          </a:lnTo>
                          <a:lnTo>
                            <a:pt x="311" y="410"/>
                          </a:lnTo>
                          <a:lnTo>
                            <a:pt x="313" y="412"/>
                          </a:lnTo>
                          <a:lnTo>
                            <a:pt x="313" y="414"/>
                          </a:lnTo>
                          <a:lnTo>
                            <a:pt x="309" y="414"/>
                          </a:lnTo>
                          <a:lnTo>
                            <a:pt x="309" y="415"/>
                          </a:lnTo>
                          <a:lnTo>
                            <a:pt x="309" y="417"/>
                          </a:lnTo>
                          <a:lnTo>
                            <a:pt x="308" y="419"/>
                          </a:lnTo>
                          <a:lnTo>
                            <a:pt x="309" y="419"/>
                          </a:lnTo>
                          <a:lnTo>
                            <a:pt x="311" y="421"/>
                          </a:lnTo>
                          <a:lnTo>
                            <a:pt x="313" y="421"/>
                          </a:lnTo>
                          <a:lnTo>
                            <a:pt x="311" y="422"/>
                          </a:lnTo>
                          <a:lnTo>
                            <a:pt x="309" y="422"/>
                          </a:lnTo>
                          <a:lnTo>
                            <a:pt x="308" y="424"/>
                          </a:lnTo>
                          <a:lnTo>
                            <a:pt x="309" y="426"/>
                          </a:lnTo>
                          <a:lnTo>
                            <a:pt x="309" y="428"/>
                          </a:lnTo>
                          <a:lnTo>
                            <a:pt x="316" y="424"/>
                          </a:lnTo>
                          <a:lnTo>
                            <a:pt x="316" y="426"/>
                          </a:lnTo>
                          <a:lnTo>
                            <a:pt x="316" y="426"/>
                          </a:lnTo>
                          <a:lnTo>
                            <a:pt x="316" y="428"/>
                          </a:lnTo>
                          <a:lnTo>
                            <a:pt x="315" y="429"/>
                          </a:lnTo>
                          <a:lnTo>
                            <a:pt x="315" y="431"/>
                          </a:lnTo>
                          <a:lnTo>
                            <a:pt x="318" y="431"/>
                          </a:lnTo>
                          <a:lnTo>
                            <a:pt x="318" y="435"/>
                          </a:lnTo>
                          <a:lnTo>
                            <a:pt x="316" y="436"/>
                          </a:lnTo>
                          <a:lnTo>
                            <a:pt x="316" y="438"/>
                          </a:lnTo>
                          <a:lnTo>
                            <a:pt x="316" y="440"/>
                          </a:lnTo>
                          <a:lnTo>
                            <a:pt x="313" y="440"/>
                          </a:lnTo>
                          <a:lnTo>
                            <a:pt x="313" y="438"/>
                          </a:lnTo>
                          <a:lnTo>
                            <a:pt x="311" y="438"/>
                          </a:lnTo>
                          <a:lnTo>
                            <a:pt x="311" y="433"/>
                          </a:lnTo>
                          <a:lnTo>
                            <a:pt x="306" y="433"/>
                          </a:lnTo>
                          <a:lnTo>
                            <a:pt x="306" y="442"/>
                          </a:lnTo>
                          <a:lnTo>
                            <a:pt x="306" y="442"/>
                          </a:lnTo>
                          <a:lnTo>
                            <a:pt x="308" y="445"/>
                          </a:lnTo>
                          <a:lnTo>
                            <a:pt x="308" y="445"/>
                          </a:lnTo>
                          <a:lnTo>
                            <a:pt x="306" y="445"/>
                          </a:lnTo>
                          <a:lnTo>
                            <a:pt x="306" y="445"/>
                          </a:lnTo>
                          <a:lnTo>
                            <a:pt x="309" y="445"/>
                          </a:lnTo>
                          <a:lnTo>
                            <a:pt x="309" y="449"/>
                          </a:lnTo>
                          <a:lnTo>
                            <a:pt x="309" y="449"/>
                          </a:lnTo>
                          <a:lnTo>
                            <a:pt x="309" y="452"/>
                          </a:lnTo>
                          <a:lnTo>
                            <a:pt x="308" y="452"/>
                          </a:lnTo>
                          <a:lnTo>
                            <a:pt x="306" y="454"/>
                          </a:lnTo>
                          <a:lnTo>
                            <a:pt x="302" y="454"/>
                          </a:lnTo>
                          <a:lnTo>
                            <a:pt x="299" y="456"/>
                          </a:lnTo>
                          <a:lnTo>
                            <a:pt x="295" y="454"/>
                          </a:lnTo>
                          <a:lnTo>
                            <a:pt x="295" y="454"/>
                          </a:lnTo>
                          <a:lnTo>
                            <a:pt x="294" y="454"/>
                          </a:lnTo>
                          <a:lnTo>
                            <a:pt x="294" y="452"/>
                          </a:lnTo>
                          <a:lnTo>
                            <a:pt x="290" y="454"/>
                          </a:lnTo>
                          <a:lnTo>
                            <a:pt x="290" y="457"/>
                          </a:lnTo>
                          <a:lnTo>
                            <a:pt x="285" y="457"/>
                          </a:lnTo>
                          <a:lnTo>
                            <a:pt x="285" y="459"/>
                          </a:lnTo>
                          <a:lnTo>
                            <a:pt x="285" y="457"/>
                          </a:lnTo>
                          <a:lnTo>
                            <a:pt x="280" y="459"/>
                          </a:lnTo>
                          <a:lnTo>
                            <a:pt x="280" y="461"/>
                          </a:lnTo>
                          <a:lnTo>
                            <a:pt x="285" y="461"/>
                          </a:lnTo>
                          <a:lnTo>
                            <a:pt x="290" y="463"/>
                          </a:lnTo>
                          <a:lnTo>
                            <a:pt x="295" y="463"/>
                          </a:lnTo>
                          <a:lnTo>
                            <a:pt x="301" y="463"/>
                          </a:lnTo>
                          <a:lnTo>
                            <a:pt x="304" y="461"/>
                          </a:lnTo>
                          <a:lnTo>
                            <a:pt x="304" y="461"/>
                          </a:lnTo>
                          <a:lnTo>
                            <a:pt x="306" y="459"/>
                          </a:lnTo>
                          <a:lnTo>
                            <a:pt x="308" y="457"/>
                          </a:lnTo>
                          <a:lnTo>
                            <a:pt x="309" y="457"/>
                          </a:lnTo>
                          <a:lnTo>
                            <a:pt x="311" y="461"/>
                          </a:lnTo>
                          <a:lnTo>
                            <a:pt x="313" y="466"/>
                          </a:lnTo>
                          <a:lnTo>
                            <a:pt x="309" y="464"/>
                          </a:lnTo>
                          <a:lnTo>
                            <a:pt x="306" y="464"/>
                          </a:lnTo>
                          <a:lnTo>
                            <a:pt x="304" y="464"/>
                          </a:lnTo>
                          <a:lnTo>
                            <a:pt x="304" y="466"/>
                          </a:lnTo>
                          <a:lnTo>
                            <a:pt x="292" y="466"/>
                          </a:lnTo>
                          <a:lnTo>
                            <a:pt x="288" y="463"/>
                          </a:lnTo>
                          <a:lnTo>
                            <a:pt x="285" y="463"/>
                          </a:lnTo>
                          <a:lnTo>
                            <a:pt x="285" y="463"/>
                          </a:lnTo>
                          <a:lnTo>
                            <a:pt x="283" y="463"/>
                          </a:lnTo>
                          <a:lnTo>
                            <a:pt x="283" y="463"/>
                          </a:lnTo>
                          <a:lnTo>
                            <a:pt x="281" y="463"/>
                          </a:lnTo>
                          <a:lnTo>
                            <a:pt x="281" y="466"/>
                          </a:lnTo>
                          <a:lnTo>
                            <a:pt x="283" y="466"/>
                          </a:lnTo>
                          <a:lnTo>
                            <a:pt x="285" y="468"/>
                          </a:lnTo>
                          <a:lnTo>
                            <a:pt x="288" y="470"/>
                          </a:lnTo>
                          <a:lnTo>
                            <a:pt x="292" y="471"/>
                          </a:lnTo>
                          <a:lnTo>
                            <a:pt x="294" y="471"/>
                          </a:lnTo>
                          <a:lnTo>
                            <a:pt x="290" y="471"/>
                          </a:lnTo>
                          <a:lnTo>
                            <a:pt x="288" y="471"/>
                          </a:lnTo>
                          <a:lnTo>
                            <a:pt x="285" y="470"/>
                          </a:lnTo>
                          <a:lnTo>
                            <a:pt x="283" y="468"/>
                          </a:lnTo>
                          <a:lnTo>
                            <a:pt x="280" y="468"/>
                          </a:lnTo>
                          <a:lnTo>
                            <a:pt x="276" y="470"/>
                          </a:lnTo>
                          <a:lnTo>
                            <a:pt x="274" y="471"/>
                          </a:lnTo>
                          <a:lnTo>
                            <a:pt x="273" y="473"/>
                          </a:lnTo>
                          <a:lnTo>
                            <a:pt x="271" y="477"/>
                          </a:lnTo>
                          <a:lnTo>
                            <a:pt x="269" y="478"/>
                          </a:lnTo>
                          <a:lnTo>
                            <a:pt x="269" y="484"/>
                          </a:lnTo>
                          <a:lnTo>
                            <a:pt x="271" y="482"/>
                          </a:lnTo>
                          <a:lnTo>
                            <a:pt x="273" y="482"/>
                          </a:lnTo>
                          <a:lnTo>
                            <a:pt x="274" y="482"/>
                          </a:lnTo>
                          <a:lnTo>
                            <a:pt x="274" y="480"/>
                          </a:lnTo>
                          <a:lnTo>
                            <a:pt x="276" y="480"/>
                          </a:lnTo>
                          <a:lnTo>
                            <a:pt x="276" y="480"/>
                          </a:lnTo>
                          <a:lnTo>
                            <a:pt x="278" y="478"/>
                          </a:lnTo>
                          <a:lnTo>
                            <a:pt x="278" y="478"/>
                          </a:lnTo>
                          <a:lnTo>
                            <a:pt x="280" y="475"/>
                          </a:lnTo>
                          <a:lnTo>
                            <a:pt x="285" y="477"/>
                          </a:lnTo>
                          <a:lnTo>
                            <a:pt x="285" y="475"/>
                          </a:lnTo>
                          <a:lnTo>
                            <a:pt x="288" y="475"/>
                          </a:lnTo>
                          <a:lnTo>
                            <a:pt x="288" y="475"/>
                          </a:lnTo>
                          <a:lnTo>
                            <a:pt x="295" y="473"/>
                          </a:lnTo>
                          <a:lnTo>
                            <a:pt x="295" y="473"/>
                          </a:lnTo>
                          <a:lnTo>
                            <a:pt x="297" y="473"/>
                          </a:lnTo>
                          <a:lnTo>
                            <a:pt x="297" y="473"/>
                          </a:lnTo>
                          <a:lnTo>
                            <a:pt x="295" y="475"/>
                          </a:lnTo>
                          <a:lnTo>
                            <a:pt x="295" y="477"/>
                          </a:lnTo>
                          <a:lnTo>
                            <a:pt x="297" y="478"/>
                          </a:lnTo>
                          <a:lnTo>
                            <a:pt x="299" y="480"/>
                          </a:lnTo>
                          <a:lnTo>
                            <a:pt x="301" y="482"/>
                          </a:lnTo>
                          <a:lnTo>
                            <a:pt x="306" y="480"/>
                          </a:lnTo>
                          <a:lnTo>
                            <a:pt x="306" y="478"/>
                          </a:lnTo>
                          <a:lnTo>
                            <a:pt x="308" y="478"/>
                          </a:lnTo>
                          <a:lnTo>
                            <a:pt x="308" y="475"/>
                          </a:lnTo>
                          <a:lnTo>
                            <a:pt x="306" y="475"/>
                          </a:lnTo>
                          <a:lnTo>
                            <a:pt x="308" y="473"/>
                          </a:lnTo>
                          <a:lnTo>
                            <a:pt x="308" y="470"/>
                          </a:lnTo>
                          <a:lnTo>
                            <a:pt x="315" y="471"/>
                          </a:lnTo>
                          <a:lnTo>
                            <a:pt x="313" y="473"/>
                          </a:lnTo>
                          <a:lnTo>
                            <a:pt x="311" y="473"/>
                          </a:lnTo>
                          <a:lnTo>
                            <a:pt x="311" y="475"/>
                          </a:lnTo>
                          <a:lnTo>
                            <a:pt x="313" y="477"/>
                          </a:lnTo>
                          <a:lnTo>
                            <a:pt x="313" y="478"/>
                          </a:lnTo>
                          <a:lnTo>
                            <a:pt x="311" y="480"/>
                          </a:lnTo>
                          <a:lnTo>
                            <a:pt x="309" y="480"/>
                          </a:lnTo>
                          <a:lnTo>
                            <a:pt x="309" y="484"/>
                          </a:lnTo>
                          <a:lnTo>
                            <a:pt x="299" y="484"/>
                          </a:lnTo>
                          <a:lnTo>
                            <a:pt x="299" y="482"/>
                          </a:lnTo>
                          <a:lnTo>
                            <a:pt x="295" y="482"/>
                          </a:lnTo>
                          <a:lnTo>
                            <a:pt x="295" y="480"/>
                          </a:lnTo>
                          <a:lnTo>
                            <a:pt x="288" y="478"/>
                          </a:lnTo>
                          <a:lnTo>
                            <a:pt x="288" y="478"/>
                          </a:lnTo>
                          <a:lnTo>
                            <a:pt x="283" y="478"/>
                          </a:lnTo>
                          <a:lnTo>
                            <a:pt x="281" y="478"/>
                          </a:lnTo>
                          <a:lnTo>
                            <a:pt x="280" y="480"/>
                          </a:lnTo>
                          <a:lnTo>
                            <a:pt x="278" y="480"/>
                          </a:lnTo>
                          <a:lnTo>
                            <a:pt x="276" y="482"/>
                          </a:lnTo>
                          <a:lnTo>
                            <a:pt x="276" y="485"/>
                          </a:lnTo>
                          <a:lnTo>
                            <a:pt x="273" y="485"/>
                          </a:lnTo>
                          <a:lnTo>
                            <a:pt x="271" y="487"/>
                          </a:lnTo>
                          <a:lnTo>
                            <a:pt x="269" y="489"/>
                          </a:lnTo>
                          <a:lnTo>
                            <a:pt x="269" y="489"/>
                          </a:lnTo>
                          <a:lnTo>
                            <a:pt x="267" y="489"/>
                          </a:lnTo>
                          <a:lnTo>
                            <a:pt x="267" y="491"/>
                          </a:lnTo>
                          <a:lnTo>
                            <a:pt x="271" y="491"/>
                          </a:lnTo>
                          <a:lnTo>
                            <a:pt x="271" y="496"/>
                          </a:lnTo>
                          <a:lnTo>
                            <a:pt x="271" y="496"/>
                          </a:lnTo>
                          <a:lnTo>
                            <a:pt x="273" y="498"/>
                          </a:lnTo>
                          <a:lnTo>
                            <a:pt x="273" y="498"/>
                          </a:lnTo>
                          <a:lnTo>
                            <a:pt x="274" y="498"/>
                          </a:lnTo>
                          <a:lnTo>
                            <a:pt x="276" y="498"/>
                          </a:lnTo>
                          <a:lnTo>
                            <a:pt x="276" y="499"/>
                          </a:lnTo>
                          <a:lnTo>
                            <a:pt x="278" y="499"/>
                          </a:lnTo>
                          <a:lnTo>
                            <a:pt x="276" y="503"/>
                          </a:lnTo>
                          <a:lnTo>
                            <a:pt x="280" y="503"/>
                          </a:lnTo>
                          <a:lnTo>
                            <a:pt x="278" y="503"/>
                          </a:lnTo>
                          <a:lnTo>
                            <a:pt x="278" y="503"/>
                          </a:lnTo>
                          <a:lnTo>
                            <a:pt x="278" y="503"/>
                          </a:lnTo>
                          <a:lnTo>
                            <a:pt x="276" y="506"/>
                          </a:lnTo>
                          <a:lnTo>
                            <a:pt x="273" y="506"/>
                          </a:lnTo>
                          <a:lnTo>
                            <a:pt x="274" y="510"/>
                          </a:lnTo>
                          <a:lnTo>
                            <a:pt x="273" y="510"/>
                          </a:lnTo>
                          <a:lnTo>
                            <a:pt x="273" y="511"/>
                          </a:lnTo>
                          <a:lnTo>
                            <a:pt x="276" y="511"/>
                          </a:lnTo>
                          <a:lnTo>
                            <a:pt x="276" y="511"/>
                          </a:lnTo>
                          <a:lnTo>
                            <a:pt x="276" y="511"/>
                          </a:lnTo>
                          <a:lnTo>
                            <a:pt x="276" y="513"/>
                          </a:lnTo>
                          <a:lnTo>
                            <a:pt x="269" y="515"/>
                          </a:lnTo>
                          <a:lnTo>
                            <a:pt x="273" y="520"/>
                          </a:lnTo>
                          <a:lnTo>
                            <a:pt x="278" y="520"/>
                          </a:lnTo>
                          <a:lnTo>
                            <a:pt x="278" y="520"/>
                          </a:lnTo>
                          <a:lnTo>
                            <a:pt x="281" y="520"/>
                          </a:lnTo>
                          <a:lnTo>
                            <a:pt x="281" y="520"/>
                          </a:lnTo>
                          <a:lnTo>
                            <a:pt x="276" y="524"/>
                          </a:lnTo>
                          <a:lnTo>
                            <a:pt x="276" y="527"/>
                          </a:lnTo>
                          <a:lnTo>
                            <a:pt x="283" y="525"/>
                          </a:lnTo>
                          <a:lnTo>
                            <a:pt x="283" y="527"/>
                          </a:lnTo>
                          <a:lnTo>
                            <a:pt x="285" y="527"/>
                          </a:lnTo>
                          <a:lnTo>
                            <a:pt x="287" y="527"/>
                          </a:lnTo>
                          <a:lnTo>
                            <a:pt x="287" y="525"/>
                          </a:lnTo>
                          <a:lnTo>
                            <a:pt x="288" y="525"/>
                          </a:lnTo>
                          <a:lnTo>
                            <a:pt x="292" y="524"/>
                          </a:lnTo>
                          <a:lnTo>
                            <a:pt x="295" y="524"/>
                          </a:lnTo>
                          <a:lnTo>
                            <a:pt x="295" y="524"/>
                          </a:lnTo>
                          <a:lnTo>
                            <a:pt x="290" y="527"/>
                          </a:lnTo>
                          <a:lnTo>
                            <a:pt x="287" y="531"/>
                          </a:lnTo>
                          <a:lnTo>
                            <a:pt x="287" y="531"/>
                          </a:lnTo>
                          <a:lnTo>
                            <a:pt x="287" y="531"/>
                          </a:lnTo>
                          <a:lnTo>
                            <a:pt x="285" y="532"/>
                          </a:lnTo>
                          <a:lnTo>
                            <a:pt x="288" y="532"/>
                          </a:lnTo>
                          <a:lnTo>
                            <a:pt x="290" y="534"/>
                          </a:lnTo>
                          <a:lnTo>
                            <a:pt x="292" y="536"/>
                          </a:lnTo>
                          <a:lnTo>
                            <a:pt x="292" y="538"/>
                          </a:lnTo>
                          <a:lnTo>
                            <a:pt x="288" y="538"/>
                          </a:lnTo>
                          <a:lnTo>
                            <a:pt x="288" y="543"/>
                          </a:lnTo>
                          <a:lnTo>
                            <a:pt x="294" y="543"/>
                          </a:lnTo>
                          <a:lnTo>
                            <a:pt x="294" y="545"/>
                          </a:lnTo>
                          <a:lnTo>
                            <a:pt x="295" y="546"/>
                          </a:lnTo>
                          <a:lnTo>
                            <a:pt x="297" y="546"/>
                          </a:lnTo>
                          <a:lnTo>
                            <a:pt x="297" y="548"/>
                          </a:lnTo>
                          <a:lnTo>
                            <a:pt x="295" y="550"/>
                          </a:lnTo>
                          <a:lnTo>
                            <a:pt x="295" y="550"/>
                          </a:lnTo>
                          <a:lnTo>
                            <a:pt x="295" y="552"/>
                          </a:lnTo>
                          <a:lnTo>
                            <a:pt x="294" y="552"/>
                          </a:lnTo>
                          <a:lnTo>
                            <a:pt x="295" y="557"/>
                          </a:lnTo>
                          <a:lnTo>
                            <a:pt x="297" y="555"/>
                          </a:lnTo>
                          <a:lnTo>
                            <a:pt x="301" y="553"/>
                          </a:lnTo>
                          <a:lnTo>
                            <a:pt x="302" y="552"/>
                          </a:lnTo>
                          <a:lnTo>
                            <a:pt x="304" y="550"/>
                          </a:lnTo>
                          <a:lnTo>
                            <a:pt x="304" y="550"/>
                          </a:lnTo>
                          <a:lnTo>
                            <a:pt x="306" y="550"/>
                          </a:lnTo>
                          <a:lnTo>
                            <a:pt x="308" y="550"/>
                          </a:lnTo>
                          <a:lnTo>
                            <a:pt x="309" y="550"/>
                          </a:lnTo>
                          <a:lnTo>
                            <a:pt x="309" y="546"/>
                          </a:lnTo>
                          <a:lnTo>
                            <a:pt x="316" y="546"/>
                          </a:lnTo>
                          <a:lnTo>
                            <a:pt x="315" y="550"/>
                          </a:lnTo>
                          <a:lnTo>
                            <a:pt x="315" y="552"/>
                          </a:lnTo>
                          <a:lnTo>
                            <a:pt x="315" y="553"/>
                          </a:lnTo>
                          <a:lnTo>
                            <a:pt x="316" y="555"/>
                          </a:lnTo>
                          <a:lnTo>
                            <a:pt x="315" y="553"/>
                          </a:lnTo>
                          <a:lnTo>
                            <a:pt x="313" y="553"/>
                          </a:lnTo>
                          <a:lnTo>
                            <a:pt x="309" y="553"/>
                          </a:lnTo>
                          <a:lnTo>
                            <a:pt x="311" y="559"/>
                          </a:lnTo>
                          <a:lnTo>
                            <a:pt x="308" y="560"/>
                          </a:lnTo>
                          <a:lnTo>
                            <a:pt x="304" y="560"/>
                          </a:lnTo>
                          <a:lnTo>
                            <a:pt x="301" y="560"/>
                          </a:lnTo>
                          <a:lnTo>
                            <a:pt x="297" y="562"/>
                          </a:lnTo>
                          <a:lnTo>
                            <a:pt x="297" y="564"/>
                          </a:lnTo>
                          <a:lnTo>
                            <a:pt x="306" y="564"/>
                          </a:lnTo>
                          <a:lnTo>
                            <a:pt x="306" y="566"/>
                          </a:lnTo>
                          <a:lnTo>
                            <a:pt x="299" y="566"/>
                          </a:lnTo>
                          <a:lnTo>
                            <a:pt x="299" y="567"/>
                          </a:lnTo>
                          <a:lnTo>
                            <a:pt x="297" y="567"/>
                          </a:lnTo>
                          <a:lnTo>
                            <a:pt x="301" y="573"/>
                          </a:lnTo>
                          <a:lnTo>
                            <a:pt x="302" y="571"/>
                          </a:lnTo>
                          <a:lnTo>
                            <a:pt x="302" y="573"/>
                          </a:lnTo>
                          <a:lnTo>
                            <a:pt x="301" y="574"/>
                          </a:lnTo>
                          <a:lnTo>
                            <a:pt x="301" y="574"/>
                          </a:lnTo>
                          <a:lnTo>
                            <a:pt x="301" y="578"/>
                          </a:lnTo>
                          <a:lnTo>
                            <a:pt x="309" y="578"/>
                          </a:lnTo>
                          <a:lnTo>
                            <a:pt x="309" y="581"/>
                          </a:lnTo>
                          <a:lnTo>
                            <a:pt x="308" y="581"/>
                          </a:lnTo>
                          <a:lnTo>
                            <a:pt x="308" y="581"/>
                          </a:lnTo>
                          <a:lnTo>
                            <a:pt x="308" y="583"/>
                          </a:lnTo>
                          <a:lnTo>
                            <a:pt x="306" y="583"/>
                          </a:lnTo>
                          <a:lnTo>
                            <a:pt x="306" y="583"/>
                          </a:lnTo>
                          <a:lnTo>
                            <a:pt x="306" y="585"/>
                          </a:lnTo>
                          <a:lnTo>
                            <a:pt x="306" y="585"/>
                          </a:lnTo>
                          <a:lnTo>
                            <a:pt x="306" y="587"/>
                          </a:lnTo>
                          <a:lnTo>
                            <a:pt x="311" y="587"/>
                          </a:lnTo>
                          <a:lnTo>
                            <a:pt x="311" y="587"/>
                          </a:lnTo>
                          <a:lnTo>
                            <a:pt x="309" y="587"/>
                          </a:lnTo>
                          <a:lnTo>
                            <a:pt x="309" y="592"/>
                          </a:lnTo>
                          <a:lnTo>
                            <a:pt x="309" y="592"/>
                          </a:lnTo>
                          <a:lnTo>
                            <a:pt x="311" y="592"/>
                          </a:lnTo>
                          <a:lnTo>
                            <a:pt x="311" y="592"/>
                          </a:lnTo>
                          <a:lnTo>
                            <a:pt x="311" y="592"/>
                          </a:lnTo>
                          <a:lnTo>
                            <a:pt x="313" y="588"/>
                          </a:lnTo>
                          <a:lnTo>
                            <a:pt x="318" y="588"/>
                          </a:lnTo>
                          <a:lnTo>
                            <a:pt x="316" y="592"/>
                          </a:lnTo>
                          <a:lnTo>
                            <a:pt x="316" y="597"/>
                          </a:lnTo>
                          <a:lnTo>
                            <a:pt x="318" y="597"/>
                          </a:lnTo>
                          <a:lnTo>
                            <a:pt x="318" y="599"/>
                          </a:lnTo>
                          <a:lnTo>
                            <a:pt x="318" y="601"/>
                          </a:lnTo>
                          <a:lnTo>
                            <a:pt x="322" y="599"/>
                          </a:lnTo>
                          <a:lnTo>
                            <a:pt x="323" y="599"/>
                          </a:lnTo>
                          <a:lnTo>
                            <a:pt x="325" y="597"/>
                          </a:lnTo>
                          <a:lnTo>
                            <a:pt x="325" y="607"/>
                          </a:lnTo>
                          <a:lnTo>
                            <a:pt x="327" y="607"/>
                          </a:lnTo>
                          <a:lnTo>
                            <a:pt x="327" y="607"/>
                          </a:lnTo>
                          <a:lnTo>
                            <a:pt x="329" y="606"/>
                          </a:lnTo>
                          <a:lnTo>
                            <a:pt x="329" y="604"/>
                          </a:lnTo>
                          <a:lnTo>
                            <a:pt x="330" y="604"/>
                          </a:lnTo>
                          <a:lnTo>
                            <a:pt x="332" y="604"/>
                          </a:lnTo>
                          <a:lnTo>
                            <a:pt x="334" y="602"/>
                          </a:lnTo>
                          <a:lnTo>
                            <a:pt x="337" y="602"/>
                          </a:lnTo>
                          <a:lnTo>
                            <a:pt x="336" y="611"/>
                          </a:lnTo>
                          <a:lnTo>
                            <a:pt x="337" y="611"/>
                          </a:lnTo>
                          <a:lnTo>
                            <a:pt x="337" y="611"/>
                          </a:lnTo>
                          <a:lnTo>
                            <a:pt x="339" y="611"/>
                          </a:lnTo>
                          <a:lnTo>
                            <a:pt x="341" y="609"/>
                          </a:lnTo>
                          <a:lnTo>
                            <a:pt x="343" y="607"/>
                          </a:lnTo>
                          <a:lnTo>
                            <a:pt x="343" y="607"/>
                          </a:lnTo>
                          <a:lnTo>
                            <a:pt x="343" y="611"/>
                          </a:lnTo>
                          <a:lnTo>
                            <a:pt x="341" y="613"/>
                          </a:lnTo>
                          <a:lnTo>
                            <a:pt x="339" y="614"/>
                          </a:lnTo>
                          <a:lnTo>
                            <a:pt x="339" y="616"/>
                          </a:lnTo>
                          <a:lnTo>
                            <a:pt x="341" y="616"/>
                          </a:lnTo>
                          <a:lnTo>
                            <a:pt x="343" y="614"/>
                          </a:lnTo>
                          <a:lnTo>
                            <a:pt x="344" y="616"/>
                          </a:lnTo>
                          <a:lnTo>
                            <a:pt x="344" y="620"/>
                          </a:lnTo>
                          <a:lnTo>
                            <a:pt x="346" y="620"/>
                          </a:lnTo>
                          <a:lnTo>
                            <a:pt x="343" y="625"/>
                          </a:lnTo>
                          <a:lnTo>
                            <a:pt x="343" y="625"/>
                          </a:lnTo>
                          <a:lnTo>
                            <a:pt x="343" y="625"/>
                          </a:lnTo>
                          <a:lnTo>
                            <a:pt x="343" y="625"/>
                          </a:lnTo>
                          <a:lnTo>
                            <a:pt x="349" y="625"/>
                          </a:lnTo>
                          <a:lnTo>
                            <a:pt x="349" y="621"/>
                          </a:lnTo>
                          <a:lnTo>
                            <a:pt x="349" y="623"/>
                          </a:lnTo>
                          <a:lnTo>
                            <a:pt x="349" y="623"/>
                          </a:lnTo>
                          <a:lnTo>
                            <a:pt x="351" y="623"/>
                          </a:lnTo>
                          <a:lnTo>
                            <a:pt x="351" y="623"/>
                          </a:lnTo>
                          <a:lnTo>
                            <a:pt x="351" y="623"/>
                          </a:lnTo>
                          <a:lnTo>
                            <a:pt x="351" y="625"/>
                          </a:lnTo>
                          <a:lnTo>
                            <a:pt x="351" y="625"/>
                          </a:lnTo>
                          <a:lnTo>
                            <a:pt x="351" y="625"/>
                          </a:lnTo>
                          <a:lnTo>
                            <a:pt x="346" y="627"/>
                          </a:lnTo>
                          <a:lnTo>
                            <a:pt x="346" y="628"/>
                          </a:lnTo>
                          <a:lnTo>
                            <a:pt x="351" y="628"/>
                          </a:lnTo>
                          <a:lnTo>
                            <a:pt x="349" y="637"/>
                          </a:lnTo>
                          <a:lnTo>
                            <a:pt x="356" y="635"/>
                          </a:lnTo>
                          <a:lnTo>
                            <a:pt x="356" y="637"/>
                          </a:lnTo>
                          <a:lnTo>
                            <a:pt x="355" y="637"/>
                          </a:lnTo>
                          <a:lnTo>
                            <a:pt x="355" y="642"/>
                          </a:lnTo>
                          <a:lnTo>
                            <a:pt x="358" y="642"/>
                          </a:lnTo>
                          <a:lnTo>
                            <a:pt x="358" y="639"/>
                          </a:lnTo>
                          <a:lnTo>
                            <a:pt x="360" y="639"/>
                          </a:lnTo>
                          <a:lnTo>
                            <a:pt x="362" y="637"/>
                          </a:lnTo>
                          <a:lnTo>
                            <a:pt x="363" y="637"/>
                          </a:lnTo>
                          <a:lnTo>
                            <a:pt x="365" y="637"/>
                          </a:lnTo>
                          <a:lnTo>
                            <a:pt x="365" y="639"/>
                          </a:lnTo>
                          <a:lnTo>
                            <a:pt x="365" y="639"/>
                          </a:lnTo>
                          <a:lnTo>
                            <a:pt x="369" y="637"/>
                          </a:lnTo>
                          <a:lnTo>
                            <a:pt x="369" y="637"/>
                          </a:lnTo>
                          <a:lnTo>
                            <a:pt x="372" y="637"/>
                          </a:lnTo>
                          <a:lnTo>
                            <a:pt x="372" y="635"/>
                          </a:lnTo>
                          <a:lnTo>
                            <a:pt x="374" y="634"/>
                          </a:lnTo>
                          <a:lnTo>
                            <a:pt x="376" y="634"/>
                          </a:lnTo>
                          <a:lnTo>
                            <a:pt x="374" y="632"/>
                          </a:lnTo>
                          <a:lnTo>
                            <a:pt x="374" y="632"/>
                          </a:lnTo>
                          <a:lnTo>
                            <a:pt x="376" y="630"/>
                          </a:lnTo>
                          <a:lnTo>
                            <a:pt x="379" y="627"/>
                          </a:lnTo>
                          <a:lnTo>
                            <a:pt x="379" y="627"/>
                          </a:lnTo>
                          <a:lnTo>
                            <a:pt x="379" y="627"/>
                          </a:lnTo>
                          <a:lnTo>
                            <a:pt x="381" y="625"/>
                          </a:lnTo>
                          <a:lnTo>
                            <a:pt x="381" y="627"/>
                          </a:lnTo>
                          <a:lnTo>
                            <a:pt x="381" y="627"/>
                          </a:lnTo>
                          <a:lnTo>
                            <a:pt x="381" y="627"/>
                          </a:lnTo>
                          <a:lnTo>
                            <a:pt x="381" y="630"/>
                          </a:lnTo>
                          <a:lnTo>
                            <a:pt x="381" y="632"/>
                          </a:lnTo>
                          <a:lnTo>
                            <a:pt x="381" y="634"/>
                          </a:lnTo>
                          <a:lnTo>
                            <a:pt x="379" y="635"/>
                          </a:lnTo>
                          <a:lnTo>
                            <a:pt x="383" y="634"/>
                          </a:lnTo>
                          <a:lnTo>
                            <a:pt x="383" y="637"/>
                          </a:lnTo>
                          <a:lnTo>
                            <a:pt x="381" y="637"/>
                          </a:lnTo>
                          <a:lnTo>
                            <a:pt x="381" y="637"/>
                          </a:lnTo>
                          <a:lnTo>
                            <a:pt x="379" y="639"/>
                          </a:lnTo>
                          <a:lnTo>
                            <a:pt x="377" y="639"/>
                          </a:lnTo>
                          <a:lnTo>
                            <a:pt x="377" y="641"/>
                          </a:lnTo>
                          <a:lnTo>
                            <a:pt x="386" y="641"/>
                          </a:lnTo>
                          <a:lnTo>
                            <a:pt x="386" y="639"/>
                          </a:lnTo>
                          <a:lnTo>
                            <a:pt x="388" y="639"/>
                          </a:lnTo>
                          <a:lnTo>
                            <a:pt x="386" y="644"/>
                          </a:lnTo>
                          <a:lnTo>
                            <a:pt x="388" y="644"/>
                          </a:lnTo>
                          <a:lnTo>
                            <a:pt x="390" y="646"/>
                          </a:lnTo>
                          <a:lnTo>
                            <a:pt x="390" y="646"/>
                          </a:lnTo>
                          <a:lnTo>
                            <a:pt x="391" y="646"/>
                          </a:lnTo>
                          <a:lnTo>
                            <a:pt x="391" y="644"/>
                          </a:lnTo>
                          <a:lnTo>
                            <a:pt x="391" y="644"/>
                          </a:lnTo>
                          <a:lnTo>
                            <a:pt x="393" y="644"/>
                          </a:lnTo>
                          <a:lnTo>
                            <a:pt x="393" y="641"/>
                          </a:lnTo>
                          <a:lnTo>
                            <a:pt x="395" y="641"/>
                          </a:lnTo>
                          <a:lnTo>
                            <a:pt x="395" y="641"/>
                          </a:lnTo>
                          <a:lnTo>
                            <a:pt x="395" y="642"/>
                          </a:lnTo>
                          <a:lnTo>
                            <a:pt x="397" y="642"/>
                          </a:lnTo>
                          <a:lnTo>
                            <a:pt x="397" y="644"/>
                          </a:lnTo>
                          <a:lnTo>
                            <a:pt x="400" y="642"/>
                          </a:lnTo>
                          <a:lnTo>
                            <a:pt x="400" y="641"/>
                          </a:lnTo>
                          <a:lnTo>
                            <a:pt x="402" y="641"/>
                          </a:lnTo>
                          <a:lnTo>
                            <a:pt x="402" y="646"/>
                          </a:lnTo>
                          <a:lnTo>
                            <a:pt x="398" y="646"/>
                          </a:lnTo>
                          <a:lnTo>
                            <a:pt x="398" y="648"/>
                          </a:lnTo>
                          <a:lnTo>
                            <a:pt x="397" y="649"/>
                          </a:lnTo>
                          <a:lnTo>
                            <a:pt x="397" y="651"/>
                          </a:lnTo>
                          <a:lnTo>
                            <a:pt x="395" y="653"/>
                          </a:lnTo>
                          <a:lnTo>
                            <a:pt x="395" y="653"/>
                          </a:lnTo>
                          <a:lnTo>
                            <a:pt x="398" y="653"/>
                          </a:lnTo>
                          <a:lnTo>
                            <a:pt x="400" y="651"/>
                          </a:lnTo>
                          <a:lnTo>
                            <a:pt x="400" y="648"/>
                          </a:lnTo>
                          <a:lnTo>
                            <a:pt x="402" y="646"/>
                          </a:lnTo>
                          <a:lnTo>
                            <a:pt x="402" y="646"/>
                          </a:lnTo>
                          <a:lnTo>
                            <a:pt x="404" y="646"/>
                          </a:lnTo>
                          <a:lnTo>
                            <a:pt x="404" y="648"/>
                          </a:lnTo>
                          <a:lnTo>
                            <a:pt x="404" y="649"/>
                          </a:lnTo>
                          <a:lnTo>
                            <a:pt x="402" y="649"/>
                          </a:lnTo>
                          <a:lnTo>
                            <a:pt x="402" y="653"/>
                          </a:lnTo>
                          <a:lnTo>
                            <a:pt x="402" y="653"/>
                          </a:lnTo>
                          <a:lnTo>
                            <a:pt x="404" y="655"/>
                          </a:lnTo>
                          <a:lnTo>
                            <a:pt x="404" y="655"/>
                          </a:lnTo>
                          <a:lnTo>
                            <a:pt x="407" y="655"/>
                          </a:lnTo>
                          <a:lnTo>
                            <a:pt x="409" y="648"/>
                          </a:lnTo>
                          <a:lnTo>
                            <a:pt x="409" y="648"/>
                          </a:lnTo>
                          <a:lnTo>
                            <a:pt x="409" y="646"/>
                          </a:lnTo>
                          <a:lnTo>
                            <a:pt x="411" y="646"/>
                          </a:lnTo>
                          <a:lnTo>
                            <a:pt x="411" y="649"/>
                          </a:lnTo>
                          <a:lnTo>
                            <a:pt x="411" y="649"/>
                          </a:lnTo>
                          <a:lnTo>
                            <a:pt x="411" y="651"/>
                          </a:lnTo>
                          <a:lnTo>
                            <a:pt x="409" y="653"/>
                          </a:lnTo>
                          <a:lnTo>
                            <a:pt x="409" y="655"/>
                          </a:lnTo>
                          <a:lnTo>
                            <a:pt x="411" y="655"/>
                          </a:lnTo>
                          <a:lnTo>
                            <a:pt x="411" y="656"/>
                          </a:lnTo>
                          <a:lnTo>
                            <a:pt x="414" y="656"/>
                          </a:lnTo>
                          <a:lnTo>
                            <a:pt x="414" y="658"/>
                          </a:lnTo>
                          <a:lnTo>
                            <a:pt x="414" y="660"/>
                          </a:lnTo>
                          <a:lnTo>
                            <a:pt x="416" y="660"/>
                          </a:lnTo>
                          <a:lnTo>
                            <a:pt x="416" y="662"/>
                          </a:lnTo>
                          <a:lnTo>
                            <a:pt x="418" y="660"/>
                          </a:lnTo>
                          <a:lnTo>
                            <a:pt x="419" y="660"/>
                          </a:lnTo>
                          <a:lnTo>
                            <a:pt x="421" y="658"/>
                          </a:lnTo>
                          <a:lnTo>
                            <a:pt x="425" y="658"/>
                          </a:lnTo>
                          <a:lnTo>
                            <a:pt x="423" y="656"/>
                          </a:lnTo>
                          <a:lnTo>
                            <a:pt x="423" y="656"/>
                          </a:lnTo>
                          <a:lnTo>
                            <a:pt x="421" y="655"/>
                          </a:lnTo>
                          <a:lnTo>
                            <a:pt x="421" y="655"/>
                          </a:lnTo>
                          <a:lnTo>
                            <a:pt x="426" y="655"/>
                          </a:lnTo>
                          <a:lnTo>
                            <a:pt x="426" y="653"/>
                          </a:lnTo>
                          <a:lnTo>
                            <a:pt x="426" y="651"/>
                          </a:lnTo>
                          <a:lnTo>
                            <a:pt x="425" y="651"/>
                          </a:lnTo>
                          <a:lnTo>
                            <a:pt x="425" y="651"/>
                          </a:lnTo>
                          <a:lnTo>
                            <a:pt x="423" y="651"/>
                          </a:lnTo>
                          <a:lnTo>
                            <a:pt x="423" y="649"/>
                          </a:lnTo>
                          <a:lnTo>
                            <a:pt x="421" y="649"/>
                          </a:lnTo>
                          <a:lnTo>
                            <a:pt x="421" y="649"/>
                          </a:lnTo>
                          <a:lnTo>
                            <a:pt x="421" y="648"/>
                          </a:lnTo>
                          <a:lnTo>
                            <a:pt x="423" y="648"/>
                          </a:lnTo>
                          <a:lnTo>
                            <a:pt x="425" y="648"/>
                          </a:lnTo>
                          <a:lnTo>
                            <a:pt x="426" y="646"/>
                          </a:lnTo>
                          <a:lnTo>
                            <a:pt x="425" y="644"/>
                          </a:lnTo>
                          <a:lnTo>
                            <a:pt x="425" y="642"/>
                          </a:lnTo>
                          <a:lnTo>
                            <a:pt x="423" y="642"/>
                          </a:lnTo>
                          <a:lnTo>
                            <a:pt x="421" y="642"/>
                          </a:lnTo>
                          <a:lnTo>
                            <a:pt x="421" y="641"/>
                          </a:lnTo>
                          <a:lnTo>
                            <a:pt x="416" y="641"/>
                          </a:lnTo>
                          <a:lnTo>
                            <a:pt x="416" y="641"/>
                          </a:lnTo>
                          <a:lnTo>
                            <a:pt x="416" y="639"/>
                          </a:lnTo>
                          <a:lnTo>
                            <a:pt x="416" y="639"/>
                          </a:lnTo>
                          <a:lnTo>
                            <a:pt x="414" y="639"/>
                          </a:lnTo>
                          <a:lnTo>
                            <a:pt x="418" y="637"/>
                          </a:lnTo>
                          <a:lnTo>
                            <a:pt x="418" y="639"/>
                          </a:lnTo>
                          <a:lnTo>
                            <a:pt x="423" y="639"/>
                          </a:lnTo>
                          <a:lnTo>
                            <a:pt x="423" y="637"/>
                          </a:lnTo>
                          <a:lnTo>
                            <a:pt x="425" y="637"/>
                          </a:lnTo>
                          <a:lnTo>
                            <a:pt x="423" y="635"/>
                          </a:lnTo>
                          <a:lnTo>
                            <a:pt x="426" y="634"/>
                          </a:lnTo>
                          <a:lnTo>
                            <a:pt x="425" y="628"/>
                          </a:lnTo>
                          <a:lnTo>
                            <a:pt x="426" y="627"/>
                          </a:lnTo>
                          <a:lnTo>
                            <a:pt x="428" y="627"/>
                          </a:lnTo>
                          <a:lnTo>
                            <a:pt x="428" y="625"/>
                          </a:lnTo>
                          <a:lnTo>
                            <a:pt x="430" y="623"/>
                          </a:lnTo>
                          <a:lnTo>
                            <a:pt x="430" y="620"/>
                          </a:lnTo>
                          <a:lnTo>
                            <a:pt x="428" y="620"/>
                          </a:lnTo>
                          <a:lnTo>
                            <a:pt x="428" y="616"/>
                          </a:lnTo>
                          <a:lnTo>
                            <a:pt x="432" y="616"/>
                          </a:lnTo>
                          <a:lnTo>
                            <a:pt x="433" y="613"/>
                          </a:lnTo>
                          <a:lnTo>
                            <a:pt x="435" y="609"/>
                          </a:lnTo>
                          <a:lnTo>
                            <a:pt x="435" y="609"/>
                          </a:lnTo>
                          <a:lnTo>
                            <a:pt x="435" y="607"/>
                          </a:lnTo>
                          <a:lnTo>
                            <a:pt x="435" y="607"/>
                          </a:lnTo>
                          <a:lnTo>
                            <a:pt x="433" y="606"/>
                          </a:lnTo>
                          <a:lnTo>
                            <a:pt x="433" y="606"/>
                          </a:lnTo>
                          <a:lnTo>
                            <a:pt x="433" y="604"/>
                          </a:lnTo>
                          <a:lnTo>
                            <a:pt x="433" y="602"/>
                          </a:lnTo>
                          <a:lnTo>
                            <a:pt x="433" y="601"/>
                          </a:lnTo>
                          <a:lnTo>
                            <a:pt x="433" y="599"/>
                          </a:lnTo>
                          <a:lnTo>
                            <a:pt x="439" y="599"/>
                          </a:lnTo>
                          <a:lnTo>
                            <a:pt x="440" y="592"/>
                          </a:lnTo>
                          <a:lnTo>
                            <a:pt x="437" y="592"/>
                          </a:lnTo>
                          <a:lnTo>
                            <a:pt x="437" y="588"/>
                          </a:lnTo>
                          <a:lnTo>
                            <a:pt x="439" y="588"/>
                          </a:lnTo>
                          <a:lnTo>
                            <a:pt x="439" y="587"/>
                          </a:lnTo>
                          <a:lnTo>
                            <a:pt x="439" y="585"/>
                          </a:lnTo>
                          <a:lnTo>
                            <a:pt x="442" y="585"/>
                          </a:lnTo>
                          <a:lnTo>
                            <a:pt x="442" y="587"/>
                          </a:lnTo>
                          <a:lnTo>
                            <a:pt x="444" y="587"/>
                          </a:lnTo>
                          <a:lnTo>
                            <a:pt x="444" y="587"/>
                          </a:lnTo>
                          <a:lnTo>
                            <a:pt x="445" y="588"/>
                          </a:lnTo>
                          <a:lnTo>
                            <a:pt x="447" y="588"/>
                          </a:lnTo>
                          <a:lnTo>
                            <a:pt x="447" y="587"/>
                          </a:lnTo>
                          <a:lnTo>
                            <a:pt x="447" y="585"/>
                          </a:lnTo>
                          <a:lnTo>
                            <a:pt x="447" y="583"/>
                          </a:lnTo>
                          <a:lnTo>
                            <a:pt x="449" y="581"/>
                          </a:lnTo>
                          <a:lnTo>
                            <a:pt x="449" y="580"/>
                          </a:lnTo>
                          <a:lnTo>
                            <a:pt x="449" y="580"/>
                          </a:lnTo>
                          <a:lnTo>
                            <a:pt x="447" y="580"/>
                          </a:lnTo>
                          <a:lnTo>
                            <a:pt x="447" y="578"/>
                          </a:lnTo>
                          <a:lnTo>
                            <a:pt x="449" y="576"/>
                          </a:lnTo>
                          <a:lnTo>
                            <a:pt x="449" y="574"/>
                          </a:lnTo>
                          <a:lnTo>
                            <a:pt x="447" y="574"/>
                          </a:lnTo>
                          <a:lnTo>
                            <a:pt x="445" y="573"/>
                          </a:lnTo>
                          <a:lnTo>
                            <a:pt x="445" y="571"/>
                          </a:lnTo>
                          <a:lnTo>
                            <a:pt x="447" y="573"/>
                          </a:lnTo>
                          <a:lnTo>
                            <a:pt x="449" y="573"/>
                          </a:lnTo>
                          <a:lnTo>
                            <a:pt x="452" y="574"/>
                          </a:lnTo>
                          <a:lnTo>
                            <a:pt x="456" y="574"/>
                          </a:lnTo>
                          <a:lnTo>
                            <a:pt x="454" y="564"/>
                          </a:lnTo>
                          <a:lnTo>
                            <a:pt x="456" y="564"/>
                          </a:lnTo>
                          <a:lnTo>
                            <a:pt x="458" y="562"/>
                          </a:lnTo>
                          <a:lnTo>
                            <a:pt x="458" y="560"/>
                          </a:lnTo>
                          <a:lnTo>
                            <a:pt x="459" y="557"/>
                          </a:lnTo>
                          <a:lnTo>
                            <a:pt x="454" y="557"/>
                          </a:lnTo>
                          <a:lnTo>
                            <a:pt x="451" y="555"/>
                          </a:lnTo>
                          <a:lnTo>
                            <a:pt x="447" y="555"/>
                          </a:lnTo>
                          <a:lnTo>
                            <a:pt x="447" y="553"/>
                          </a:lnTo>
                          <a:lnTo>
                            <a:pt x="451" y="553"/>
                          </a:lnTo>
                          <a:lnTo>
                            <a:pt x="451" y="553"/>
                          </a:lnTo>
                          <a:lnTo>
                            <a:pt x="456" y="553"/>
                          </a:lnTo>
                          <a:lnTo>
                            <a:pt x="461" y="553"/>
                          </a:lnTo>
                          <a:lnTo>
                            <a:pt x="461" y="550"/>
                          </a:lnTo>
                          <a:lnTo>
                            <a:pt x="463" y="548"/>
                          </a:lnTo>
                          <a:lnTo>
                            <a:pt x="463" y="545"/>
                          </a:lnTo>
                          <a:lnTo>
                            <a:pt x="461" y="545"/>
                          </a:lnTo>
                          <a:lnTo>
                            <a:pt x="459" y="541"/>
                          </a:lnTo>
                          <a:lnTo>
                            <a:pt x="458" y="539"/>
                          </a:lnTo>
                          <a:lnTo>
                            <a:pt x="456" y="536"/>
                          </a:lnTo>
                          <a:lnTo>
                            <a:pt x="454" y="532"/>
                          </a:lnTo>
                          <a:lnTo>
                            <a:pt x="458" y="531"/>
                          </a:lnTo>
                          <a:lnTo>
                            <a:pt x="458" y="531"/>
                          </a:lnTo>
                          <a:lnTo>
                            <a:pt x="459" y="531"/>
                          </a:lnTo>
                          <a:lnTo>
                            <a:pt x="459" y="532"/>
                          </a:lnTo>
                          <a:lnTo>
                            <a:pt x="463" y="532"/>
                          </a:lnTo>
                          <a:lnTo>
                            <a:pt x="465" y="531"/>
                          </a:lnTo>
                          <a:lnTo>
                            <a:pt x="466" y="529"/>
                          </a:lnTo>
                          <a:lnTo>
                            <a:pt x="468" y="527"/>
                          </a:lnTo>
                          <a:lnTo>
                            <a:pt x="466" y="520"/>
                          </a:lnTo>
                          <a:lnTo>
                            <a:pt x="479" y="522"/>
                          </a:lnTo>
                          <a:lnTo>
                            <a:pt x="479" y="520"/>
                          </a:lnTo>
                          <a:lnTo>
                            <a:pt x="491" y="520"/>
                          </a:lnTo>
                          <a:lnTo>
                            <a:pt x="491" y="520"/>
                          </a:lnTo>
                          <a:lnTo>
                            <a:pt x="493" y="520"/>
                          </a:lnTo>
                          <a:lnTo>
                            <a:pt x="496" y="515"/>
                          </a:lnTo>
                          <a:lnTo>
                            <a:pt x="501" y="515"/>
                          </a:lnTo>
                          <a:lnTo>
                            <a:pt x="503" y="518"/>
                          </a:lnTo>
                          <a:lnTo>
                            <a:pt x="505" y="520"/>
                          </a:lnTo>
                          <a:lnTo>
                            <a:pt x="507" y="524"/>
                          </a:lnTo>
                          <a:lnTo>
                            <a:pt x="507" y="524"/>
                          </a:lnTo>
                          <a:lnTo>
                            <a:pt x="508" y="524"/>
                          </a:lnTo>
                          <a:lnTo>
                            <a:pt x="512" y="518"/>
                          </a:lnTo>
                          <a:lnTo>
                            <a:pt x="514" y="518"/>
                          </a:lnTo>
                          <a:lnTo>
                            <a:pt x="515" y="511"/>
                          </a:lnTo>
                          <a:lnTo>
                            <a:pt x="522" y="513"/>
                          </a:lnTo>
                          <a:lnTo>
                            <a:pt x="522" y="517"/>
                          </a:lnTo>
                          <a:lnTo>
                            <a:pt x="526" y="517"/>
                          </a:lnTo>
                          <a:lnTo>
                            <a:pt x="526" y="513"/>
                          </a:lnTo>
                          <a:lnTo>
                            <a:pt x="528" y="513"/>
                          </a:lnTo>
                          <a:lnTo>
                            <a:pt x="528" y="511"/>
                          </a:lnTo>
                          <a:lnTo>
                            <a:pt x="529" y="510"/>
                          </a:lnTo>
                          <a:lnTo>
                            <a:pt x="529" y="508"/>
                          </a:lnTo>
                          <a:lnTo>
                            <a:pt x="528" y="508"/>
                          </a:lnTo>
                          <a:lnTo>
                            <a:pt x="528" y="508"/>
                          </a:lnTo>
                          <a:lnTo>
                            <a:pt x="531" y="508"/>
                          </a:lnTo>
                          <a:lnTo>
                            <a:pt x="531" y="506"/>
                          </a:lnTo>
                          <a:lnTo>
                            <a:pt x="535" y="504"/>
                          </a:lnTo>
                          <a:lnTo>
                            <a:pt x="535" y="499"/>
                          </a:lnTo>
                          <a:lnTo>
                            <a:pt x="536" y="499"/>
                          </a:lnTo>
                          <a:lnTo>
                            <a:pt x="538" y="496"/>
                          </a:lnTo>
                          <a:lnTo>
                            <a:pt x="538" y="496"/>
                          </a:lnTo>
                          <a:lnTo>
                            <a:pt x="538" y="496"/>
                          </a:lnTo>
                          <a:lnTo>
                            <a:pt x="540" y="496"/>
                          </a:lnTo>
                          <a:lnTo>
                            <a:pt x="541" y="496"/>
                          </a:lnTo>
                          <a:lnTo>
                            <a:pt x="543" y="492"/>
                          </a:lnTo>
                          <a:lnTo>
                            <a:pt x="547" y="491"/>
                          </a:lnTo>
                          <a:lnTo>
                            <a:pt x="547" y="491"/>
                          </a:lnTo>
                          <a:lnTo>
                            <a:pt x="557" y="487"/>
                          </a:lnTo>
                          <a:lnTo>
                            <a:pt x="562" y="478"/>
                          </a:lnTo>
                          <a:lnTo>
                            <a:pt x="562" y="477"/>
                          </a:lnTo>
                          <a:lnTo>
                            <a:pt x="566" y="475"/>
                          </a:lnTo>
                          <a:lnTo>
                            <a:pt x="568" y="473"/>
                          </a:lnTo>
                          <a:lnTo>
                            <a:pt x="569" y="471"/>
                          </a:lnTo>
                          <a:lnTo>
                            <a:pt x="571" y="473"/>
                          </a:lnTo>
                          <a:lnTo>
                            <a:pt x="571" y="473"/>
                          </a:lnTo>
                          <a:lnTo>
                            <a:pt x="575" y="473"/>
                          </a:lnTo>
                          <a:lnTo>
                            <a:pt x="576" y="470"/>
                          </a:lnTo>
                          <a:lnTo>
                            <a:pt x="576" y="466"/>
                          </a:lnTo>
                          <a:lnTo>
                            <a:pt x="576" y="464"/>
                          </a:lnTo>
                          <a:lnTo>
                            <a:pt x="576" y="461"/>
                          </a:lnTo>
                          <a:lnTo>
                            <a:pt x="573" y="461"/>
                          </a:lnTo>
                          <a:lnTo>
                            <a:pt x="571" y="457"/>
                          </a:lnTo>
                          <a:lnTo>
                            <a:pt x="571" y="454"/>
                          </a:lnTo>
                          <a:lnTo>
                            <a:pt x="569" y="452"/>
                          </a:lnTo>
                          <a:lnTo>
                            <a:pt x="569" y="445"/>
                          </a:lnTo>
                          <a:lnTo>
                            <a:pt x="571" y="445"/>
                          </a:lnTo>
                          <a:lnTo>
                            <a:pt x="571" y="450"/>
                          </a:lnTo>
                          <a:lnTo>
                            <a:pt x="573" y="450"/>
                          </a:lnTo>
                          <a:lnTo>
                            <a:pt x="576" y="456"/>
                          </a:lnTo>
                          <a:lnTo>
                            <a:pt x="578" y="457"/>
                          </a:lnTo>
                          <a:lnTo>
                            <a:pt x="582" y="457"/>
                          </a:lnTo>
                          <a:lnTo>
                            <a:pt x="585" y="459"/>
                          </a:lnTo>
                          <a:lnTo>
                            <a:pt x="585" y="461"/>
                          </a:lnTo>
                          <a:lnTo>
                            <a:pt x="592" y="461"/>
                          </a:lnTo>
                          <a:lnTo>
                            <a:pt x="592" y="459"/>
                          </a:lnTo>
                          <a:lnTo>
                            <a:pt x="596" y="461"/>
                          </a:lnTo>
                          <a:lnTo>
                            <a:pt x="596" y="457"/>
                          </a:lnTo>
                          <a:lnTo>
                            <a:pt x="603" y="457"/>
                          </a:lnTo>
                          <a:lnTo>
                            <a:pt x="603" y="456"/>
                          </a:lnTo>
                          <a:lnTo>
                            <a:pt x="603" y="454"/>
                          </a:lnTo>
                          <a:lnTo>
                            <a:pt x="603" y="454"/>
                          </a:lnTo>
                          <a:lnTo>
                            <a:pt x="603" y="450"/>
                          </a:lnTo>
                          <a:lnTo>
                            <a:pt x="606" y="450"/>
                          </a:lnTo>
                          <a:lnTo>
                            <a:pt x="606" y="452"/>
                          </a:lnTo>
                          <a:lnTo>
                            <a:pt x="606" y="452"/>
                          </a:lnTo>
                          <a:lnTo>
                            <a:pt x="606" y="456"/>
                          </a:lnTo>
                          <a:lnTo>
                            <a:pt x="610" y="456"/>
                          </a:lnTo>
                          <a:lnTo>
                            <a:pt x="611" y="454"/>
                          </a:lnTo>
                          <a:lnTo>
                            <a:pt x="613" y="454"/>
                          </a:lnTo>
                          <a:lnTo>
                            <a:pt x="617" y="454"/>
                          </a:lnTo>
                          <a:lnTo>
                            <a:pt x="617" y="450"/>
                          </a:lnTo>
                          <a:lnTo>
                            <a:pt x="617" y="450"/>
                          </a:lnTo>
                          <a:lnTo>
                            <a:pt x="617" y="449"/>
                          </a:lnTo>
                          <a:lnTo>
                            <a:pt x="620" y="449"/>
                          </a:lnTo>
                          <a:lnTo>
                            <a:pt x="620" y="450"/>
                          </a:lnTo>
                          <a:lnTo>
                            <a:pt x="622" y="452"/>
                          </a:lnTo>
                          <a:lnTo>
                            <a:pt x="624" y="452"/>
                          </a:lnTo>
                          <a:lnTo>
                            <a:pt x="627" y="452"/>
                          </a:lnTo>
                          <a:lnTo>
                            <a:pt x="627" y="450"/>
                          </a:lnTo>
                          <a:lnTo>
                            <a:pt x="631" y="450"/>
                          </a:lnTo>
                          <a:lnTo>
                            <a:pt x="631" y="450"/>
                          </a:lnTo>
                          <a:lnTo>
                            <a:pt x="632" y="450"/>
                          </a:lnTo>
                          <a:lnTo>
                            <a:pt x="634" y="450"/>
                          </a:lnTo>
                          <a:lnTo>
                            <a:pt x="634" y="449"/>
                          </a:lnTo>
                          <a:lnTo>
                            <a:pt x="637" y="449"/>
                          </a:lnTo>
                          <a:lnTo>
                            <a:pt x="637" y="449"/>
                          </a:lnTo>
                          <a:lnTo>
                            <a:pt x="639" y="449"/>
                          </a:lnTo>
                          <a:lnTo>
                            <a:pt x="641" y="449"/>
                          </a:lnTo>
                          <a:lnTo>
                            <a:pt x="641" y="445"/>
                          </a:lnTo>
                          <a:lnTo>
                            <a:pt x="646" y="445"/>
                          </a:lnTo>
                          <a:lnTo>
                            <a:pt x="651" y="443"/>
                          </a:lnTo>
                          <a:lnTo>
                            <a:pt x="657" y="442"/>
                          </a:lnTo>
                          <a:lnTo>
                            <a:pt x="660" y="440"/>
                          </a:lnTo>
                          <a:lnTo>
                            <a:pt x="662" y="440"/>
                          </a:lnTo>
                          <a:lnTo>
                            <a:pt x="660" y="433"/>
                          </a:lnTo>
                          <a:lnTo>
                            <a:pt x="664" y="433"/>
                          </a:lnTo>
                          <a:lnTo>
                            <a:pt x="665" y="436"/>
                          </a:lnTo>
                          <a:lnTo>
                            <a:pt x="669" y="435"/>
                          </a:lnTo>
                          <a:lnTo>
                            <a:pt x="671" y="435"/>
                          </a:lnTo>
                          <a:lnTo>
                            <a:pt x="672" y="433"/>
                          </a:lnTo>
                          <a:lnTo>
                            <a:pt x="672" y="433"/>
                          </a:lnTo>
                          <a:lnTo>
                            <a:pt x="672" y="429"/>
                          </a:lnTo>
                          <a:lnTo>
                            <a:pt x="672" y="429"/>
                          </a:lnTo>
                          <a:lnTo>
                            <a:pt x="674" y="429"/>
                          </a:lnTo>
                          <a:lnTo>
                            <a:pt x="676" y="428"/>
                          </a:lnTo>
                          <a:lnTo>
                            <a:pt x="676" y="426"/>
                          </a:lnTo>
                          <a:lnTo>
                            <a:pt x="679" y="426"/>
                          </a:lnTo>
                          <a:lnTo>
                            <a:pt x="679" y="428"/>
                          </a:lnTo>
                          <a:lnTo>
                            <a:pt x="681" y="428"/>
                          </a:lnTo>
                          <a:lnTo>
                            <a:pt x="681" y="428"/>
                          </a:lnTo>
                          <a:lnTo>
                            <a:pt x="683" y="429"/>
                          </a:lnTo>
                          <a:lnTo>
                            <a:pt x="685" y="426"/>
                          </a:lnTo>
                          <a:lnTo>
                            <a:pt x="686" y="426"/>
                          </a:lnTo>
                          <a:lnTo>
                            <a:pt x="688" y="426"/>
                          </a:lnTo>
                          <a:lnTo>
                            <a:pt x="688" y="426"/>
                          </a:lnTo>
                          <a:lnTo>
                            <a:pt x="688" y="424"/>
                          </a:lnTo>
                          <a:lnTo>
                            <a:pt x="690" y="422"/>
                          </a:lnTo>
                          <a:lnTo>
                            <a:pt x="693" y="422"/>
                          </a:lnTo>
                          <a:lnTo>
                            <a:pt x="697" y="422"/>
                          </a:lnTo>
                          <a:lnTo>
                            <a:pt x="700" y="422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3" name="Freeform 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295623" y="1671847"/>
                      <a:ext cx="4129532" cy="928319"/>
                    </a:xfrm>
                    <a:custGeom>
                      <a:avLst/>
                      <a:gdLst>
                        <a:gd name="T0" fmla="*/ 998 w 2693"/>
                        <a:gd name="T1" fmla="*/ 82 h 620"/>
                        <a:gd name="T2" fmla="*/ 942 w 2693"/>
                        <a:gd name="T3" fmla="*/ 9 h 620"/>
                        <a:gd name="T4" fmla="*/ 660 w 2693"/>
                        <a:gd name="T5" fmla="*/ 481 h 620"/>
                        <a:gd name="T6" fmla="*/ 873 w 2693"/>
                        <a:gd name="T7" fmla="*/ 18 h 620"/>
                        <a:gd name="T8" fmla="*/ 906 w 2693"/>
                        <a:gd name="T9" fmla="*/ 7 h 620"/>
                        <a:gd name="T10" fmla="*/ 3 w 2693"/>
                        <a:gd name="T11" fmla="*/ 69 h 620"/>
                        <a:gd name="T12" fmla="*/ 22 w 2693"/>
                        <a:gd name="T13" fmla="*/ 88 h 620"/>
                        <a:gd name="T14" fmla="*/ 33 w 2693"/>
                        <a:gd name="T15" fmla="*/ 103 h 620"/>
                        <a:gd name="T16" fmla="*/ 28 w 2693"/>
                        <a:gd name="T17" fmla="*/ 130 h 620"/>
                        <a:gd name="T18" fmla="*/ 56 w 2693"/>
                        <a:gd name="T19" fmla="*/ 152 h 620"/>
                        <a:gd name="T20" fmla="*/ 108 w 2693"/>
                        <a:gd name="T21" fmla="*/ 147 h 620"/>
                        <a:gd name="T22" fmla="*/ 143 w 2693"/>
                        <a:gd name="T23" fmla="*/ 133 h 620"/>
                        <a:gd name="T24" fmla="*/ 173 w 2693"/>
                        <a:gd name="T25" fmla="*/ 124 h 620"/>
                        <a:gd name="T26" fmla="*/ 150 w 2693"/>
                        <a:gd name="T27" fmla="*/ 135 h 620"/>
                        <a:gd name="T28" fmla="*/ 139 w 2693"/>
                        <a:gd name="T29" fmla="*/ 156 h 620"/>
                        <a:gd name="T30" fmla="*/ 167 w 2693"/>
                        <a:gd name="T31" fmla="*/ 170 h 620"/>
                        <a:gd name="T32" fmla="*/ 157 w 2693"/>
                        <a:gd name="T33" fmla="*/ 177 h 620"/>
                        <a:gd name="T34" fmla="*/ 91 w 2693"/>
                        <a:gd name="T35" fmla="*/ 198 h 620"/>
                        <a:gd name="T36" fmla="*/ 124 w 2693"/>
                        <a:gd name="T37" fmla="*/ 210 h 620"/>
                        <a:gd name="T38" fmla="*/ 167 w 2693"/>
                        <a:gd name="T39" fmla="*/ 198 h 620"/>
                        <a:gd name="T40" fmla="*/ 209 w 2693"/>
                        <a:gd name="T41" fmla="*/ 203 h 620"/>
                        <a:gd name="T42" fmla="*/ 260 w 2693"/>
                        <a:gd name="T43" fmla="*/ 196 h 620"/>
                        <a:gd name="T44" fmla="*/ 270 w 2693"/>
                        <a:gd name="T45" fmla="*/ 166 h 620"/>
                        <a:gd name="T46" fmla="*/ 293 w 2693"/>
                        <a:gd name="T47" fmla="*/ 135 h 620"/>
                        <a:gd name="T48" fmla="*/ 260 w 2693"/>
                        <a:gd name="T49" fmla="*/ 128 h 620"/>
                        <a:gd name="T50" fmla="*/ 286 w 2693"/>
                        <a:gd name="T51" fmla="*/ 119 h 620"/>
                        <a:gd name="T52" fmla="*/ 319 w 2693"/>
                        <a:gd name="T53" fmla="*/ 116 h 620"/>
                        <a:gd name="T54" fmla="*/ 359 w 2693"/>
                        <a:gd name="T55" fmla="*/ 98 h 620"/>
                        <a:gd name="T56" fmla="*/ 401 w 2693"/>
                        <a:gd name="T57" fmla="*/ 79 h 620"/>
                        <a:gd name="T58" fmla="*/ 438 w 2693"/>
                        <a:gd name="T59" fmla="*/ 56 h 620"/>
                        <a:gd name="T60" fmla="*/ 495 w 2693"/>
                        <a:gd name="T61" fmla="*/ 25 h 620"/>
                        <a:gd name="T62" fmla="*/ 405 w 2693"/>
                        <a:gd name="T63" fmla="*/ 25 h 620"/>
                        <a:gd name="T64" fmla="*/ 415 w 2693"/>
                        <a:gd name="T65" fmla="*/ 13 h 620"/>
                        <a:gd name="T66" fmla="*/ 330 w 2693"/>
                        <a:gd name="T67" fmla="*/ 21 h 620"/>
                        <a:gd name="T68" fmla="*/ 279 w 2693"/>
                        <a:gd name="T69" fmla="*/ 30 h 620"/>
                        <a:gd name="T70" fmla="*/ 241 w 2693"/>
                        <a:gd name="T71" fmla="*/ 41 h 620"/>
                        <a:gd name="T72" fmla="*/ 178 w 2693"/>
                        <a:gd name="T73" fmla="*/ 30 h 620"/>
                        <a:gd name="T74" fmla="*/ 143 w 2693"/>
                        <a:gd name="T75" fmla="*/ 42 h 620"/>
                        <a:gd name="T76" fmla="*/ 132 w 2693"/>
                        <a:gd name="T77" fmla="*/ 44 h 620"/>
                        <a:gd name="T78" fmla="*/ 71 w 2693"/>
                        <a:gd name="T79" fmla="*/ 49 h 620"/>
                        <a:gd name="T80" fmla="*/ 99 w 2693"/>
                        <a:gd name="T81" fmla="*/ 62 h 620"/>
                        <a:gd name="T82" fmla="*/ 78 w 2693"/>
                        <a:gd name="T83" fmla="*/ 74 h 620"/>
                        <a:gd name="T84" fmla="*/ 138 w 2693"/>
                        <a:gd name="T85" fmla="*/ 77 h 620"/>
                        <a:gd name="T86" fmla="*/ 195 w 2693"/>
                        <a:gd name="T87" fmla="*/ 77 h 620"/>
                        <a:gd name="T88" fmla="*/ 281 w 2693"/>
                        <a:gd name="T89" fmla="*/ 70 h 620"/>
                        <a:gd name="T90" fmla="*/ 223 w 2693"/>
                        <a:gd name="T91" fmla="*/ 88 h 620"/>
                        <a:gd name="T92" fmla="*/ 209 w 2693"/>
                        <a:gd name="T93" fmla="*/ 114 h 620"/>
                        <a:gd name="T94" fmla="*/ 139 w 2693"/>
                        <a:gd name="T95" fmla="*/ 105 h 620"/>
                        <a:gd name="T96" fmla="*/ 78 w 2693"/>
                        <a:gd name="T97" fmla="*/ 89 h 620"/>
                        <a:gd name="T98" fmla="*/ 17 w 2693"/>
                        <a:gd name="T99" fmla="*/ 62 h 620"/>
                        <a:gd name="T100" fmla="*/ 188 w 2693"/>
                        <a:gd name="T101" fmla="*/ 163 h 620"/>
                        <a:gd name="T102" fmla="*/ 288 w 2693"/>
                        <a:gd name="T103" fmla="*/ 72 h 620"/>
                        <a:gd name="T104" fmla="*/ 84 w 2693"/>
                        <a:gd name="T105" fmla="*/ 152 h 620"/>
                        <a:gd name="T106" fmla="*/ 2217 w 2693"/>
                        <a:gd name="T107" fmla="*/ 23 h 620"/>
                        <a:gd name="T108" fmla="*/ 2204 w 2693"/>
                        <a:gd name="T109" fmla="*/ 35 h 620"/>
                        <a:gd name="T110" fmla="*/ 1094 w 2693"/>
                        <a:gd name="T111" fmla="*/ 49 h 620"/>
                        <a:gd name="T112" fmla="*/ 2192 w 2693"/>
                        <a:gd name="T113" fmla="*/ 48 h 620"/>
                        <a:gd name="T114" fmla="*/ 2192 w 2693"/>
                        <a:gd name="T115" fmla="*/ 62 h 620"/>
                        <a:gd name="T116" fmla="*/ 2199 w 2693"/>
                        <a:gd name="T117" fmla="*/ 70 h 620"/>
                        <a:gd name="T118" fmla="*/ 2162 w 2693"/>
                        <a:gd name="T119" fmla="*/ 65 h 620"/>
                        <a:gd name="T120" fmla="*/ 2307 w 2693"/>
                        <a:gd name="T121" fmla="*/ 65 h 620"/>
                        <a:gd name="T122" fmla="*/ 2185 w 2693"/>
                        <a:gd name="T123" fmla="*/ 74 h 6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2693" h="620">
                          <a:moveTo>
                            <a:pt x="1059" y="241"/>
                          </a:moveTo>
                          <a:lnTo>
                            <a:pt x="1061" y="241"/>
                          </a:lnTo>
                          <a:lnTo>
                            <a:pt x="1063" y="252"/>
                          </a:lnTo>
                          <a:lnTo>
                            <a:pt x="1059" y="252"/>
                          </a:lnTo>
                          <a:lnTo>
                            <a:pt x="1059" y="250"/>
                          </a:lnTo>
                          <a:lnTo>
                            <a:pt x="1059" y="250"/>
                          </a:lnTo>
                          <a:lnTo>
                            <a:pt x="1059" y="241"/>
                          </a:lnTo>
                          <a:close/>
                          <a:moveTo>
                            <a:pt x="1019" y="76"/>
                          </a:moveTo>
                          <a:lnTo>
                            <a:pt x="1017" y="76"/>
                          </a:lnTo>
                          <a:lnTo>
                            <a:pt x="1017" y="76"/>
                          </a:lnTo>
                          <a:lnTo>
                            <a:pt x="1017" y="74"/>
                          </a:lnTo>
                          <a:lnTo>
                            <a:pt x="1017" y="76"/>
                          </a:lnTo>
                          <a:lnTo>
                            <a:pt x="1017" y="76"/>
                          </a:lnTo>
                          <a:lnTo>
                            <a:pt x="1019" y="76"/>
                          </a:lnTo>
                          <a:close/>
                          <a:moveTo>
                            <a:pt x="1009" y="77"/>
                          </a:moveTo>
                          <a:lnTo>
                            <a:pt x="1010" y="77"/>
                          </a:lnTo>
                          <a:lnTo>
                            <a:pt x="1010" y="77"/>
                          </a:lnTo>
                          <a:lnTo>
                            <a:pt x="1007" y="79"/>
                          </a:lnTo>
                          <a:lnTo>
                            <a:pt x="1009" y="77"/>
                          </a:lnTo>
                          <a:close/>
                          <a:moveTo>
                            <a:pt x="981" y="88"/>
                          </a:moveTo>
                          <a:lnTo>
                            <a:pt x="981" y="86"/>
                          </a:lnTo>
                          <a:lnTo>
                            <a:pt x="988" y="86"/>
                          </a:lnTo>
                          <a:lnTo>
                            <a:pt x="988" y="84"/>
                          </a:lnTo>
                          <a:lnTo>
                            <a:pt x="989" y="84"/>
                          </a:lnTo>
                          <a:lnTo>
                            <a:pt x="989" y="82"/>
                          </a:lnTo>
                          <a:lnTo>
                            <a:pt x="993" y="82"/>
                          </a:lnTo>
                          <a:lnTo>
                            <a:pt x="996" y="82"/>
                          </a:lnTo>
                          <a:lnTo>
                            <a:pt x="998" y="81"/>
                          </a:lnTo>
                          <a:lnTo>
                            <a:pt x="1002" y="81"/>
                          </a:lnTo>
                          <a:lnTo>
                            <a:pt x="1005" y="81"/>
                          </a:lnTo>
                          <a:lnTo>
                            <a:pt x="1005" y="81"/>
                          </a:lnTo>
                          <a:lnTo>
                            <a:pt x="998" y="82"/>
                          </a:lnTo>
                          <a:lnTo>
                            <a:pt x="998" y="82"/>
                          </a:lnTo>
                          <a:lnTo>
                            <a:pt x="995" y="82"/>
                          </a:lnTo>
                          <a:lnTo>
                            <a:pt x="995" y="84"/>
                          </a:lnTo>
                          <a:lnTo>
                            <a:pt x="993" y="84"/>
                          </a:lnTo>
                          <a:lnTo>
                            <a:pt x="993" y="86"/>
                          </a:lnTo>
                          <a:lnTo>
                            <a:pt x="988" y="86"/>
                          </a:lnTo>
                          <a:lnTo>
                            <a:pt x="988" y="86"/>
                          </a:lnTo>
                          <a:lnTo>
                            <a:pt x="986" y="88"/>
                          </a:lnTo>
                          <a:lnTo>
                            <a:pt x="982" y="89"/>
                          </a:lnTo>
                          <a:lnTo>
                            <a:pt x="981" y="91"/>
                          </a:lnTo>
                          <a:lnTo>
                            <a:pt x="981" y="93"/>
                          </a:lnTo>
                          <a:lnTo>
                            <a:pt x="977" y="93"/>
                          </a:lnTo>
                          <a:lnTo>
                            <a:pt x="979" y="91"/>
                          </a:lnTo>
                          <a:lnTo>
                            <a:pt x="979" y="89"/>
                          </a:lnTo>
                          <a:lnTo>
                            <a:pt x="981" y="88"/>
                          </a:lnTo>
                          <a:close/>
                          <a:moveTo>
                            <a:pt x="928" y="37"/>
                          </a:moveTo>
                          <a:lnTo>
                            <a:pt x="930" y="37"/>
                          </a:lnTo>
                          <a:lnTo>
                            <a:pt x="930" y="37"/>
                          </a:lnTo>
                          <a:lnTo>
                            <a:pt x="930" y="39"/>
                          </a:lnTo>
                          <a:lnTo>
                            <a:pt x="930" y="37"/>
                          </a:lnTo>
                          <a:lnTo>
                            <a:pt x="928" y="37"/>
                          </a:lnTo>
                          <a:lnTo>
                            <a:pt x="928" y="37"/>
                          </a:lnTo>
                          <a:close/>
                          <a:moveTo>
                            <a:pt x="921" y="11"/>
                          </a:moveTo>
                          <a:lnTo>
                            <a:pt x="925" y="9"/>
                          </a:lnTo>
                          <a:lnTo>
                            <a:pt x="930" y="9"/>
                          </a:lnTo>
                          <a:lnTo>
                            <a:pt x="935" y="7"/>
                          </a:lnTo>
                          <a:lnTo>
                            <a:pt x="939" y="6"/>
                          </a:lnTo>
                          <a:lnTo>
                            <a:pt x="942" y="6"/>
                          </a:lnTo>
                          <a:lnTo>
                            <a:pt x="986" y="6"/>
                          </a:lnTo>
                          <a:lnTo>
                            <a:pt x="986" y="7"/>
                          </a:lnTo>
                          <a:lnTo>
                            <a:pt x="963" y="9"/>
                          </a:lnTo>
                          <a:lnTo>
                            <a:pt x="942" y="9"/>
                          </a:lnTo>
                          <a:lnTo>
                            <a:pt x="937" y="11"/>
                          </a:lnTo>
                          <a:lnTo>
                            <a:pt x="937" y="11"/>
                          </a:lnTo>
                          <a:lnTo>
                            <a:pt x="934" y="13"/>
                          </a:lnTo>
                          <a:lnTo>
                            <a:pt x="930" y="13"/>
                          </a:lnTo>
                          <a:lnTo>
                            <a:pt x="927" y="13"/>
                          </a:lnTo>
                          <a:lnTo>
                            <a:pt x="927" y="13"/>
                          </a:lnTo>
                          <a:lnTo>
                            <a:pt x="927" y="11"/>
                          </a:lnTo>
                          <a:lnTo>
                            <a:pt x="921" y="11"/>
                          </a:lnTo>
                          <a:lnTo>
                            <a:pt x="921" y="11"/>
                          </a:lnTo>
                          <a:close/>
                          <a:moveTo>
                            <a:pt x="628" y="482"/>
                          </a:moveTo>
                          <a:lnTo>
                            <a:pt x="623" y="481"/>
                          </a:lnTo>
                          <a:lnTo>
                            <a:pt x="623" y="479"/>
                          </a:lnTo>
                          <a:lnTo>
                            <a:pt x="626" y="479"/>
                          </a:lnTo>
                          <a:lnTo>
                            <a:pt x="626" y="481"/>
                          </a:lnTo>
                          <a:lnTo>
                            <a:pt x="628" y="481"/>
                          </a:lnTo>
                          <a:lnTo>
                            <a:pt x="628" y="482"/>
                          </a:lnTo>
                          <a:close/>
                          <a:moveTo>
                            <a:pt x="663" y="453"/>
                          </a:moveTo>
                          <a:lnTo>
                            <a:pt x="663" y="453"/>
                          </a:lnTo>
                          <a:lnTo>
                            <a:pt x="661" y="453"/>
                          </a:lnTo>
                          <a:lnTo>
                            <a:pt x="661" y="454"/>
                          </a:lnTo>
                          <a:lnTo>
                            <a:pt x="660" y="454"/>
                          </a:lnTo>
                          <a:lnTo>
                            <a:pt x="660" y="453"/>
                          </a:lnTo>
                          <a:lnTo>
                            <a:pt x="663" y="453"/>
                          </a:lnTo>
                          <a:close/>
                          <a:moveTo>
                            <a:pt x="658" y="456"/>
                          </a:moveTo>
                          <a:lnTo>
                            <a:pt x="660" y="456"/>
                          </a:lnTo>
                          <a:lnTo>
                            <a:pt x="660" y="458"/>
                          </a:lnTo>
                          <a:lnTo>
                            <a:pt x="658" y="458"/>
                          </a:lnTo>
                          <a:lnTo>
                            <a:pt x="658" y="456"/>
                          </a:lnTo>
                          <a:close/>
                          <a:moveTo>
                            <a:pt x="665" y="479"/>
                          </a:moveTo>
                          <a:lnTo>
                            <a:pt x="663" y="479"/>
                          </a:lnTo>
                          <a:lnTo>
                            <a:pt x="663" y="481"/>
                          </a:lnTo>
                          <a:lnTo>
                            <a:pt x="660" y="481"/>
                          </a:lnTo>
                          <a:lnTo>
                            <a:pt x="658" y="482"/>
                          </a:lnTo>
                          <a:lnTo>
                            <a:pt x="654" y="482"/>
                          </a:lnTo>
                          <a:lnTo>
                            <a:pt x="654" y="484"/>
                          </a:lnTo>
                          <a:lnTo>
                            <a:pt x="651" y="484"/>
                          </a:lnTo>
                          <a:lnTo>
                            <a:pt x="654" y="481"/>
                          </a:lnTo>
                          <a:lnTo>
                            <a:pt x="660" y="475"/>
                          </a:lnTo>
                          <a:lnTo>
                            <a:pt x="665" y="474"/>
                          </a:lnTo>
                          <a:lnTo>
                            <a:pt x="665" y="479"/>
                          </a:lnTo>
                          <a:close/>
                          <a:moveTo>
                            <a:pt x="726" y="620"/>
                          </a:moveTo>
                          <a:lnTo>
                            <a:pt x="726" y="620"/>
                          </a:lnTo>
                          <a:lnTo>
                            <a:pt x="726" y="620"/>
                          </a:lnTo>
                          <a:lnTo>
                            <a:pt x="726" y="617"/>
                          </a:lnTo>
                          <a:lnTo>
                            <a:pt x="728" y="617"/>
                          </a:lnTo>
                          <a:lnTo>
                            <a:pt x="728" y="618"/>
                          </a:lnTo>
                          <a:lnTo>
                            <a:pt x="728" y="618"/>
                          </a:lnTo>
                          <a:lnTo>
                            <a:pt x="726" y="620"/>
                          </a:lnTo>
                          <a:close/>
                          <a:moveTo>
                            <a:pt x="846" y="493"/>
                          </a:moveTo>
                          <a:lnTo>
                            <a:pt x="839" y="494"/>
                          </a:lnTo>
                          <a:lnTo>
                            <a:pt x="839" y="487"/>
                          </a:lnTo>
                          <a:lnTo>
                            <a:pt x="839" y="487"/>
                          </a:lnTo>
                          <a:lnTo>
                            <a:pt x="841" y="487"/>
                          </a:lnTo>
                          <a:lnTo>
                            <a:pt x="841" y="486"/>
                          </a:lnTo>
                          <a:lnTo>
                            <a:pt x="848" y="487"/>
                          </a:lnTo>
                          <a:lnTo>
                            <a:pt x="848" y="489"/>
                          </a:lnTo>
                          <a:lnTo>
                            <a:pt x="846" y="491"/>
                          </a:lnTo>
                          <a:lnTo>
                            <a:pt x="846" y="493"/>
                          </a:lnTo>
                          <a:close/>
                          <a:moveTo>
                            <a:pt x="881" y="13"/>
                          </a:moveTo>
                          <a:lnTo>
                            <a:pt x="874" y="14"/>
                          </a:lnTo>
                          <a:lnTo>
                            <a:pt x="874" y="14"/>
                          </a:lnTo>
                          <a:lnTo>
                            <a:pt x="874" y="14"/>
                          </a:lnTo>
                          <a:lnTo>
                            <a:pt x="873" y="16"/>
                          </a:lnTo>
                          <a:lnTo>
                            <a:pt x="873" y="18"/>
                          </a:lnTo>
                          <a:lnTo>
                            <a:pt x="871" y="16"/>
                          </a:lnTo>
                          <a:lnTo>
                            <a:pt x="871" y="16"/>
                          </a:lnTo>
                          <a:lnTo>
                            <a:pt x="869" y="14"/>
                          </a:lnTo>
                          <a:lnTo>
                            <a:pt x="867" y="14"/>
                          </a:lnTo>
                          <a:lnTo>
                            <a:pt x="866" y="16"/>
                          </a:lnTo>
                          <a:lnTo>
                            <a:pt x="866" y="16"/>
                          </a:lnTo>
                          <a:lnTo>
                            <a:pt x="866" y="18"/>
                          </a:lnTo>
                          <a:lnTo>
                            <a:pt x="866" y="18"/>
                          </a:lnTo>
                          <a:lnTo>
                            <a:pt x="864" y="18"/>
                          </a:lnTo>
                          <a:lnTo>
                            <a:pt x="864" y="14"/>
                          </a:lnTo>
                          <a:lnTo>
                            <a:pt x="866" y="14"/>
                          </a:lnTo>
                          <a:lnTo>
                            <a:pt x="867" y="13"/>
                          </a:lnTo>
                          <a:lnTo>
                            <a:pt x="873" y="11"/>
                          </a:lnTo>
                          <a:lnTo>
                            <a:pt x="878" y="11"/>
                          </a:lnTo>
                          <a:lnTo>
                            <a:pt x="881" y="11"/>
                          </a:lnTo>
                          <a:lnTo>
                            <a:pt x="881" y="13"/>
                          </a:lnTo>
                          <a:close/>
                          <a:moveTo>
                            <a:pt x="893" y="13"/>
                          </a:moveTo>
                          <a:lnTo>
                            <a:pt x="893" y="13"/>
                          </a:lnTo>
                          <a:lnTo>
                            <a:pt x="892" y="13"/>
                          </a:lnTo>
                          <a:lnTo>
                            <a:pt x="892" y="13"/>
                          </a:lnTo>
                          <a:lnTo>
                            <a:pt x="890" y="11"/>
                          </a:lnTo>
                          <a:lnTo>
                            <a:pt x="890" y="11"/>
                          </a:lnTo>
                          <a:lnTo>
                            <a:pt x="890" y="11"/>
                          </a:lnTo>
                          <a:lnTo>
                            <a:pt x="892" y="11"/>
                          </a:lnTo>
                          <a:lnTo>
                            <a:pt x="892" y="6"/>
                          </a:lnTo>
                          <a:lnTo>
                            <a:pt x="890" y="0"/>
                          </a:lnTo>
                          <a:lnTo>
                            <a:pt x="893" y="0"/>
                          </a:lnTo>
                          <a:lnTo>
                            <a:pt x="893" y="6"/>
                          </a:lnTo>
                          <a:lnTo>
                            <a:pt x="897" y="7"/>
                          </a:lnTo>
                          <a:lnTo>
                            <a:pt x="899" y="11"/>
                          </a:lnTo>
                          <a:lnTo>
                            <a:pt x="902" y="9"/>
                          </a:lnTo>
                          <a:lnTo>
                            <a:pt x="906" y="7"/>
                          </a:lnTo>
                          <a:lnTo>
                            <a:pt x="909" y="7"/>
                          </a:lnTo>
                          <a:lnTo>
                            <a:pt x="913" y="7"/>
                          </a:lnTo>
                          <a:lnTo>
                            <a:pt x="916" y="9"/>
                          </a:lnTo>
                          <a:lnTo>
                            <a:pt x="920" y="11"/>
                          </a:lnTo>
                          <a:lnTo>
                            <a:pt x="920" y="11"/>
                          </a:lnTo>
                          <a:lnTo>
                            <a:pt x="911" y="11"/>
                          </a:lnTo>
                          <a:lnTo>
                            <a:pt x="911" y="11"/>
                          </a:lnTo>
                          <a:lnTo>
                            <a:pt x="909" y="11"/>
                          </a:lnTo>
                          <a:lnTo>
                            <a:pt x="909" y="11"/>
                          </a:lnTo>
                          <a:lnTo>
                            <a:pt x="909" y="11"/>
                          </a:lnTo>
                          <a:lnTo>
                            <a:pt x="899" y="11"/>
                          </a:lnTo>
                          <a:lnTo>
                            <a:pt x="899" y="14"/>
                          </a:lnTo>
                          <a:lnTo>
                            <a:pt x="897" y="14"/>
                          </a:lnTo>
                          <a:lnTo>
                            <a:pt x="897" y="16"/>
                          </a:lnTo>
                          <a:lnTo>
                            <a:pt x="897" y="16"/>
                          </a:lnTo>
                          <a:lnTo>
                            <a:pt x="893" y="13"/>
                          </a:lnTo>
                          <a:close/>
                          <a:moveTo>
                            <a:pt x="993" y="383"/>
                          </a:moveTo>
                          <a:lnTo>
                            <a:pt x="993" y="384"/>
                          </a:lnTo>
                          <a:lnTo>
                            <a:pt x="991" y="384"/>
                          </a:lnTo>
                          <a:lnTo>
                            <a:pt x="989" y="383"/>
                          </a:lnTo>
                          <a:lnTo>
                            <a:pt x="986" y="383"/>
                          </a:lnTo>
                          <a:lnTo>
                            <a:pt x="984" y="383"/>
                          </a:lnTo>
                          <a:lnTo>
                            <a:pt x="984" y="384"/>
                          </a:lnTo>
                          <a:lnTo>
                            <a:pt x="984" y="384"/>
                          </a:lnTo>
                          <a:lnTo>
                            <a:pt x="986" y="383"/>
                          </a:lnTo>
                          <a:lnTo>
                            <a:pt x="988" y="381"/>
                          </a:lnTo>
                          <a:lnTo>
                            <a:pt x="989" y="381"/>
                          </a:lnTo>
                          <a:lnTo>
                            <a:pt x="995" y="381"/>
                          </a:lnTo>
                          <a:lnTo>
                            <a:pt x="993" y="383"/>
                          </a:lnTo>
                          <a:lnTo>
                            <a:pt x="993" y="383"/>
                          </a:lnTo>
                          <a:close/>
                          <a:moveTo>
                            <a:pt x="5" y="69"/>
                          </a:moveTo>
                          <a:lnTo>
                            <a:pt x="3" y="69"/>
                          </a:lnTo>
                          <a:lnTo>
                            <a:pt x="2" y="70"/>
                          </a:lnTo>
                          <a:lnTo>
                            <a:pt x="0" y="70"/>
                          </a:lnTo>
                          <a:lnTo>
                            <a:pt x="0" y="74"/>
                          </a:lnTo>
                          <a:lnTo>
                            <a:pt x="2" y="77"/>
                          </a:lnTo>
                          <a:lnTo>
                            <a:pt x="7" y="77"/>
                          </a:lnTo>
                          <a:lnTo>
                            <a:pt x="7" y="81"/>
                          </a:lnTo>
                          <a:lnTo>
                            <a:pt x="10" y="79"/>
                          </a:lnTo>
                          <a:lnTo>
                            <a:pt x="12" y="79"/>
                          </a:lnTo>
                          <a:lnTo>
                            <a:pt x="14" y="77"/>
                          </a:lnTo>
                          <a:lnTo>
                            <a:pt x="15" y="77"/>
                          </a:lnTo>
                          <a:lnTo>
                            <a:pt x="15" y="76"/>
                          </a:lnTo>
                          <a:lnTo>
                            <a:pt x="17" y="76"/>
                          </a:lnTo>
                          <a:lnTo>
                            <a:pt x="19" y="77"/>
                          </a:lnTo>
                          <a:lnTo>
                            <a:pt x="19" y="79"/>
                          </a:lnTo>
                          <a:lnTo>
                            <a:pt x="21" y="81"/>
                          </a:lnTo>
                          <a:lnTo>
                            <a:pt x="31" y="81"/>
                          </a:lnTo>
                          <a:lnTo>
                            <a:pt x="31" y="79"/>
                          </a:lnTo>
                          <a:lnTo>
                            <a:pt x="31" y="79"/>
                          </a:lnTo>
                          <a:lnTo>
                            <a:pt x="33" y="77"/>
                          </a:lnTo>
                          <a:lnTo>
                            <a:pt x="33" y="77"/>
                          </a:lnTo>
                          <a:lnTo>
                            <a:pt x="33" y="76"/>
                          </a:lnTo>
                          <a:lnTo>
                            <a:pt x="33" y="76"/>
                          </a:lnTo>
                          <a:lnTo>
                            <a:pt x="33" y="77"/>
                          </a:lnTo>
                          <a:lnTo>
                            <a:pt x="35" y="77"/>
                          </a:lnTo>
                          <a:lnTo>
                            <a:pt x="35" y="81"/>
                          </a:lnTo>
                          <a:lnTo>
                            <a:pt x="35" y="81"/>
                          </a:lnTo>
                          <a:lnTo>
                            <a:pt x="36" y="82"/>
                          </a:lnTo>
                          <a:lnTo>
                            <a:pt x="36" y="84"/>
                          </a:lnTo>
                          <a:lnTo>
                            <a:pt x="38" y="86"/>
                          </a:lnTo>
                          <a:lnTo>
                            <a:pt x="33" y="86"/>
                          </a:lnTo>
                          <a:lnTo>
                            <a:pt x="28" y="86"/>
                          </a:lnTo>
                          <a:lnTo>
                            <a:pt x="22" y="88"/>
                          </a:lnTo>
                          <a:lnTo>
                            <a:pt x="17" y="88"/>
                          </a:lnTo>
                          <a:lnTo>
                            <a:pt x="14" y="89"/>
                          </a:lnTo>
                          <a:lnTo>
                            <a:pt x="14" y="89"/>
                          </a:lnTo>
                          <a:lnTo>
                            <a:pt x="14" y="89"/>
                          </a:lnTo>
                          <a:lnTo>
                            <a:pt x="14" y="91"/>
                          </a:lnTo>
                          <a:lnTo>
                            <a:pt x="15" y="93"/>
                          </a:lnTo>
                          <a:lnTo>
                            <a:pt x="17" y="95"/>
                          </a:lnTo>
                          <a:lnTo>
                            <a:pt x="17" y="95"/>
                          </a:lnTo>
                          <a:lnTo>
                            <a:pt x="15" y="95"/>
                          </a:lnTo>
                          <a:lnTo>
                            <a:pt x="15" y="96"/>
                          </a:lnTo>
                          <a:lnTo>
                            <a:pt x="14" y="96"/>
                          </a:lnTo>
                          <a:lnTo>
                            <a:pt x="12" y="96"/>
                          </a:lnTo>
                          <a:lnTo>
                            <a:pt x="10" y="96"/>
                          </a:lnTo>
                          <a:lnTo>
                            <a:pt x="9" y="98"/>
                          </a:lnTo>
                          <a:lnTo>
                            <a:pt x="9" y="98"/>
                          </a:lnTo>
                          <a:lnTo>
                            <a:pt x="9" y="98"/>
                          </a:lnTo>
                          <a:lnTo>
                            <a:pt x="9" y="100"/>
                          </a:lnTo>
                          <a:lnTo>
                            <a:pt x="17" y="102"/>
                          </a:lnTo>
                          <a:lnTo>
                            <a:pt x="17" y="102"/>
                          </a:lnTo>
                          <a:lnTo>
                            <a:pt x="19" y="102"/>
                          </a:lnTo>
                          <a:lnTo>
                            <a:pt x="21" y="102"/>
                          </a:lnTo>
                          <a:lnTo>
                            <a:pt x="22" y="102"/>
                          </a:lnTo>
                          <a:lnTo>
                            <a:pt x="22" y="102"/>
                          </a:lnTo>
                          <a:lnTo>
                            <a:pt x="22" y="102"/>
                          </a:lnTo>
                          <a:lnTo>
                            <a:pt x="26" y="102"/>
                          </a:lnTo>
                          <a:lnTo>
                            <a:pt x="26" y="102"/>
                          </a:lnTo>
                          <a:lnTo>
                            <a:pt x="28" y="100"/>
                          </a:lnTo>
                          <a:lnTo>
                            <a:pt x="29" y="98"/>
                          </a:lnTo>
                          <a:lnTo>
                            <a:pt x="29" y="98"/>
                          </a:lnTo>
                          <a:lnTo>
                            <a:pt x="29" y="98"/>
                          </a:lnTo>
                          <a:lnTo>
                            <a:pt x="29" y="103"/>
                          </a:lnTo>
                          <a:lnTo>
                            <a:pt x="33" y="103"/>
                          </a:lnTo>
                          <a:lnTo>
                            <a:pt x="36" y="103"/>
                          </a:lnTo>
                          <a:lnTo>
                            <a:pt x="38" y="102"/>
                          </a:lnTo>
                          <a:lnTo>
                            <a:pt x="40" y="103"/>
                          </a:lnTo>
                          <a:lnTo>
                            <a:pt x="42" y="107"/>
                          </a:lnTo>
                          <a:lnTo>
                            <a:pt x="42" y="107"/>
                          </a:lnTo>
                          <a:lnTo>
                            <a:pt x="26" y="107"/>
                          </a:lnTo>
                          <a:lnTo>
                            <a:pt x="26" y="105"/>
                          </a:lnTo>
                          <a:lnTo>
                            <a:pt x="22" y="103"/>
                          </a:lnTo>
                          <a:lnTo>
                            <a:pt x="19" y="103"/>
                          </a:lnTo>
                          <a:lnTo>
                            <a:pt x="14" y="103"/>
                          </a:lnTo>
                          <a:lnTo>
                            <a:pt x="14" y="109"/>
                          </a:lnTo>
                          <a:lnTo>
                            <a:pt x="15" y="109"/>
                          </a:lnTo>
                          <a:lnTo>
                            <a:pt x="15" y="112"/>
                          </a:lnTo>
                          <a:lnTo>
                            <a:pt x="14" y="112"/>
                          </a:lnTo>
                          <a:lnTo>
                            <a:pt x="15" y="114"/>
                          </a:lnTo>
                          <a:lnTo>
                            <a:pt x="15" y="116"/>
                          </a:lnTo>
                          <a:lnTo>
                            <a:pt x="17" y="116"/>
                          </a:lnTo>
                          <a:lnTo>
                            <a:pt x="19" y="116"/>
                          </a:lnTo>
                          <a:lnTo>
                            <a:pt x="21" y="119"/>
                          </a:lnTo>
                          <a:lnTo>
                            <a:pt x="24" y="119"/>
                          </a:lnTo>
                          <a:lnTo>
                            <a:pt x="24" y="121"/>
                          </a:lnTo>
                          <a:lnTo>
                            <a:pt x="28" y="123"/>
                          </a:lnTo>
                          <a:lnTo>
                            <a:pt x="33" y="123"/>
                          </a:lnTo>
                          <a:lnTo>
                            <a:pt x="40" y="123"/>
                          </a:lnTo>
                          <a:lnTo>
                            <a:pt x="45" y="123"/>
                          </a:lnTo>
                          <a:lnTo>
                            <a:pt x="45" y="124"/>
                          </a:lnTo>
                          <a:lnTo>
                            <a:pt x="42" y="124"/>
                          </a:lnTo>
                          <a:lnTo>
                            <a:pt x="42" y="126"/>
                          </a:lnTo>
                          <a:lnTo>
                            <a:pt x="36" y="126"/>
                          </a:lnTo>
                          <a:lnTo>
                            <a:pt x="31" y="126"/>
                          </a:lnTo>
                          <a:lnTo>
                            <a:pt x="26" y="128"/>
                          </a:lnTo>
                          <a:lnTo>
                            <a:pt x="28" y="130"/>
                          </a:lnTo>
                          <a:lnTo>
                            <a:pt x="28" y="131"/>
                          </a:lnTo>
                          <a:lnTo>
                            <a:pt x="29" y="133"/>
                          </a:lnTo>
                          <a:lnTo>
                            <a:pt x="36" y="131"/>
                          </a:lnTo>
                          <a:lnTo>
                            <a:pt x="38" y="133"/>
                          </a:lnTo>
                          <a:lnTo>
                            <a:pt x="42" y="133"/>
                          </a:lnTo>
                          <a:lnTo>
                            <a:pt x="43" y="133"/>
                          </a:lnTo>
                          <a:lnTo>
                            <a:pt x="47" y="133"/>
                          </a:lnTo>
                          <a:lnTo>
                            <a:pt x="47" y="131"/>
                          </a:lnTo>
                          <a:lnTo>
                            <a:pt x="49" y="131"/>
                          </a:lnTo>
                          <a:lnTo>
                            <a:pt x="52" y="128"/>
                          </a:lnTo>
                          <a:lnTo>
                            <a:pt x="66" y="128"/>
                          </a:lnTo>
                          <a:lnTo>
                            <a:pt x="66" y="131"/>
                          </a:lnTo>
                          <a:lnTo>
                            <a:pt x="57" y="131"/>
                          </a:lnTo>
                          <a:lnTo>
                            <a:pt x="57" y="133"/>
                          </a:lnTo>
                          <a:lnTo>
                            <a:pt x="56" y="133"/>
                          </a:lnTo>
                          <a:lnTo>
                            <a:pt x="56" y="135"/>
                          </a:lnTo>
                          <a:lnTo>
                            <a:pt x="50" y="135"/>
                          </a:lnTo>
                          <a:lnTo>
                            <a:pt x="50" y="135"/>
                          </a:lnTo>
                          <a:lnTo>
                            <a:pt x="49" y="135"/>
                          </a:lnTo>
                          <a:lnTo>
                            <a:pt x="49" y="137"/>
                          </a:lnTo>
                          <a:lnTo>
                            <a:pt x="45" y="137"/>
                          </a:lnTo>
                          <a:lnTo>
                            <a:pt x="45" y="137"/>
                          </a:lnTo>
                          <a:lnTo>
                            <a:pt x="45" y="138"/>
                          </a:lnTo>
                          <a:lnTo>
                            <a:pt x="45" y="140"/>
                          </a:lnTo>
                          <a:lnTo>
                            <a:pt x="47" y="144"/>
                          </a:lnTo>
                          <a:lnTo>
                            <a:pt x="47" y="145"/>
                          </a:lnTo>
                          <a:lnTo>
                            <a:pt x="50" y="145"/>
                          </a:lnTo>
                          <a:lnTo>
                            <a:pt x="50" y="149"/>
                          </a:lnTo>
                          <a:lnTo>
                            <a:pt x="52" y="151"/>
                          </a:lnTo>
                          <a:lnTo>
                            <a:pt x="52" y="151"/>
                          </a:lnTo>
                          <a:lnTo>
                            <a:pt x="54" y="152"/>
                          </a:lnTo>
                          <a:lnTo>
                            <a:pt x="56" y="152"/>
                          </a:lnTo>
                          <a:lnTo>
                            <a:pt x="56" y="156"/>
                          </a:lnTo>
                          <a:lnTo>
                            <a:pt x="54" y="156"/>
                          </a:lnTo>
                          <a:lnTo>
                            <a:pt x="50" y="156"/>
                          </a:lnTo>
                          <a:lnTo>
                            <a:pt x="52" y="161"/>
                          </a:lnTo>
                          <a:lnTo>
                            <a:pt x="68" y="161"/>
                          </a:lnTo>
                          <a:lnTo>
                            <a:pt x="68" y="161"/>
                          </a:lnTo>
                          <a:lnTo>
                            <a:pt x="71" y="161"/>
                          </a:lnTo>
                          <a:lnTo>
                            <a:pt x="71" y="159"/>
                          </a:lnTo>
                          <a:lnTo>
                            <a:pt x="75" y="158"/>
                          </a:lnTo>
                          <a:lnTo>
                            <a:pt x="75" y="154"/>
                          </a:lnTo>
                          <a:lnTo>
                            <a:pt x="77" y="154"/>
                          </a:lnTo>
                          <a:lnTo>
                            <a:pt x="78" y="156"/>
                          </a:lnTo>
                          <a:lnTo>
                            <a:pt x="80" y="158"/>
                          </a:lnTo>
                          <a:lnTo>
                            <a:pt x="82" y="159"/>
                          </a:lnTo>
                          <a:lnTo>
                            <a:pt x="84" y="159"/>
                          </a:lnTo>
                          <a:lnTo>
                            <a:pt x="85" y="159"/>
                          </a:lnTo>
                          <a:lnTo>
                            <a:pt x="89" y="161"/>
                          </a:lnTo>
                          <a:lnTo>
                            <a:pt x="89" y="158"/>
                          </a:lnTo>
                          <a:lnTo>
                            <a:pt x="87" y="158"/>
                          </a:lnTo>
                          <a:lnTo>
                            <a:pt x="87" y="156"/>
                          </a:lnTo>
                          <a:lnTo>
                            <a:pt x="89" y="158"/>
                          </a:lnTo>
                          <a:lnTo>
                            <a:pt x="89" y="158"/>
                          </a:lnTo>
                          <a:lnTo>
                            <a:pt x="92" y="158"/>
                          </a:lnTo>
                          <a:lnTo>
                            <a:pt x="92" y="154"/>
                          </a:lnTo>
                          <a:lnTo>
                            <a:pt x="94" y="154"/>
                          </a:lnTo>
                          <a:lnTo>
                            <a:pt x="96" y="152"/>
                          </a:lnTo>
                          <a:lnTo>
                            <a:pt x="96" y="151"/>
                          </a:lnTo>
                          <a:lnTo>
                            <a:pt x="96" y="149"/>
                          </a:lnTo>
                          <a:lnTo>
                            <a:pt x="99" y="149"/>
                          </a:lnTo>
                          <a:lnTo>
                            <a:pt x="103" y="149"/>
                          </a:lnTo>
                          <a:lnTo>
                            <a:pt x="105" y="149"/>
                          </a:lnTo>
                          <a:lnTo>
                            <a:pt x="108" y="147"/>
                          </a:lnTo>
                          <a:lnTo>
                            <a:pt x="110" y="145"/>
                          </a:lnTo>
                          <a:lnTo>
                            <a:pt x="110" y="144"/>
                          </a:lnTo>
                          <a:lnTo>
                            <a:pt x="110" y="144"/>
                          </a:lnTo>
                          <a:lnTo>
                            <a:pt x="108" y="144"/>
                          </a:lnTo>
                          <a:lnTo>
                            <a:pt x="108" y="142"/>
                          </a:lnTo>
                          <a:lnTo>
                            <a:pt x="110" y="142"/>
                          </a:lnTo>
                          <a:lnTo>
                            <a:pt x="110" y="138"/>
                          </a:lnTo>
                          <a:lnTo>
                            <a:pt x="111" y="138"/>
                          </a:lnTo>
                          <a:lnTo>
                            <a:pt x="111" y="137"/>
                          </a:lnTo>
                          <a:lnTo>
                            <a:pt x="111" y="137"/>
                          </a:lnTo>
                          <a:lnTo>
                            <a:pt x="111" y="137"/>
                          </a:lnTo>
                          <a:lnTo>
                            <a:pt x="113" y="135"/>
                          </a:lnTo>
                          <a:lnTo>
                            <a:pt x="113" y="135"/>
                          </a:lnTo>
                          <a:lnTo>
                            <a:pt x="113" y="135"/>
                          </a:lnTo>
                          <a:lnTo>
                            <a:pt x="113" y="137"/>
                          </a:lnTo>
                          <a:lnTo>
                            <a:pt x="113" y="138"/>
                          </a:lnTo>
                          <a:lnTo>
                            <a:pt x="113" y="142"/>
                          </a:lnTo>
                          <a:lnTo>
                            <a:pt x="115" y="142"/>
                          </a:lnTo>
                          <a:lnTo>
                            <a:pt x="118" y="142"/>
                          </a:lnTo>
                          <a:lnTo>
                            <a:pt x="120" y="140"/>
                          </a:lnTo>
                          <a:lnTo>
                            <a:pt x="120" y="137"/>
                          </a:lnTo>
                          <a:lnTo>
                            <a:pt x="122" y="137"/>
                          </a:lnTo>
                          <a:lnTo>
                            <a:pt x="122" y="137"/>
                          </a:lnTo>
                          <a:lnTo>
                            <a:pt x="125" y="137"/>
                          </a:lnTo>
                          <a:lnTo>
                            <a:pt x="125" y="135"/>
                          </a:lnTo>
                          <a:lnTo>
                            <a:pt x="127" y="135"/>
                          </a:lnTo>
                          <a:lnTo>
                            <a:pt x="127" y="133"/>
                          </a:lnTo>
                          <a:lnTo>
                            <a:pt x="131" y="137"/>
                          </a:lnTo>
                          <a:lnTo>
                            <a:pt x="131" y="135"/>
                          </a:lnTo>
                          <a:lnTo>
                            <a:pt x="134" y="135"/>
                          </a:lnTo>
                          <a:lnTo>
                            <a:pt x="134" y="135"/>
                          </a:lnTo>
                          <a:lnTo>
                            <a:pt x="143" y="133"/>
                          </a:lnTo>
                          <a:lnTo>
                            <a:pt x="143" y="135"/>
                          </a:lnTo>
                          <a:lnTo>
                            <a:pt x="145" y="135"/>
                          </a:lnTo>
                          <a:lnTo>
                            <a:pt x="145" y="133"/>
                          </a:lnTo>
                          <a:lnTo>
                            <a:pt x="150" y="133"/>
                          </a:lnTo>
                          <a:lnTo>
                            <a:pt x="150" y="131"/>
                          </a:lnTo>
                          <a:lnTo>
                            <a:pt x="153" y="131"/>
                          </a:lnTo>
                          <a:lnTo>
                            <a:pt x="155" y="130"/>
                          </a:lnTo>
                          <a:lnTo>
                            <a:pt x="157" y="130"/>
                          </a:lnTo>
                          <a:lnTo>
                            <a:pt x="159" y="128"/>
                          </a:lnTo>
                          <a:lnTo>
                            <a:pt x="160" y="128"/>
                          </a:lnTo>
                          <a:lnTo>
                            <a:pt x="160" y="124"/>
                          </a:lnTo>
                          <a:lnTo>
                            <a:pt x="162" y="124"/>
                          </a:lnTo>
                          <a:lnTo>
                            <a:pt x="160" y="119"/>
                          </a:lnTo>
                          <a:lnTo>
                            <a:pt x="159" y="119"/>
                          </a:lnTo>
                          <a:lnTo>
                            <a:pt x="157" y="116"/>
                          </a:lnTo>
                          <a:lnTo>
                            <a:pt x="157" y="116"/>
                          </a:lnTo>
                          <a:lnTo>
                            <a:pt x="157" y="114"/>
                          </a:lnTo>
                          <a:lnTo>
                            <a:pt x="155" y="112"/>
                          </a:lnTo>
                          <a:lnTo>
                            <a:pt x="155" y="110"/>
                          </a:lnTo>
                          <a:lnTo>
                            <a:pt x="159" y="112"/>
                          </a:lnTo>
                          <a:lnTo>
                            <a:pt x="159" y="112"/>
                          </a:lnTo>
                          <a:lnTo>
                            <a:pt x="160" y="114"/>
                          </a:lnTo>
                          <a:lnTo>
                            <a:pt x="160" y="116"/>
                          </a:lnTo>
                          <a:lnTo>
                            <a:pt x="162" y="119"/>
                          </a:lnTo>
                          <a:lnTo>
                            <a:pt x="162" y="119"/>
                          </a:lnTo>
                          <a:lnTo>
                            <a:pt x="162" y="121"/>
                          </a:lnTo>
                          <a:lnTo>
                            <a:pt x="164" y="121"/>
                          </a:lnTo>
                          <a:lnTo>
                            <a:pt x="164" y="124"/>
                          </a:lnTo>
                          <a:lnTo>
                            <a:pt x="167" y="124"/>
                          </a:lnTo>
                          <a:lnTo>
                            <a:pt x="171" y="123"/>
                          </a:lnTo>
                          <a:lnTo>
                            <a:pt x="173" y="123"/>
                          </a:lnTo>
                          <a:lnTo>
                            <a:pt x="173" y="124"/>
                          </a:lnTo>
                          <a:lnTo>
                            <a:pt x="174" y="126"/>
                          </a:lnTo>
                          <a:lnTo>
                            <a:pt x="176" y="128"/>
                          </a:lnTo>
                          <a:lnTo>
                            <a:pt x="176" y="128"/>
                          </a:lnTo>
                          <a:lnTo>
                            <a:pt x="174" y="130"/>
                          </a:lnTo>
                          <a:lnTo>
                            <a:pt x="171" y="130"/>
                          </a:lnTo>
                          <a:lnTo>
                            <a:pt x="166" y="130"/>
                          </a:lnTo>
                          <a:lnTo>
                            <a:pt x="164" y="130"/>
                          </a:lnTo>
                          <a:lnTo>
                            <a:pt x="164" y="131"/>
                          </a:lnTo>
                          <a:lnTo>
                            <a:pt x="162" y="131"/>
                          </a:lnTo>
                          <a:lnTo>
                            <a:pt x="162" y="131"/>
                          </a:lnTo>
                          <a:lnTo>
                            <a:pt x="162" y="131"/>
                          </a:lnTo>
                          <a:lnTo>
                            <a:pt x="178" y="135"/>
                          </a:lnTo>
                          <a:lnTo>
                            <a:pt x="192" y="135"/>
                          </a:lnTo>
                          <a:lnTo>
                            <a:pt x="194" y="135"/>
                          </a:lnTo>
                          <a:lnTo>
                            <a:pt x="194" y="135"/>
                          </a:lnTo>
                          <a:lnTo>
                            <a:pt x="195" y="135"/>
                          </a:lnTo>
                          <a:lnTo>
                            <a:pt x="194" y="137"/>
                          </a:lnTo>
                          <a:lnTo>
                            <a:pt x="194" y="138"/>
                          </a:lnTo>
                          <a:lnTo>
                            <a:pt x="195" y="138"/>
                          </a:lnTo>
                          <a:lnTo>
                            <a:pt x="195" y="140"/>
                          </a:lnTo>
                          <a:lnTo>
                            <a:pt x="192" y="140"/>
                          </a:lnTo>
                          <a:lnTo>
                            <a:pt x="190" y="140"/>
                          </a:lnTo>
                          <a:lnTo>
                            <a:pt x="190" y="138"/>
                          </a:lnTo>
                          <a:lnTo>
                            <a:pt x="174" y="138"/>
                          </a:lnTo>
                          <a:lnTo>
                            <a:pt x="174" y="137"/>
                          </a:lnTo>
                          <a:lnTo>
                            <a:pt x="166" y="137"/>
                          </a:lnTo>
                          <a:lnTo>
                            <a:pt x="164" y="138"/>
                          </a:lnTo>
                          <a:lnTo>
                            <a:pt x="160" y="138"/>
                          </a:lnTo>
                          <a:lnTo>
                            <a:pt x="157" y="138"/>
                          </a:lnTo>
                          <a:lnTo>
                            <a:pt x="153" y="138"/>
                          </a:lnTo>
                          <a:lnTo>
                            <a:pt x="153" y="137"/>
                          </a:lnTo>
                          <a:lnTo>
                            <a:pt x="150" y="135"/>
                          </a:lnTo>
                          <a:lnTo>
                            <a:pt x="150" y="137"/>
                          </a:lnTo>
                          <a:lnTo>
                            <a:pt x="145" y="137"/>
                          </a:lnTo>
                          <a:lnTo>
                            <a:pt x="145" y="137"/>
                          </a:lnTo>
                          <a:lnTo>
                            <a:pt x="143" y="137"/>
                          </a:lnTo>
                          <a:lnTo>
                            <a:pt x="143" y="138"/>
                          </a:lnTo>
                          <a:lnTo>
                            <a:pt x="139" y="138"/>
                          </a:lnTo>
                          <a:lnTo>
                            <a:pt x="139" y="140"/>
                          </a:lnTo>
                          <a:lnTo>
                            <a:pt x="134" y="140"/>
                          </a:lnTo>
                          <a:lnTo>
                            <a:pt x="134" y="142"/>
                          </a:lnTo>
                          <a:lnTo>
                            <a:pt x="131" y="142"/>
                          </a:lnTo>
                          <a:lnTo>
                            <a:pt x="131" y="144"/>
                          </a:lnTo>
                          <a:lnTo>
                            <a:pt x="129" y="144"/>
                          </a:lnTo>
                          <a:lnTo>
                            <a:pt x="129" y="145"/>
                          </a:lnTo>
                          <a:lnTo>
                            <a:pt x="120" y="144"/>
                          </a:lnTo>
                          <a:lnTo>
                            <a:pt x="118" y="151"/>
                          </a:lnTo>
                          <a:lnTo>
                            <a:pt x="117" y="151"/>
                          </a:lnTo>
                          <a:lnTo>
                            <a:pt x="117" y="152"/>
                          </a:lnTo>
                          <a:lnTo>
                            <a:pt x="117" y="152"/>
                          </a:lnTo>
                          <a:lnTo>
                            <a:pt x="117" y="161"/>
                          </a:lnTo>
                          <a:lnTo>
                            <a:pt x="118" y="161"/>
                          </a:lnTo>
                          <a:lnTo>
                            <a:pt x="118" y="161"/>
                          </a:lnTo>
                          <a:lnTo>
                            <a:pt x="120" y="161"/>
                          </a:lnTo>
                          <a:lnTo>
                            <a:pt x="122" y="161"/>
                          </a:lnTo>
                          <a:lnTo>
                            <a:pt x="125" y="161"/>
                          </a:lnTo>
                          <a:lnTo>
                            <a:pt x="125" y="159"/>
                          </a:lnTo>
                          <a:lnTo>
                            <a:pt x="129" y="158"/>
                          </a:lnTo>
                          <a:lnTo>
                            <a:pt x="131" y="158"/>
                          </a:lnTo>
                          <a:lnTo>
                            <a:pt x="132" y="156"/>
                          </a:lnTo>
                          <a:lnTo>
                            <a:pt x="138" y="156"/>
                          </a:lnTo>
                          <a:lnTo>
                            <a:pt x="138" y="156"/>
                          </a:lnTo>
                          <a:lnTo>
                            <a:pt x="139" y="156"/>
                          </a:lnTo>
                          <a:lnTo>
                            <a:pt x="139" y="156"/>
                          </a:lnTo>
                          <a:lnTo>
                            <a:pt x="139" y="156"/>
                          </a:lnTo>
                          <a:lnTo>
                            <a:pt x="138" y="156"/>
                          </a:lnTo>
                          <a:lnTo>
                            <a:pt x="139" y="158"/>
                          </a:lnTo>
                          <a:lnTo>
                            <a:pt x="153" y="158"/>
                          </a:lnTo>
                          <a:lnTo>
                            <a:pt x="153" y="156"/>
                          </a:lnTo>
                          <a:lnTo>
                            <a:pt x="155" y="156"/>
                          </a:lnTo>
                          <a:lnTo>
                            <a:pt x="157" y="156"/>
                          </a:lnTo>
                          <a:lnTo>
                            <a:pt x="159" y="152"/>
                          </a:lnTo>
                          <a:lnTo>
                            <a:pt x="159" y="151"/>
                          </a:lnTo>
                          <a:lnTo>
                            <a:pt x="160" y="149"/>
                          </a:lnTo>
                          <a:lnTo>
                            <a:pt x="162" y="149"/>
                          </a:lnTo>
                          <a:lnTo>
                            <a:pt x="162" y="149"/>
                          </a:lnTo>
                          <a:lnTo>
                            <a:pt x="162" y="147"/>
                          </a:lnTo>
                          <a:lnTo>
                            <a:pt x="164" y="147"/>
                          </a:lnTo>
                          <a:lnTo>
                            <a:pt x="164" y="152"/>
                          </a:lnTo>
                          <a:lnTo>
                            <a:pt x="162" y="152"/>
                          </a:lnTo>
                          <a:lnTo>
                            <a:pt x="162" y="154"/>
                          </a:lnTo>
                          <a:lnTo>
                            <a:pt x="164" y="154"/>
                          </a:lnTo>
                          <a:lnTo>
                            <a:pt x="164" y="156"/>
                          </a:lnTo>
                          <a:lnTo>
                            <a:pt x="162" y="156"/>
                          </a:lnTo>
                          <a:lnTo>
                            <a:pt x="160" y="159"/>
                          </a:lnTo>
                          <a:lnTo>
                            <a:pt x="160" y="159"/>
                          </a:lnTo>
                          <a:lnTo>
                            <a:pt x="159" y="161"/>
                          </a:lnTo>
                          <a:lnTo>
                            <a:pt x="159" y="161"/>
                          </a:lnTo>
                          <a:lnTo>
                            <a:pt x="159" y="161"/>
                          </a:lnTo>
                          <a:lnTo>
                            <a:pt x="159" y="163"/>
                          </a:lnTo>
                          <a:lnTo>
                            <a:pt x="162" y="163"/>
                          </a:lnTo>
                          <a:lnTo>
                            <a:pt x="162" y="166"/>
                          </a:lnTo>
                          <a:lnTo>
                            <a:pt x="164" y="168"/>
                          </a:lnTo>
                          <a:lnTo>
                            <a:pt x="164" y="170"/>
                          </a:lnTo>
                          <a:lnTo>
                            <a:pt x="167" y="172"/>
                          </a:lnTo>
                          <a:lnTo>
                            <a:pt x="167" y="170"/>
                          </a:lnTo>
                          <a:lnTo>
                            <a:pt x="169" y="168"/>
                          </a:lnTo>
                          <a:lnTo>
                            <a:pt x="169" y="166"/>
                          </a:lnTo>
                          <a:lnTo>
                            <a:pt x="171" y="168"/>
                          </a:lnTo>
                          <a:lnTo>
                            <a:pt x="173" y="168"/>
                          </a:lnTo>
                          <a:lnTo>
                            <a:pt x="174" y="170"/>
                          </a:lnTo>
                          <a:lnTo>
                            <a:pt x="174" y="172"/>
                          </a:lnTo>
                          <a:lnTo>
                            <a:pt x="178" y="172"/>
                          </a:lnTo>
                          <a:lnTo>
                            <a:pt x="181" y="172"/>
                          </a:lnTo>
                          <a:lnTo>
                            <a:pt x="185" y="170"/>
                          </a:lnTo>
                          <a:lnTo>
                            <a:pt x="187" y="170"/>
                          </a:lnTo>
                          <a:lnTo>
                            <a:pt x="185" y="172"/>
                          </a:lnTo>
                          <a:lnTo>
                            <a:pt x="183" y="172"/>
                          </a:lnTo>
                          <a:lnTo>
                            <a:pt x="183" y="173"/>
                          </a:lnTo>
                          <a:lnTo>
                            <a:pt x="183" y="177"/>
                          </a:lnTo>
                          <a:lnTo>
                            <a:pt x="183" y="177"/>
                          </a:lnTo>
                          <a:lnTo>
                            <a:pt x="183" y="179"/>
                          </a:lnTo>
                          <a:lnTo>
                            <a:pt x="180" y="179"/>
                          </a:lnTo>
                          <a:lnTo>
                            <a:pt x="180" y="179"/>
                          </a:lnTo>
                          <a:lnTo>
                            <a:pt x="178" y="179"/>
                          </a:lnTo>
                          <a:lnTo>
                            <a:pt x="178" y="182"/>
                          </a:lnTo>
                          <a:lnTo>
                            <a:pt x="176" y="182"/>
                          </a:lnTo>
                          <a:lnTo>
                            <a:pt x="174" y="182"/>
                          </a:lnTo>
                          <a:lnTo>
                            <a:pt x="173" y="180"/>
                          </a:lnTo>
                          <a:lnTo>
                            <a:pt x="173" y="179"/>
                          </a:lnTo>
                          <a:lnTo>
                            <a:pt x="167" y="179"/>
                          </a:lnTo>
                          <a:lnTo>
                            <a:pt x="167" y="180"/>
                          </a:lnTo>
                          <a:lnTo>
                            <a:pt x="166" y="180"/>
                          </a:lnTo>
                          <a:lnTo>
                            <a:pt x="164" y="180"/>
                          </a:lnTo>
                          <a:lnTo>
                            <a:pt x="162" y="180"/>
                          </a:lnTo>
                          <a:lnTo>
                            <a:pt x="160" y="180"/>
                          </a:lnTo>
                          <a:lnTo>
                            <a:pt x="159" y="180"/>
                          </a:lnTo>
                          <a:lnTo>
                            <a:pt x="157" y="177"/>
                          </a:lnTo>
                          <a:lnTo>
                            <a:pt x="155" y="175"/>
                          </a:lnTo>
                          <a:lnTo>
                            <a:pt x="153" y="172"/>
                          </a:lnTo>
                          <a:lnTo>
                            <a:pt x="146" y="172"/>
                          </a:lnTo>
                          <a:lnTo>
                            <a:pt x="143" y="166"/>
                          </a:lnTo>
                          <a:lnTo>
                            <a:pt x="141" y="166"/>
                          </a:lnTo>
                          <a:lnTo>
                            <a:pt x="138" y="166"/>
                          </a:lnTo>
                          <a:lnTo>
                            <a:pt x="134" y="165"/>
                          </a:lnTo>
                          <a:lnTo>
                            <a:pt x="134" y="165"/>
                          </a:lnTo>
                          <a:lnTo>
                            <a:pt x="129" y="165"/>
                          </a:lnTo>
                          <a:lnTo>
                            <a:pt x="129" y="166"/>
                          </a:lnTo>
                          <a:lnTo>
                            <a:pt x="113" y="166"/>
                          </a:lnTo>
                          <a:lnTo>
                            <a:pt x="113" y="168"/>
                          </a:lnTo>
                          <a:lnTo>
                            <a:pt x="113" y="168"/>
                          </a:lnTo>
                          <a:lnTo>
                            <a:pt x="113" y="170"/>
                          </a:lnTo>
                          <a:lnTo>
                            <a:pt x="115" y="173"/>
                          </a:lnTo>
                          <a:lnTo>
                            <a:pt x="115" y="175"/>
                          </a:lnTo>
                          <a:lnTo>
                            <a:pt x="118" y="177"/>
                          </a:lnTo>
                          <a:lnTo>
                            <a:pt x="120" y="177"/>
                          </a:lnTo>
                          <a:lnTo>
                            <a:pt x="124" y="179"/>
                          </a:lnTo>
                          <a:lnTo>
                            <a:pt x="125" y="185"/>
                          </a:lnTo>
                          <a:lnTo>
                            <a:pt x="117" y="185"/>
                          </a:lnTo>
                          <a:lnTo>
                            <a:pt x="117" y="187"/>
                          </a:lnTo>
                          <a:lnTo>
                            <a:pt x="106" y="187"/>
                          </a:lnTo>
                          <a:lnTo>
                            <a:pt x="106" y="189"/>
                          </a:lnTo>
                          <a:lnTo>
                            <a:pt x="103" y="189"/>
                          </a:lnTo>
                          <a:lnTo>
                            <a:pt x="103" y="189"/>
                          </a:lnTo>
                          <a:lnTo>
                            <a:pt x="99" y="189"/>
                          </a:lnTo>
                          <a:lnTo>
                            <a:pt x="99" y="191"/>
                          </a:lnTo>
                          <a:lnTo>
                            <a:pt x="96" y="191"/>
                          </a:lnTo>
                          <a:lnTo>
                            <a:pt x="92" y="196"/>
                          </a:lnTo>
                          <a:lnTo>
                            <a:pt x="91" y="196"/>
                          </a:lnTo>
                          <a:lnTo>
                            <a:pt x="91" y="198"/>
                          </a:lnTo>
                          <a:lnTo>
                            <a:pt x="87" y="198"/>
                          </a:lnTo>
                          <a:lnTo>
                            <a:pt x="89" y="203"/>
                          </a:lnTo>
                          <a:lnTo>
                            <a:pt x="92" y="206"/>
                          </a:lnTo>
                          <a:lnTo>
                            <a:pt x="92" y="212"/>
                          </a:lnTo>
                          <a:lnTo>
                            <a:pt x="96" y="212"/>
                          </a:lnTo>
                          <a:lnTo>
                            <a:pt x="96" y="208"/>
                          </a:lnTo>
                          <a:lnTo>
                            <a:pt x="98" y="208"/>
                          </a:lnTo>
                          <a:lnTo>
                            <a:pt x="98" y="206"/>
                          </a:lnTo>
                          <a:lnTo>
                            <a:pt x="99" y="206"/>
                          </a:lnTo>
                          <a:lnTo>
                            <a:pt x="99" y="206"/>
                          </a:lnTo>
                          <a:lnTo>
                            <a:pt x="101" y="206"/>
                          </a:lnTo>
                          <a:lnTo>
                            <a:pt x="101" y="206"/>
                          </a:lnTo>
                          <a:lnTo>
                            <a:pt x="101" y="206"/>
                          </a:lnTo>
                          <a:lnTo>
                            <a:pt x="103" y="206"/>
                          </a:lnTo>
                          <a:lnTo>
                            <a:pt x="103" y="212"/>
                          </a:lnTo>
                          <a:lnTo>
                            <a:pt x="106" y="212"/>
                          </a:lnTo>
                          <a:lnTo>
                            <a:pt x="110" y="212"/>
                          </a:lnTo>
                          <a:lnTo>
                            <a:pt x="111" y="212"/>
                          </a:lnTo>
                          <a:lnTo>
                            <a:pt x="113" y="212"/>
                          </a:lnTo>
                          <a:lnTo>
                            <a:pt x="117" y="210"/>
                          </a:lnTo>
                          <a:lnTo>
                            <a:pt x="117" y="210"/>
                          </a:lnTo>
                          <a:lnTo>
                            <a:pt x="117" y="208"/>
                          </a:lnTo>
                          <a:lnTo>
                            <a:pt x="115" y="208"/>
                          </a:lnTo>
                          <a:lnTo>
                            <a:pt x="115" y="206"/>
                          </a:lnTo>
                          <a:lnTo>
                            <a:pt x="117" y="205"/>
                          </a:lnTo>
                          <a:lnTo>
                            <a:pt x="118" y="203"/>
                          </a:lnTo>
                          <a:lnTo>
                            <a:pt x="118" y="203"/>
                          </a:lnTo>
                          <a:lnTo>
                            <a:pt x="120" y="203"/>
                          </a:lnTo>
                          <a:lnTo>
                            <a:pt x="122" y="206"/>
                          </a:lnTo>
                          <a:lnTo>
                            <a:pt x="122" y="206"/>
                          </a:lnTo>
                          <a:lnTo>
                            <a:pt x="122" y="210"/>
                          </a:lnTo>
                          <a:lnTo>
                            <a:pt x="124" y="210"/>
                          </a:lnTo>
                          <a:lnTo>
                            <a:pt x="125" y="210"/>
                          </a:lnTo>
                          <a:lnTo>
                            <a:pt x="129" y="212"/>
                          </a:lnTo>
                          <a:lnTo>
                            <a:pt x="129" y="206"/>
                          </a:lnTo>
                          <a:lnTo>
                            <a:pt x="129" y="206"/>
                          </a:lnTo>
                          <a:lnTo>
                            <a:pt x="129" y="203"/>
                          </a:lnTo>
                          <a:lnTo>
                            <a:pt x="131" y="203"/>
                          </a:lnTo>
                          <a:lnTo>
                            <a:pt x="131" y="208"/>
                          </a:lnTo>
                          <a:lnTo>
                            <a:pt x="134" y="210"/>
                          </a:lnTo>
                          <a:lnTo>
                            <a:pt x="139" y="212"/>
                          </a:lnTo>
                          <a:lnTo>
                            <a:pt x="141" y="212"/>
                          </a:lnTo>
                          <a:lnTo>
                            <a:pt x="143" y="210"/>
                          </a:lnTo>
                          <a:lnTo>
                            <a:pt x="143" y="210"/>
                          </a:lnTo>
                          <a:lnTo>
                            <a:pt x="152" y="213"/>
                          </a:lnTo>
                          <a:lnTo>
                            <a:pt x="152" y="215"/>
                          </a:lnTo>
                          <a:lnTo>
                            <a:pt x="153" y="215"/>
                          </a:lnTo>
                          <a:lnTo>
                            <a:pt x="153" y="212"/>
                          </a:lnTo>
                          <a:lnTo>
                            <a:pt x="157" y="210"/>
                          </a:lnTo>
                          <a:lnTo>
                            <a:pt x="157" y="210"/>
                          </a:lnTo>
                          <a:lnTo>
                            <a:pt x="160" y="210"/>
                          </a:lnTo>
                          <a:lnTo>
                            <a:pt x="160" y="208"/>
                          </a:lnTo>
                          <a:lnTo>
                            <a:pt x="162" y="208"/>
                          </a:lnTo>
                          <a:lnTo>
                            <a:pt x="160" y="206"/>
                          </a:lnTo>
                          <a:lnTo>
                            <a:pt x="160" y="205"/>
                          </a:lnTo>
                          <a:lnTo>
                            <a:pt x="159" y="203"/>
                          </a:lnTo>
                          <a:lnTo>
                            <a:pt x="157" y="201"/>
                          </a:lnTo>
                          <a:lnTo>
                            <a:pt x="157" y="199"/>
                          </a:lnTo>
                          <a:lnTo>
                            <a:pt x="160" y="201"/>
                          </a:lnTo>
                          <a:lnTo>
                            <a:pt x="160" y="201"/>
                          </a:lnTo>
                          <a:lnTo>
                            <a:pt x="162" y="203"/>
                          </a:lnTo>
                          <a:lnTo>
                            <a:pt x="166" y="203"/>
                          </a:lnTo>
                          <a:lnTo>
                            <a:pt x="167" y="199"/>
                          </a:lnTo>
                          <a:lnTo>
                            <a:pt x="167" y="198"/>
                          </a:lnTo>
                          <a:lnTo>
                            <a:pt x="171" y="198"/>
                          </a:lnTo>
                          <a:lnTo>
                            <a:pt x="171" y="196"/>
                          </a:lnTo>
                          <a:lnTo>
                            <a:pt x="171" y="196"/>
                          </a:lnTo>
                          <a:lnTo>
                            <a:pt x="171" y="194"/>
                          </a:lnTo>
                          <a:lnTo>
                            <a:pt x="171" y="196"/>
                          </a:lnTo>
                          <a:lnTo>
                            <a:pt x="173" y="196"/>
                          </a:lnTo>
                          <a:lnTo>
                            <a:pt x="171" y="199"/>
                          </a:lnTo>
                          <a:lnTo>
                            <a:pt x="171" y="199"/>
                          </a:lnTo>
                          <a:lnTo>
                            <a:pt x="171" y="206"/>
                          </a:lnTo>
                          <a:lnTo>
                            <a:pt x="185" y="205"/>
                          </a:lnTo>
                          <a:lnTo>
                            <a:pt x="185" y="203"/>
                          </a:lnTo>
                          <a:lnTo>
                            <a:pt x="185" y="203"/>
                          </a:lnTo>
                          <a:lnTo>
                            <a:pt x="185" y="205"/>
                          </a:lnTo>
                          <a:lnTo>
                            <a:pt x="190" y="205"/>
                          </a:lnTo>
                          <a:lnTo>
                            <a:pt x="190" y="206"/>
                          </a:lnTo>
                          <a:lnTo>
                            <a:pt x="197" y="203"/>
                          </a:lnTo>
                          <a:lnTo>
                            <a:pt x="201" y="203"/>
                          </a:lnTo>
                          <a:lnTo>
                            <a:pt x="201" y="199"/>
                          </a:lnTo>
                          <a:lnTo>
                            <a:pt x="199" y="196"/>
                          </a:lnTo>
                          <a:lnTo>
                            <a:pt x="197" y="194"/>
                          </a:lnTo>
                          <a:lnTo>
                            <a:pt x="197" y="192"/>
                          </a:lnTo>
                          <a:lnTo>
                            <a:pt x="199" y="192"/>
                          </a:lnTo>
                          <a:lnTo>
                            <a:pt x="201" y="196"/>
                          </a:lnTo>
                          <a:lnTo>
                            <a:pt x="204" y="196"/>
                          </a:lnTo>
                          <a:lnTo>
                            <a:pt x="202" y="196"/>
                          </a:lnTo>
                          <a:lnTo>
                            <a:pt x="202" y="198"/>
                          </a:lnTo>
                          <a:lnTo>
                            <a:pt x="202" y="199"/>
                          </a:lnTo>
                          <a:lnTo>
                            <a:pt x="202" y="201"/>
                          </a:lnTo>
                          <a:lnTo>
                            <a:pt x="204" y="203"/>
                          </a:lnTo>
                          <a:lnTo>
                            <a:pt x="206" y="203"/>
                          </a:lnTo>
                          <a:lnTo>
                            <a:pt x="207" y="203"/>
                          </a:lnTo>
                          <a:lnTo>
                            <a:pt x="209" y="203"/>
                          </a:lnTo>
                          <a:lnTo>
                            <a:pt x="211" y="199"/>
                          </a:lnTo>
                          <a:lnTo>
                            <a:pt x="213" y="201"/>
                          </a:lnTo>
                          <a:lnTo>
                            <a:pt x="214" y="203"/>
                          </a:lnTo>
                          <a:lnTo>
                            <a:pt x="216" y="203"/>
                          </a:lnTo>
                          <a:lnTo>
                            <a:pt x="216" y="208"/>
                          </a:lnTo>
                          <a:lnTo>
                            <a:pt x="216" y="208"/>
                          </a:lnTo>
                          <a:lnTo>
                            <a:pt x="216" y="217"/>
                          </a:lnTo>
                          <a:lnTo>
                            <a:pt x="220" y="217"/>
                          </a:lnTo>
                          <a:lnTo>
                            <a:pt x="221" y="217"/>
                          </a:lnTo>
                          <a:lnTo>
                            <a:pt x="221" y="217"/>
                          </a:lnTo>
                          <a:lnTo>
                            <a:pt x="225" y="217"/>
                          </a:lnTo>
                          <a:lnTo>
                            <a:pt x="227" y="212"/>
                          </a:lnTo>
                          <a:lnTo>
                            <a:pt x="230" y="210"/>
                          </a:lnTo>
                          <a:lnTo>
                            <a:pt x="234" y="206"/>
                          </a:lnTo>
                          <a:lnTo>
                            <a:pt x="235" y="206"/>
                          </a:lnTo>
                          <a:lnTo>
                            <a:pt x="237" y="205"/>
                          </a:lnTo>
                          <a:lnTo>
                            <a:pt x="239" y="203"/>
                          </a:lnTo>
                          <a:lnTo>
                            <a:pt x="241" y="206"/>
                          </a:lnTo>
                          <a:lnTo>
                            <a:pt x="244" y="206"/>
                          </a:lnTo>
                          <a:lnTo>
                            <a:pt x="246" y="206"/>
                          </a:lnTo>
                          <a:lnTo>
                            <a:pt x="248" y="205"/>
                          </a:lnTo>
                          <a:lnTo>
                            <a:pt x="248" y="203"/>
                          </a:lnTo>
                          <a:lnTo>
                            <a:pt x="249" y="203"/>
                          </a:lnTo>
                          <a:lnTo>
                            <a:pt x="251" y="201"/>
                          </a:lnTo>
                          <a:lnTo>
                            <a:pt x="251" y="201"/>
                          </a:lnTo>
                          <a:lnTo>
                            <a:pt x="253" y="199"/>
                          </a:lnTo>
                          <a:lnTo>
                            <a:pt x="255" y="198"/>
                          </a:lnTo>
                          <a:lnTo>
                            <a:pt x="256" y="198"/>
                          </a:lnTo>
                          <a:lnTo>
                            <a:pt x="256" y="198"/>
                          </a:lnTo>
                          <a:lnTo>
                            <a:pt x="256" y="198"/>
                          </a:lnTo>
                          <a:lnTo>
                            <a:pt x="258" y="196"/>
                          </a:lnTo>
                          <a:lnTo>
                            <a:pt x="260" y="196"/>
                          </a:lnTo>
                          <a:lnTo>
                            <a:pt x="260" y="196"/>
                          </a:lnTo>
                          <a:lnTo>
                            <a:pt x="260" y="194"/>
                          </a:lnTo>
                          <a:lnTo>
                            <a:pt x="258" y="192"/>
                          </a:lnTo>
                          <a:lnTo>
                            <a:pt x="256" y="191"/>
                          </a:lnTo>
                          <a:lnTo>
                            <a:pt x="253" y="191"/>
                          </a:lnTo>
                          <a:lnTo>
                            <a:pt x="253" y="192"/>
                          </a:lnTo>
                          <a:lnTo>
                            <a:pt x="249" y="192"/>
                          </a:lnTo>
                          <a:lnTo>
                            <a:pt x="248" y="189"/>
                          </a:lnTo>
                          <a:lnTo>
                            <a:pt x="246" y="189"/>
                          </a:lnTo>
                          <a:lnTo>
                            <a:pt x="242" y="184"/>
                          </a:lnTo>
                          <a:lnTo>
                            <a:pt x="239" y="182"/>
                          </a:lnTo>
                          <a:lnTo>
                            <a:pt x="235" y="182"/>
                          </a:lnTo>
                          <a:lnTo>
                            <a:pt x="230" y="182"/>
                          </a:lnTo>
                          <a:lnTo>
                            <a:pt x="227" y="182"/>
                          </a:lnTo>
                          <a:lnTo>
                            <a:pt x="228" y="180"/>
                          </a:lnTo>
                          <a:lnTo>
                            <a:pt x="232" y="180"/>
                          </a:lnTo>
                          <a:lnTo>
                            <a:pt x="235" y="180"/>
                          </a:lnTo>
                          <a:lnTo>
                            <a:pt x="239" y="179"/>
                          </a:lnTo>
                          <a:lnTo>
                            <a:pt x="239" y="179"/>
                          </a:lnTo>
                          <a:lnTo>
                            <a:pt x="246" y="179"/>
                          </a:lnTo>
                          <a:lnTo>
                            <a:pt x="246" y="179"/>
                          </a:lnTo>
                          <a:lnTo>
                            <a:pt x="258" y="177"/>
                          </a:lnTo>
                          <a:lnTo>
                            <a:pt x="258" y="177"/>
                          </a:lnTo>
                          <a:lnTo>
                            <a:pt x="258" y="177"/>
                          </a:lnTo>
                          <a:lnTo>
                            <a:pt x="258" y="168"/>
                          </a:lnTo>
                          <a:lnTo>
                            <a:pt x="256" y="168"/>
                          </a:lnTo>
                          <a:lnTo>
                            <a:pt x="256" y="165"/>
                          </a:lnTo>
                          <a:lnTo>
                            <a:pt x="258" y="165"/>
                          </a:lnTo>
                          <a:lnTo>
                            <a:pt x="260" y="165"/>
                          </a:lnTo>
                          <a:lnTo>
                            <a:pt x="263" y="165"/>
                          </a:lnTo>
                          <a:lnTo>
                            <a:pt x="267" y="165"/>
                          </a:lnTo>
                          <a:lnTo>
                            <a:pt x="270" y="166"/>
                          </a:lnTo>
                          <a:lnTo>
                            <a:pt x="274" y="166"/>
                          </a:lnTo>
                          <a:lnTo>
                            <a:pt x="277" y="166"/>
                          </a:lnTo>
                          <a:lnTo>
                            <a:pt x="281" y="165"/>
                          </a:lnTo>
                          <a:lnTo>
                            <a:pt x="284" y="165"/>
                          </a:lnTo>
                          <a:lnTo>
                            <a:pt x="288" y="163"/>
                          </a:lnTo>
                          <a:lnTo>
                            <a:pt x="290" y="161"/>
                          </a:lnTo>
                          <a:lnTo>
                            <a:pt x="291" y="158"/>
                          </a:lnTo>
                          <a:lnTo>
                            <a:pt x="284" y="158"/>
                          </a:lnTo>
                          <a:lnTo>
                            <a:pt x="284" y="158"/>
                          </a:lnTo>
                          <a:lnTo>
                            <a:pt x="283" y="158"/>
                          </a:lnTo>
                          <a:lnTo>
                            <a:pt x="283" y="156"/>
                          </a:lnTo>
                          <a:lnTo>
                            <a:pt x="291" y="156"/>
                          </a:lnTo>
                          <a:lnTo>
                            <a:pt x="291" y="156"/>
                          </a:lnTo>
                          <a:lnTo>
                            <a:pt x="293" y="156"/>
                          </a:lnTo>
                          <a:lnTo>
                            <a:pt x="295" y="156"/>
                          </a:lnTo>
                          <a:lnTo>
                            <a:pt x="295" y="156"/>
                          </a:lnTo>
                          <a:lnTo>
                            <a:pt x="300" y="156"/>
                          </a:lnTo>
                          <a:lnTo>
                            <a:pt x="298" y="152"/>
                          </a:lnTo>
                          <a:lnTo>
                            <a:pt x="297" y="151"/>
                          </a:lnTo>
                          <a:lnTo>
                            <a:pt x="295" y="151"/>
                          </a:lnTo>
                          <a:lnTo>
                            <a:pt x="295" y="149"/>
                          </a:lnTo>
                          <a:lnTo>
                            <a:pt x="307" y="149"/>
                          </a:lnTo>
                          <a:lnTo>
                            <a:pt x="307" y="147"/>
                          </a:lnTo>
                          <a:lnTo>
                            <a:pt x="309" y="145"/>
                          </a:lnTo>
                          <a:lnTo>
                            <a:pt x="310" y="145"/>
                          </a:lnTo>
                          <a:lnTo>
                            <a:pt x="312" y="144"/>
                          </a:lnTo>
                          <a:lnTo>
                            <a:pt x="312" y="142"/>
                          </a:lnTo>
                          <a:lnTo>
                            <a:pt x="310" y="140"/>
                          </a:lnTo>
                          <a:lnTo>
                            <a:pt x="310" y="137"/>
                          </a:lnTo>
                          <a:lnTo>
                            <a:pt x="300" y="138"/>
                          </a:lnTo>
                          <a:lnTo>
                            <a:pt x="300" y="135"/>
                          </a:lnTo>
                          <a:lnTo>
                            <a:pt x="293" y="135"/>
                          </a:lnTo>
                          <a:lnTo>
                            <a:pt x="293" y="135"/>
                          </a:lnTo>
                          <a:lnTo>
                            <a:pt x="288" y="133"/>
                          </a:lnTo>
                          <a:lnTo>
                            <a:pt x="288" y="135"/>
                          </a:lnTo>
                          <a:lnTo>
                            <a:pt x="284" y="135"/>
                          </a:lnTo>
                          <a:lnTo>
                            <a:pt x="284" y="135"/>
                          </a:lnTo>
                          <a:lnTo>
                            <a:pt x="279" y="135"/>
                          </a:lnTo>
                          <a:lnTo>
                            <a:pt x="279" y="137"/>
                          </a:lnTo>
                          <a:lnTo>
                            <a:pt x="276" y="137"/>
                          </a:lnTo>
                          <a:lnTo>
                            <a:pt x="276" y="137"/>
                          </a:lnTo>
                          <a:lnTo>
                            <a:pt x="270" y="137"/>
                          </a:lnTo>
                          <a:lnTo>
                            <a:pt x="270" y="138"/>
                          </a:lnTo>
                          <a:lnTo>
                            <a:pt x="269" y="138"/>
                          </a:lnTo>
                          <a:lnTo>
                            <a:pt x="269" y="140"/>
                          </a:lnTo>
                          <a:lnTo>
                            <a:pt x="262" y="140"/>
                          </a:lnTo>
                          <a:lnTo>
                            <a:pt x="262" y="142"/>
                          </a:lnTo>
                          <a:lnTo>
                            <a:pt x="260" y="142"/>
                          </a:lnTo>
                          <a:lnTo>
                            <a:pt x="260" y="140"/>
                          </a:lnTo>
                          <a:lnTo>
                            <a:pt x="260" y="140"/>
                          </a:lnTo>
                          <a:lnTo>
                            <a:pt x="260" y="137"/>
                          </a:lnTo>
                          <a:lnTo>
                            <a:pt x="263" y="137"/>
                          </a:lnTo>
                          <a:lnTo>
                            <a:pt x="265" y="135"/>
                          </a:lnTo>
                          <a:lnTo>
                            <a:pt x="267" y="135"/>
                          </a:lnTo>
                          <a:lnTo>
                            <a:pt x="269" y="133"/>
                          </a:lnTo>
                          <a:lnTo>
                            <a:pt x="269" y="131"/>
                          </a:lnTo>
                          <a:lnTo>
                            <a:pt x="265" y="131"/>
                          </a:lnTo>
                          <a:lnTo>
                            <a:pt x="260" y="130"/>
                          </a:lnTo>
                          <a:lnTo>
                            <a:pt x="256" y="130"/>
                          </a:lnTo>
                          <a:lnTo>
                            <a:pt x="251" y="128"/>
                          </a:lnTo>
                          <a:lnTo>
                            <a:pt x="251" y="128"/>
                          </a:lnTo>
                          <a:lnTo>
                            <a:pt x="255" y="126"/>
                          </a:lnTo>
                          <a:lnTo>
                            <a:pt x="256" y="126"/>
                          </a:lnTo>
                          <a:lnTo>
                            <a:pt x="260" y="128"/>
                          </a:lnTo>
                          <a:lnTo>
                            <a:pt x="260" y="128"/>
                          </a:lnTo>
                          <a:lnTo>
                            <a:pt x="265" y="128"/>
                          </a:lnTo>
                          <a:lnTo>
                            <a:pt x="265" y="130"/>
                          </a:lnTo>
                          <a:lnTo>
                            <a:pt x="270" y="130"/>
                          </a:lnTo>
                          <a:lnTo>
                            <a:pt x="272" y="131"/>
                          </a:lnTo>
                          <a:lnTo>
                            <a:pt x="274" y="131"/>
                          </a:lnTo>
                          <a:lnTo>
                            <a:pt x="274" y="133"/>
                          </a:lnTo>
                          <a:lnTo>
                            <a:pt x="276" y="133"/>
                          </a:lnTo>
                          <a:lnTo>
                            <a:pt x="277" y="131"/>
                          </a:lnTo>
                          <a:lnTo>
                            <a:pt x="281" y="130"/>
                          </a:lnTo>
                          <a:lnTo>
                            <a:pt x="281" y="130"/>
                          </a:lnTo>
                          <a:lnTo>
                            <a:pt x="283" y="130"/>
                          </a:lnTo>
                          <a:lnTo>
                            <a:pt x="283" y="131"/>
                          </a:lnTo>
                          <a:lnTo>
                            <a:pt x="286" y="131"/>
                          </a:lnTo>
                          <a:lnTo>
                            <a:pt x="288" y="130"/>
                          </a:lnTo>
                          <a:lnTo>
                            <a:pt x="291" y="130"/>
                          </a:lnTo>
                          <a:lnTo>
                            <a:pt x="290" y="126"/>
                          </a:lnTo>
                          <a:lnTo>
                            <a:pt x="284" y="124"/>
                          </a:lnTo>
                          <a:lnTo>
                            <a:pt x="279" y="123"/>
                          </a:lnTo>
                          <a:lnTo>
                            <a:pt x="272" y="123"/>
                          </a:lnTo>
                          <a:lnTo>
                            <a:pt x="272" y="121"/>
                          </a:lnTo>
                          <a:lnTo>
                            <a:pt x="284" y="123"/>
                          </a:lnTo>
                          <a:lnTo>
                            <a:pt x="284" y="123"/>
                          </a:lnTo>
                          <a:lnTo>
                            <a:pt x="291" y="123"/>
                          </a:lnTo>
                          <a:lnTo>
                            <a:pt x="291" y="124"/>
                          </a:lnTo>
                          <a:lnTo>
                            <a:pt x="293" y="124"/>
                          </a:lnTo>
                          <a:lnTo>
                            <a:pt x="293" y="124"/>
                          </a:lnTo>
                          <a:lnTo>
                            <a:pt x="295" y="124"/>
                          </a:lnTo>
                          <a:lnTo>
                            <a:pt x="298" y="124"/>
                          </a:lnTo>
                          <a:lnTo>
                            <a:pt x="300" y="121"/>
                          </a:lnTo>
                          <a:lnTo>
                            <a:pt x="293" y="119"/>
                          </a:lnTo>
                          <a:lnTo>
                            <a:pt x="286" y="119"/>
                          </a:lnTo>
                          <a:lnTo>
                            <a:pt x="279" y="117"/>
                          </a:lnTo>
                          <a:lnTo>
                            <a:pt x="272" y="117"/>
                          </a:lnTo>
                          <a:lnTo>
                            <a:pt x="272" y="114"/>
                          </a:lnTo>
                          <a:lnTo>
                            <a:pt x="272" y="114"/>
                          </a:lnTo>
                          <a:lnTo>
                            <a:pt x="283" y="116"/>
                          </a:lnTo>
                          <a:lnTo>
                            <a:pt x="284" y="114"/>
                          </a:lnTo>
                          <a:lnTo>
                            <a:pt x="284" y="114"/>
                          </a:lnTo>
                          <a:lnTo>
                            <a:pt x="284" y="110"/>
                          </a:lnTo>
                          <a:lnTo>
                            <a:pt x="288" y="112"/>
                          </a:lnTo>
                          <a:lnTo>
                            <a:pt x="288" y="110"/>
                          </a:lnTo>
                          <a:lnTo>
                            <a:pt x="291" y="116"/>
                          </a:lnTo>
                          <a:lnTo>
                            <a:pt x="295" y="117"/>
                          </a:lnTo>
                          <a:lnTo>
                            <a:pt x="298" y="117"/>
                          </a:lnTo>
                          <a:lnTo>
                            <a:pt x="298" y="119"/>
                          </a:lnTo>
                          <a:lnTo>
                            <a:pt x="300" y="117"/>
                          </a:lnTo>
                          <a:lnTo>
                            <a:pt x="300" y="117"/>
                          </a:lnTo>
                          <a:lnTo>
                            <a:pt x="300" y="117"/>
                          </a:lnTo>
                          <a:lnTo>
                            <a:pt x="302" y="117"/>
                          </a:lnTo>
                          <a:lnTo>
                            <a:pt x="300" y="116"/>
                          </a:lnTo>
                          <a:lnTo>
                            <a:pt x="300" y="116"/>
                          </a:lnTo>
                          <a:lnTo>
                            <a:pt x="300" y="116"/>
                          </a:lnTo>
                          <a:lnTo>
                            <a:pt x="300" y="114"/>
                          </a:lnTo>
                          <a:lnTo>
                            <a:pt x="303" y="116"/>
                          </a:lnTo>
                          <a:lnTo>
                            <a:pt x="305" y="116"/>
                          </a:lnTo>
                          <a:lnTo>
                            <a:pt x="309" y="117"/>
                          </a:lnTo>
                          <a:lnTo>
                            <a:pt x="312" y="119"/>
                          </a:lnTo>
                          <a:lnTo>
                            <a:pt x="314" y="117"/>
                          </a:lnTo>
                          <a:lnTo>
                            <a:pt x="314" y="116"/>
                          </a:lnTo>
                          <a:lnTo>
                            <a:pt x="316" y="114"/>
                          </a:lnTo>
                          <a:lnTo>
                            <a:pt x="317" y="114"/>
                          </a:lnTo>
                          <a:lnTo>
                            <a:pt x="319" y="116"/>
                          </a:lnTo>
                          <a:lnTo>
                            <a:pt x="319" y="116"/>
                          </a:lnTo>
                          <a:lnTo>
                            <a:pt x="326" y="116"/>
                          </a:lnTo>
                          <a:lnTo>
                            <a:pt x="326" y="117"/>
                          </a:lnTo>
                          <a:lnTo>
                            <a:pt x="330" y="116"/>
                          </a:lnTo>
                          <a:lnTo>
                            <a:pt x="330" y="116"/>
                          </a:lnTo>
                          <a:lnTo>
                            <a:pt x="331" y="116"/>
                          </a:lnTo>
                          <a:lnTo>
                            <a:pt x="333" y="116"/>
                          </a:lnTo>
                          <a:lnTo>
                            <a:pt x="333" y="116"/>
                          </a:lnTo>
                          <a:lnTo>
                            <a:pt x="338" y="116"/>
                          </a:lnTo>
                          <a:lnTo>
                            <a:pt x="338" y="114"/>
                          </a:lnTo>
                          <a:lnTo>
                            <a:pt x="340" y="114"/>
                          </a:lnTo>
                          <a:lnTo>
                            <a:pt x="340" y="112"/>
                          </a:lnTo>
                          <a:lnTo>
                            <a:pt x="338" y="110"/>
                          </a:lnTo>
                          <a:lnTo>
                            <a:pt x="337" y="109"/>
                          </a:lnTo>
                          <a:lnTo>
                            <a:pt x="337" y="107"/>
                          </a:lnTo>
                          <a:lnTo>
                            <a:pt x="338" y="107"/>
                          </a:lnTo>
                          <a:lnTo>
                            <a:pt x="340" y="109"/>
                          </a:lnTo>
                          <a:lnTo>
                            <a:pt x="342" y="109"/>
                          </a:lnTo>
                          <a:lnTo>
                            <a:pt x="345" y="109"/>
                          </a:lnTo>
                          <a:lnTo>
                            <a:pt x="347" y="103"/>
                          </a:lnTo>
                          <a:lnTo>
                            <a:pt x="359" y="103"/>
                          </a:lnTo>
                          <a:lnTo>
                            <a:pt x="359" y="102"/>
                          </a:lnTo>
                          <a:lnTo>
                            <a:pt x="358" y="102"/>
                          </a:lnTo>
                          <a:lnTo>
                            <a:pt x="358" y="102"/>
                          </a:lnTo>
                          <a:lnTo>
                            <a:pt x="358" y="100"/>
                          </a:lnTo>
                          <a:lnTo>
                            <a:pt x="351" y="98"/>
                          </a:lnTo>
                          <a:lnTo>
                            <a:pt x="351" y="98"/>
                          </a:lnTo>
                          <a:lnTo>
                            <a:pt x="351" y="98"/>
                          </a:lnTo>
                          <a:lnTo>
                            <a:pt x="354" y="95"/>
                          </a:lnTo>
                          <a:lnTo>
                            <a:pt x="356" y="95"/>
                          </a:lnTo>
                          <a:lnTo>
                            <a:pt x="356" y="96"/>
                          </a:lnTo>
                          <a:lnTo>
                            <a:pt x="359" y="96"/>
                          </a:lnTo>
                          <a:lnTo>
                            <a:pt x="359" y="98"/>
                          </a:lnTo>
                          <a:lnTo>
                            <a:pt x="363" y="98"/>
                          </a:lnTo>
                          <a:lnTo>
                            <a:pt x="363" y="98"/>
                          </a:lnTo>
                          <a:lnTo>
                            <a:pt x="366" y="98"/>
                          </a:lnTo>
                          <a:lnTo>
                            <a:pt x="368" y="96"/>
                          </a:lnTo>
                          <a:lnTo>
                            <a:pt x="370" y="93"/>
                          </a:lnTo>
                          <a:lnTo>
                            <a:pt x="375" y="93"/>
                          </a:lnTo>
                          <a:lnTo>
                            <a:pt x="375" y="91"/>
                          </a:lnTo>
                          <a:lnTo>
                            <a:pt x="375" y="91"/>
                          </a:lnTo>
                          <a:lnTo>
                            <a:pt x="375" y="89"/>
                          </a:lnTo>
                          <a:lnTo>
                            <a:pt x="375" y="89"/>
                          </a:lnTo>
                          <a:lnTo>
                            <a:pt x="375" y="88"/>
                          </a:lnTo>
                          <a:lnTo>
                            <a:pt x="375" y="88"/>
                          </a:lnTo>
                          <a:lnTo>
                            <a:pt x="377" y="86"/>
                          </a:lnTo>
                          <a:lnTo>
                            <a:pt x="379" y="84"/>
                          </a:lnTo>
                          <a:lnTo>
                            <a:pt x="379" y="84"/>
                          </a:lnTo>
                          <a:lnTo>
                            <a:pt x="379" y="84"/>
                          </a:lnTo>
                          <a:lnTo>
                            <a:pt x="380" y="86"/>
                          </a:lnTo>
                          <a:lnTo>
                            <a:pt x="380" y="89"/>
                          </a:lnTo>
                          <a:lnTo>
                            <a:pt x="380" y="89"/>
                          </a:lnTo>
                          <a:lnTo>
                            <a:pt x="380" y="89"/>
                          </a:lnTo>
                          <a:lnTo>
                            <a:pt x="384" y="89"/>
                          </a:lnTo>
                          <a:lnTo>
                            <a:pt x="386" y="88"/>
                          </a:lnTo>
                          <a:lnTo>
                            <a:pt x="386" y="88"/>
                          </a:lnTo>
                          <a:lnTo>
                            <a:pt x="386" y="88"/>
                          </a:lnTo>
                          <a:lnTo>
                            <a:pt x="387" y="89"/>
                          </a:lnTo>
                          <a:lnTo>
                            <a:pt x="389" y="86"/>
                          </a:lnTo>
                          <a:lnTo>
                            <a:pt x="391" y="84"/>
                          </a:lnTo>
                          <a:lnTo>
                            <a:pt x="394" y="82"/>
                          </a:lnTo>
                          <a:lnTo>
                            <a:pt x="398" y="82"/>
                          </a:lnTo>
                          <a:lnTo>
                            <a:pt x="398" y="81"/>
                          </a:lnTo>
                          <a:lnTo>
                            <a:pt x="401" y="81"/>
                          </a:lnTo>
                          <a:lnTo>
                            <a:pt x="401" y="79"/>
                          </a:lnTo>
                          <a:lnTo>
                            <a:pt x="406" y="76"/>
                          </a:lnTo>
                          <a:lnTo>
                            <a:pt x="410" y="74"/>
                          </a:lnTo>
                          <a:lnTo>
                            <a:pt x="412" y="74"/>
                          </a:lnTo>
                          <a:lnTo>
                            <a:pt x="412" y="72"/>
                          </a:lnTo>
                          <a:lnTo>
                            <a:pt x="412" y="72"/>
                          </a:lnTo>
                          <a:lnTo>
                            <a:pt x="413" y="72"/>
                          </a:lnTo>
                          <a:lnTo>
                            <a:pt x="417" y="72"/>
                          </a:lnTo>
                          <a:lnTo>
                            <a:pt x="422" y="72"/>
                          </a:lnTo>
                          <a:lnTo>
                            <a:pt x="426" y="72"/>
                          </a:lnTo>
                          <a:lnTo>
                            <a:pt x="429" y="70"/>
                          </a:lnTo>
                          <a:lnTo>
                            <a:pt x="429" y="70"/>
                          </a:lnTo>
                          <a:lnTo>
                            <a:pt x="431" y="70"/>
                          </a:lnTo>
                          <a:lnTo>
                            <a:pt x="431" y="69"/>
                          </a:lnTo>
                          <a:lnTo>
                            <a:pt x="438" y="69"/>
                          </a:lnTo>
                          <a:lnTo>
                            <a:pt x="438" y="69"/>
                          </a:lnTo>
                          <a:lnTo>
                            <a:pt x="447" y="67"/>
                          </a:lnTo>
                          <a:lnTo>
                            <a:pt x="462" y="56"/>
                          </a:lnTo>
                          <a:lnTo>
                            <a:pt x="462" y="55"/>
                          </a:lnTo>
                          <a:lnTo>
                            <a:pt x="462" y="55"/>
                          </a:lnTo>
                          <a:lnTo>
                            <a:pt x="462" y="53"/>
                          </a:lnTo>
                          <a:lnTo>
                            <a:pt x="441" y="60"/>
                          </a:lnTo>
                          <a:lnTo>
                            <a:pt x="441" y="60"/>
                          </a:lnTo>
                          <a:lnTo>
                            <a:pt x="440" y="60"/>
                          </a:lnTo>
                          <a:lnTo>
                            <a:pt x="436" y="60"/>
                          </a:lnTo>
                          <a:lnTo>
                            <a:pt x="434" y="60"/>
                          </a:lnTo>
                          <a:lnTo>
                            <a:pt x="431" y="62"/>
                          </a:lnTo>
                          <a:lnTo>
                            <a:pt x="426" y="62"/>
                          </a:lnTo>
                          <a:lnTo>
                            <a:pt x="426" y="60"/>
                          </a:lnTo>
                          <a:lnTo>
                            <a:pt x="429" y="60"/>
                          </a:lnTo>
                          <a:lnTo>
                            <a:pt x="429" y="58"/>
                          </a:lnTo>
                          <a:lnTo>
                            <a:pt x="438" y="58"/>
                          </a:lnTo>
                          <a:lnTo>
                            <a:pt x="438" y="56"/>
                          </a:lnTo>
                          <a:lnTo>
                            <a:pt x="441" y="56"/>
                          </a:lnTo>
                          <a:lnTo>
                            <a:pt x="443" y="56"/>
                          </a:lnTo>
                          <a:lnTo>
                            <a:pt x="447" y="55"/>
                          </a:lnTo>
                          <a:lnTo>
                            <a:pt x="447" y="55"/>
                          </a:lnTo>
                          <a:lnTo>
                            <a:pt x="447" y="53"/>
                          </a:lnTo>
                          <a:lnTo>
                            <a:pt x="447" y="53"/>
                          </a:lnTo>
                          <a:lnTo>
                            <a:pt x="445" y="53"/>
                          </a:lnTo>
                          <a:lnTo>
                            <a:pt x="445" y="51"/>
                          </a:lnTo>
                          <a:lnTo>
                            <a:pt x="450" y="53"/>
                          </a:lnTo>
                          <a:lnTo>
                            <a:pt x="450" y="53"/>
                          </a:lnTo>
                          <a:lnTo>
                            <a:pt x="452" y="53"/>
                          </a:lnTo>
                          <a:lnTo>
                            <a:pt x="454" y="53"/>
                          </a:lnTo>
                          <a:lnTo>
                            <a:pt x="454" y="53"/>
                          </a:lnTo>
                          <a:lnTo>
                            <a:pt x="459" y="53"/>
                          </a:lnTo>
                          <a:lnTo>
                            <a:pt x="459" y="51"/>
                          </a:lnTo>
                          <a:lnTo>
                            <a:pt x="462" y="51"/>
                          </a:lnTo>
                          <a:lnTo>
                            <a:pt x="468" y="44"/>
                          </a:lnTo>
                          <a:lnTo>
                            <a:pt x="476" y="44"/>
                          </a:lnTo>
                          <a:lnTo>
                            <a:pt x="476" y="42"/>
                          </a:lnTo>
                          <a:lnTo>
                            <a:pt x="483" y="41"/>
                          </a:lnTo>
                          <a:lnTo>
                            <a:pt x="487" y="37"/>
                          </a:lnTo>
                          <a:lnTo>
                            <a:pt x="494" y="37"/>
                          </a:lnTo>
                          <a:lnTo>
                            <a:pt x="494" y="35"/>
                          </a:lnTo>
                          <a:lnTo>
                            <a:pt x="495" y="35"/>
                          </a:lnTo>
                          <a:lnTo>
                            <a:pt x="499" y="35"/>
                          </a:lnTo>
                          <a:lnTo>
                            <a:pt x="499" y="32"/>
                          </a:lnTo>
                          <a:lnTo>
                            <a:pt x="501" y="32"/>
                          </a:lnTo>
                          <a:lnTo>
                            <a:pt x="502" y="30"/>
                          </a:lnTo>
                          <a:lnTo>
                            <a:pt x="502" y="27"/>
                          </a:lnTo>
                          <a:lnTo>
                            <a:pt x="501" y="27"/>
                          </a:lnTo>
                          <a:lnTo>
                            <a:pt x="499" y="25"/>
                          </a:lnTo>
                          <a:lnTo>
                            <a:pt x="495" y="25"/>
                          </a:lnTo>
                          <a:lnTo>
                            <a:pt x="492" y="25"/>
                          </a:lnTo>
                          <a:lnTo>
                            <a:pt x="489" y="25"/>
                          </a:lnTo>
                          <a:lnTo>
                            <a:pt x="489" y="23"/>
                          </a:lnTo>
                          <a:lnTo>
                            <a:pt x="483" y="23"/>
                          </a:lnTo>
                          <a:lnTo>
                            <a:pt x="483" y="21"/>
                          </a:lnTo>
                          <a:lnTo>
                            <a:pt x="476" y="23"/>
                          </a:lnTo>
                          <a:lnTo>
                            <a:pt x="475" y="20"/>
                          </a:lnTo>
                          <a:lnTo>
                            <a:pt x="473" y="18"/>
                          </a:lnTo>
                          <a:lnTo>
                            <a:pt x="468" y="18"/>
                          </a:lnTo>
                          <a:lnTo>
                            <a:pt x="468" y="14"/>
                          </a:lnTo>
                          <a:lnTo>
                            <a:pt x="461" y="14"/>
                          </a:lnTo>
                          <a:lnTo>
                            <a:pt x="461" y="13"/>
                          </a:lnTo>
                          <a:lnTo>
                            <a:pt x="454" y="13"/>
                          </a:lnTo>
                          <a:lnTo>
                            <a:pt x="454" y="11"/>
                          </a:lnTo>
                          <a:lnTo>
                            <a:pt x="452" y="11"/>
                          </a:lnTo>
                          <a:lnTo>
                            <a:pt x="452" y="11"/>
                          </a:lnTo>
                          <a:lnTo>
                            <a:pt x="448" y="11"/>
                          </a:lnTo>
                          <a:lnTo>
                            <a:pt x="448" y="9"/>
                          </a:lnTo>
                          <a:lnTo>
                            <a:pt x="438" y="9"/>
                          </a:lnTo>
                          <a:lnTo>
                            <a:pt x="438" y="7"/>
                          </a:lnTo>
                          <a:lnTo>
                            <a:pt x="438" y="7"/>
                          </a:lnTo>
                          <a:lnTo>
                            <a:pt x="436" y="7"/>
                          </a:lnTo>
                          <a:lnTo>
                            <a:pt x="434" y="7"/>
                          </a:lnTo>
                          <a:lnTo>
                            <a:pt x="434" y="9"/>
                          </a:lnTo>
                          <a:lnTo>
                            <a:pt x="427" y="7"/>
                          </a:lnTo>
                          <a:lnTo>
                            <a:pt x="419" y="18"/>
                          </a:lnTo>
                          <a:lnTo>
                            <a:pt x="413" y="20"/>
                          </a:lnTo>
                          <a:lnTo>
                            <a:pt x="413" y="20"/>
                          </a:lnTo>
                          <a:lnTo>
                            <a:pt x="410" y="20"/>
                          </a:lnTo>
                          <a:lnTo>
                            <a:pt x="410" y="21"/>
                          </a:lnTo>
                          <a:lnTo>
                            <a:pt x="406" y="23"/>
                          </a:lnTo>
                          <a:lnTo>
                            <a:pt x="405" y="25"/>
                          </a:lnTo>
                          <a:lnTo>
                            <a:pt x="403" y="25"/>
                          </a:lnTo>
                          <a:lnTo>
                            <a:pt x="401" y="25"/>
                          </a:lnTo>
                          <a:lnTo>
                            <a:pt x="401" y="23"/>
                          </a:lnTo>
                          <a:lnTo>
                            <a:pt x="401" y="25"/>
                          </a:lnTo>
                          <a:lnTo>
                            <a:pt x="396" y="27"/>
                          </a:lnTo>
                          <a:lnTo>
                            <a:pt x="396" y="27"/>
                          </a:lnTo>
                          <a:lnTo>
                            <a:pt x="389" y="27"/>
                          </a:lnTo>
                          <a:lnTo>
                            <a:pt x="389" y="27"/>
                          </a:lnTo>
                          <a:lnTo>
                            <a:pt x="389" y="28"/>
                          </a:lnTo>
                          <a:lnTo>
                            <a:pt x="387" y="28"/>
                          </a:lnTo>
                          <a:lnTo>
                            <a:pt x="387" y="30"/>
                          </a:lnTo>
                          <a:lnTo>
                            <a:pt x="386" y="30"/>
                          </a:lnTo>
                          <a:lnTo>
                            <a:pt x="384" y="30"/>
                          </a:lnTo>
                          <a:lnTo>
                            <a:pt x="384" y="28"/>
                          </a:lnTo>
                          <a:lnTo>
                            <a:pt x="384" y="28"/>
                          </a:lnTo>
                          <a:lnTo>
                            <a:pt x="384" y="28"/>
                          </a:lnTo>
                          <a:lnTo>
                            <a:pt x="384" y="28"/>
                          </a:lnTo>
                          <a:lnTo>
                            <a:pt x="384" y="28"/>
                          </a:lnTo>
                          <a:lnTo>
                            <a:pt x="387" y="25"/>
                          </a:lnTo>
                          <a:lnTo>
                            <a:pt x="389" y="25"/>
                          </a:lnTo>
                          <a:lnTo>
                            <a:pt x="393" y="23"/>
                          </a:lnTo>
                          <a:lnTo>
                            <a:pt x="393" y="21"/>
                          </a:lnTo>
                          <a:lnTo>
                            <a:pt x="401" y="21"/>
                          </a:lnTo>
                          <a:lnTo>
                            <a:pt x="401" y="20"/>
                          </a:lnTo>
                          <a:lnTo>
                            <a:pt x="405" y="20"/>
                          </a:lnTo>
                          <a:lnTo>
                            <a:pt x="405" y="20"/>
                          </a:lnTo>
                          <a:lnTo>
                            <a:pt x="408" y="20"/>
                          </a:lnTo>
                          <a:lnTo>
                            <a:pt x="408" y="18"/>
                          </a:lnTo>
                          <a:lnTo>
                            <a:pt x="410" y="18"/>
                          </a:lnTo>
                          <a:lnTo>
                            <a:pt x="410" y="16"/>
                          </a:lnTo>
                          <a:lnTo>
                            <a:pt x="413" y="14"/>
                          </a:lnTo>
                          <a:lnTo>
                            <a:pt x="415" y="13"/>
                          </a:lnTo>
                          <a:lnTo>
                            <a:pt x="417" y="11"/>
                          </a:lnTo>
                          <a:lnTo>
                            <a:pt x="419" y="7"/>
                          </a:lnTo>
                          <a:lnTo>
                            <a:pt x="410" y="6"/>
                          </a:lnTo>
                          <a:lnTo>
                            <a:pt x="408" y="4"/>
                          </a:lnTo>
                          <a:lnTo>
                            <a:pt x="401" y="6"/>
                          </a:lnTo>
                          <a:lnTo>
                            <a:pt x="401" y="6"/>
                          </a:lnTo>
                          <a:lnTo>
                            <a:pt x="398" y="7"/>
                          </a:lnTo>
                          <a:lnTo>
                            <a:pt x="393" y="7"/>
                          </a:lnTo>
                          <a:lnTo>
                            <a:pt x="387" y="6"/>
                          </a:lnTo>
                          <a:lnTo>
                            <a:pt x="386" y="6"/>
                          </a:lnTo>
                          <a:lnTo>
                            <a:pt x="386" y="7"/>
                          </a:lnTo>
                          <a:lnTo>
                            <a:pt x="375" y="6"/>
                          </a:lnTo>
                          <a:lnTo>
                            <a:pt x="375" y="4"/>
                          </a:lnTo>
                          <a:lnTo>
                            <a:pt x="373" y="4"/>
                          </a:lnTo>
                          <a:lnTo>
                            <a:pt x="372" y="6"/>
                          </a:lnTo>
                          <a:lnTo>
                            <a:pt x="368" y="6"/>
                          </a:lnTo>
                          <a:lnTo>
                            <a:pt x="366" y="4"/>
                          </a:lnTo>
                          <a:lnTo>
                            <a:pt x="365" y="4"/>
                          </a:lnTo>
                          <a:lnTo>
                            <a:pt x="361" y="4"/>
                          </a:lnTo>
                          <a:lnTo>
                            <a:pt x="359" y="2"/>
                          </a:lnTo>
                          <a:lnTo>
                            <a:pt x="356" y="2"/>
                          </a:lnTo>
                          <a:lnTo>
                            <a:pt x="349" y="7"/>
                          </a:lnTo>
                          <a:lnTo>
                            <a:pt x="349" y="14"/>
                          </a:lnTo>
                          <a:lnTo>
                            <a:pt x="347" y="14"/>
                          </a:lnTo>
                          <a:lnTo>
                            <a:pt x="347" y="11"/>
                          </a:lnTo>
                          <a:lnTo>
                            <a:pt x="342" y="13"/>
                          </a:lnTo>
                          <a:lnTo>
                            <a:pt x="337" y="13"/>
                          </a:lnTo>
                          <a:lnTo>
                            <a:pt x="331" y="14"/>
                          </a:lnTo>
                          <a:lnTo>
                            <a:pt x="326" y="16"/>
                          </a:lnTo>
                          <a:lnTo>
                            <a:pt x="326" y="18"/>
                          </a:lnTo>
                          <a:lnTo>
                            <a:pt x="328" y="20"/>
                          </a:lnTo>
                          <a:lnTo>
                            <a:pt x="330" y="21"/>
                          </a:lnTo>
                          <a:lnTo>
                            <a:pt x="330" y="23"/>
                          </a:lnTo>
                          <a:lnTo>
                            <a:pt x="326" y="21"/>
                          </a:lnTo>
                          <a:lnTo>
                            <a:pt x="324" y="20"/>
                          </a:lnTo>
                          <a:lnTo>
                            <a:pt x="321" y="18"/>
                          </a:lnTo>
                          <a:lnTo>
                            <a:pt x="319" y="18"/>
                          </a:lnTo>
                          <a:lnTo>
                            <a:pt x="317" y="14"/>
                          </a:lnTo>
                          <a:lnTo>
                            <a:pt x="314" y="14"/>
                          </a:lnTo>
                          <a:lnTo>
                            <a:pt x="314" y="14"/>
                          </a:lnTo>
                          <a:lnTo>
                            <a:pt x="302" y="14"/>
                          </a:lnTo>
                          <a:lnTo>
                            <a:pt x="293" y="14"/>
                          </a:lnTo>
                          <a:lnTo>
                            <a:pt x="283" y="14"/>
                          </a:lnTo>
                          <a:lnTo>
                            <a:pt x="274" y="14"/>
                          </a:lnTo>
                          <a:lnTo>
                            <a:pt x="269" y="18"/>
                          </a:lnTo>
                          <a:lnTo>
                            <a:pt x="267" y="18"/>
                          </a:lnTo>
                          <a:lnTo>
                            <a:pt x="265" y="18"/>
                          </a:lnTo>
                          <a:lnTo>
                            <a:pt x="265" y="20"/>
                          </a:lnTo>
                          <a:lnTo>
                            <a:pt x="267" y="21"/>
                          </a:lnTo>
                          <a:lnTo>
                            <a:pt x="269" y="21"/>
                          </a:lnTo>
                          <a:lnTo>
                            <a:pt x="269" y="23"/>
                          </a:lnTo>
                          <a:lnTo>
                            <a:pt x="270" y="23"/>
                          </a:lnTo>
                          <a:lnTo>
                            <a:pt x="270" y="25"/>
                          </a:lnTo>
                          <a:lnTo>
                            <a:pt x="276" y="25"/>
                          </a:lnTo>
                          <a:lnTo>
                            <a:pt x="276" y="27"/>
                          </a:lnTo>
                          <a:lnTo>
                            <a:pt x="279" y="28"/>
                          </a:lnTo>
                          <a:lnTo>
                            <a:pt x="281" y="30"/>
                          </a:lnTo>
                          <a:lnTo>
                            <a:pt x="284" y="32"/>
                          </a:lnTo>
                          <a:lnTo>
                            <a:pt x="283" y="35"/>
                          </a:lnTo>
                          <a:lnTo>
                            <a:pt x="283" y="35"/>
                          </a:lnTo>
                          <a:lnTo>
                            <a:pt x="283" y="35"/>
                          </a:lnTo>
                          <a:lnTo>
                            <a:pt x="281" y="35"/>
                          </a:lnTo>
                          <a:lnTo>
                            <a:pt x="281" y="35"/>
                          </a:lnTo>
                          <a:lnTo>
                            <a:pt x="279" y="30"/>
                          </a:lnTo>
                          <a:lnTo>
                            <a:pt x="279" y="30"/>
                          </a:lnTo>
                          <a:lnTo>
                            <a:pt x="279" y="28"/>
                          </a:lnTo>
                          <a:lnTo>
                            <a:pt x="267" y="27"/>
                          </a:lnTo>
                          <a:lnTo>
                            <a:pt x="267" y="23"/>
                          </a:lnTo>
                          <a:lnTo>
                            <a:pt x="265" y="23"/>
                          </a:lnTo>
                          <a:lnTo>
                            <a:pt x="263" y="21"/>
                          </a:lnTo>
                          <a:lnTo>
                            <a:pt x="260" y="21"/>
                          </a:lnTo>
                          <a:lnTo>
                            <a:pt x="258" y="23"/>
                          </a:lnTo>
                          <a:lnTo>
                            <a:pt x="258" y="25"/>
                          </a:lnTo>
                          <a:lnTo>
                            <a:pt x="248" y="25"/>
                          </a:lnTo>
                          <a:lnTo>
                            <a:pt x="246" y="21"/>
                          </a:lnTo>
                          <a:lnTo>
                            <a:pt x="246" y="21"/>
                          </a:lnTo>
                          <a:lnTo>
                            <a:pt x="246" y="20"/>
                          </a:lnTo>
                          <a:lnTo>
                            <a:pt x="244" y="20"/>
                          </a:lnTo>
                          <a:lnTo>
                            <a:pt x="244" y="25"/>
                          </a:lnTo>
                          <a:lnTo>
                            <a:pt x="242" y="25"/>
                          </a:lnTo>
                          <a:lnTo>
                            <a:pt x="237" y="32"/>
                          </a:lnTo>
                          <a:lnTo>
                            <a:pt x="232" y="32"/>
                          </a:lnTo>
                          <a:lnTo>
                            <a:pt x="230" y="27"/>
                          </a:lnTo>
                          <a:lnTo>
                            <a:pt x="227" y="27"/>
                          </a:lnTo>
                          <a:lnTo>
                            <a:pt x="225" y="28"/>
                          </a:lnTo>
                          <a:lnTo>
                            <a:pt x="225" y="30"/>
                          </a:lnTo>
                          <a:lnTo>
                            <a:pt x="225" y="32"/>
                          </a:lnTo>
                          <a:lnTo>
                            <a:pt x="227" y="34"/>
                          </a:lnTo>
                          <a:lnTo>
                            <a:pt x="227" y="35"/>
                          </a:lnTo>
                          <a:lnTo>
                            <a:pt x="232" y="35"/>
                          </a:lnTo>
                          <a:lnTo>
                            <a:pt x="234" y="37"/>
                          </a:lnTo>
                          <a:lnTo>
                            <a:pt x="239" y="37"/>
                          </a:lnTo>
                          <a:lnTo>
                            <a:pt x="239" y="39"/>
                          </a:lnTo>
                          <a:lnTo>
                            <a:pt x="244" y="39"/>
                          </a:lnTo>
                          <a:lnTo>
                            <a:pt x="244" y="41"/>
                          </a:lnTo>
                          <a:lnTo>
                            <a:pt x="241" y="41"/>
                          </a:lnTo>
                          <a:lnTo>
                            <a:pt x="241" y="41"/>
                          </a:lnTo>
                          <a:lnTo>
                            <a:pt x="237" y="42"/>
                          </a:lnTo>
                          <a:lnTo>
                            <a:pt x="237" y="39"/>
                          </a:lnTo>
                          <a:lnTo>
                            <a:pt x="225" y="35"/>
                          </a:lnTo>
                          <a:lnTo>
                            <a:pt x="223" y="32"/>
                          </a:lnTo>
                          <a:lnTo>
                            <a:pt x="213" y="30"/>
                          </a:lnTo>
                          <a:lnTo>
                            <a:pt x="213" y="28"/>
                          </a:lnTo>
                          <a:lnTo>
                            <a:pt x="209" y="28"/>
                          </a:lnTo>
                          <a:lnTo>
                            <a:pt x="209" y="27"/>
                          </a:lnTo>
                          <a:lnTo>
                            <a:pt x="207" y="27"/>
                          </a:lnTo>
                          <a:lnTo>
                            <a:pt x="204" y="27"/>
                          </a:lnTo>
                          <a:lnTo>
                            <a:pt x="201" y="27"/>
                          </a:lnTo>
                          <a:lnTo>
                            <a:pt x="202" y="32"/>
                          </a:lnTo>
                          <a:lnTo>
                            <a:pt x="201" y="32"/>
                          </a:lnTo>
                          <a:lnTo>
                            <a:pt x="201" y="37"/>
                          </a:lnTo>
                          <a:lnTo>
                            <a:pt x="204" y="41"/>
                          </a:lnTo>
                          <a:lnTo>
                            <a:pt x="207" y="44"/>
                          </a:lnTo>
                          <a:lnTo>
                            <a:pt x="207" y="48"/>
                          </a:lnTo>
                          <a:lnTo>
                            <a:pt x="197" y="39"/>
                          </a:lnTo>
                          <a:lnTo>
                            <a:pt x="197" y="39"/>
                          </a:lnTo>
                          <a:lnTo>
                            <a:pt x="197" y="44"/>
                          </a:lnTo>
                          <a:lnTo>
                            <a:pt x="194" y="42"/>
                          </a:lnTo>
                          <a:lnTo>
                            <a:pt x="192" y="41"/>
                          </a:lnTo>
                          <a:lnTo>
                            <a:pt x="190" y="39"/>
                          </a:lnTo>
                          <a:lnTo>
                            <a:pt x="188" y="37"/>
                          </a:lnTo>
                          <a:lnTo>
                            <a:pt x="188" y="35"/>
                          </a:lnTo>
                          <a:lnTo>
                            <a:pt x="185" y="35"/>
                          </a:lnTo>
                          <a:lnTo>
                            <a:pt x="185" y="32"/>
                          </a:lnTo>
                          <a:lnTo>
                            <a:pt x="180" y="32"/>
                          </a:lnTo>
                          <a:lnTo>
                            <a:pt x="180" y="32"/>
                          </a:lnTo>
                          <a:lnTo>
                            <a:pt x="178" y="32"/>
                          </a:lnTo>
                          <a:lnTo>
                            <a:pt x="178" y="30"/>
                          </a:lnTo>
                          <a:lnTo>
                            <a:pt x="164" y="28"/>
                          </a:lnTo>
                          <a:lnTo>
                            <a:pt x="164" y="28"/>
                          </a:lnTo>
                          <a:lnTo>
                            <a:pt x="159" y="27"/>
                          </a:lnTo>
                          <a:lnTo>
                            <a:pt x="157" y="25"/>
                          </a:lnTo>
                          <a:lnTo>
                            <a:pt x="157" y="23"/>
                          </a:lnTo>
                          <a:lnTo>
                            <a:pt x="155" y="23"/>
                          </a:lnTo>
                          <a:lnTo>
                            <a:pt x="143" y="23"/>
                          </a:lnTo>
                          <a:lnTo>
                            <a:pt x="145" y="25"/>
                          </a:lnTo>
                          <a:lnTo>
                            <a:pt x="145" y="27"/>
                          </a:lnTo>
                          <a:lnTo>
                            <a:pt x="146" y="28"/>
                          </a:lnTo>
                          <a:lnTo>
                            <a:pt x="146" y="28"/>
                          </a:lnTo>
                          <a:lnTo>
                            <a:pt x="148" y="30"/>
                          </a:lnTo>
                          <a:lnTo>
                            <a:pt x="148" y="30"/>
                          </a:lnTo>
                          <a:lnTo>
                            <a:pt x="148" y="30"/>
                          </a:lnTo>
                          <a:lnTo>
                            <a:pt x="148" y="32"/>
                          </a:lnTo>
                          <a:lnTo>
                            <a:pt x="150" y="32"/>
                          </a:lnTo>
                          <a:lnTo>
                            <a:pt x="150" y="34"/>
                          </a:lnTo>
                          <a:lnTo>
                            <a:pt x="141" y="32"/>
                          </a:lnTo>
                          <a:lnTo>
                            <a:pt x="141" y="32"/>
                          </a:lnTo>
                          <a:lnTo>
                            <a:pt x="138" y="32"/>
                          </a:lnTo>
                          <a:lnTo>
                            <a:pt x="134" y="32"/>
                          </a:lnTo>
                          <a:lnTo>
                            <a:pt x="132" y="34"/>
                          </a:lnTo>
                          <a:lnTo>
                            <a:pt x="124" y="32"/>
                          </a:lnTo>
                          <a:lnTo>
                            <a:pt x="124" y="35"/>
                          </a:lnTo>
                          <a:lnTo>
                            <a:pt x="125" y="39"/>
                          </a:lnTo>
                          <a:lnTo>
                            <a:pt x="125" y="41"/>
                          </a:lnTo>
                          <a:lnTo>
                            <a:pt x="134" y="41"/>
                          </a:lnTo>
                          <a:lnTo>
                            <a:pt x="134" y="42"/>
                          </a:lnTo>
                          <a:lnTo>
                            <a:pt x="138" y="42"/>
                          </a:lnTo>
                          <a:lnTo>
                            <a:pt x="139" y="44"/>
                          </a:lnTo>
                          <a:lnTo>
                            <a:pt x="143" y="44"/>
                          </a:lnTo>
                          <a:lnTo>
                            <a:pt x="143" y="42"/>
                          </a:lnTo>
                          <a:lnTo>
                            <a:pt x="146" y="42"/>
                          </a:lnTo>
                          <a:lnTo>
                            <a:pt x="146" y="41"/>
                          </a:lnTo>
                          <a:lnTo>
                            <a:pt x="148" y="41"/>
                          </a:lnTo>
                          <a:lnTo>
                            <a:pt x="150" y="42"/>
                          </a:lnTo>
                          <a:lnTo>
                            <a:pt x="152" y="42"/>
                          </a:lnTo>
                          <a:lnTo>
                            <a:pt x="155" y="42"/>
                          </a:lnTo>
                          <a:lnTo>
                            <a:pt x="157" y="41"/>
                          </a:lnTo>
                          <a:lnTo>
                            <a:pt x="160" y="41"/>
                          </a:lnTo>
                          <a:lnTo>
                            <a:pt x="160" y="41"/>
                          </a:lnTo>
                          <a:lnTo>
                            <a:pt x="162" y="41"/>
                          </a:lnTo>
                          <a:lnTo>
                            <a:pt x="164" y="42"/>
                          </a:lnTo>
                          <a:lnTo>
                            <a:pt x="164" y="44"/>
                          </a:lnTo>
                          <a:lnTo>
                            <a:pt x="160" y="46"/>
                          </a:lnTo>
                          <a:lnTo>
                            <a:pt x="159" y="46"/>
                          </a:lnTo>
                          <a:lnTo>
                            <a:pt x="159" y="53"/>
                          </a:lnTo>
                          <a:lnTo>
                            <a:pt x="159" y="53"/>
                          </a:lnTo>
                          <a:lnTo>
                            <a:pt x="159" y="55"/>
                          </a:lnTo>
                          <a:lnTo>
                            <a:pt x="159" y="55"/>
                          </a:lnTo>
                          <a:lnTo>
                            <a:pt x="155" y="46"/>
                          </a:lnTo>
                          <a:lnTo>
                            <a:pt x="146" y="48"/>
                          </a:lnTo>
                          <a:lnTo>
                            <a:pt x="146" y="48"/>
                          </a:lnTo>
                          <a:lnTo>
                            <a:pt x="145" y="48"/>
                          </a:lnTo>
                          <a:lnTo>
                            <a:pt x="146" y="51"/>
                          </a:lnTo>
                          <a:lnTo>
                            <a:pt x="148" y="53"/>
                          </a:lnTo>
                          <a:lnTo>
                            <a:pt x="150" y="55"/>
                          </a:lnTo>
                          <a:lnTo>
                            <a:pt x="150" y="58"/>
                          </a:lnTo>
                          <a:lnTo>
                            <a:pt x="150" y="58"/>
                          </a:lnTo>
                          <a:lnTo>
                            <a:pt x="148" y="56"/>
                          </a:lnTo>
                          <a:lnTo>
                            <a:pt x="146" y="53"/>
                          </a:lnTo>
                          <a:lnTo>
                            <a:pt x="145" y="49"/>
                          </a:lnTo>
                          <a:lnTo>
                            <a:pt x="143" y="48"/>
                          </a:lnTo>
                          <a:lnTo>
                            <a:pt x="132" y="44"/>
                          </a:lnTo>
                          <a:lnTo>
                            <a:pt x="131" y="46"/>
                          </a:lnTo>
                          <a:lnTo>
                            <a:pt x="129" y="46"/>
                          </a:lnTo>
                          <a:lnTo>
                            <a:pt x="129" y="48"/>
                          </a:lnTo>
                          <a:lnTo>
                            <a:pt x="129" y="49"/>
                          </a:lnTo>
                          <a:lnTo>
                            <a:pt x="131" y="49"/>
                          </a:lnTo>
                          <a:lnTo>
                            <a:pt x="131" y="53"/>
                          </a:lnTo>
                          <a:lnTo>
                            <a:pt x="125" y="49"/>
                          </a:lnTo>
                          <a:lnTo>
                            <a:pt x="125" y="48"/>
                          </a:lnTo>
                          <a:lnTo>
                            <a:pt x="122" y="48"/>
                          </a:lnTo>
                          <a:lnTo>
                            <a:pt x="120" y="44"/>
                          </a:lnTo>
                          <a:lnTo>
                            <a:pt x="115" y="41"/>
                          </a:lnTo>
                          <a:lnTo>
                            <a:pt x="115" y="39"/>
                          </a:lnTo>
                          <a:lnTo>
                            <a:pt x="111" y="41"/>
                          </a:lnTo>
                          <a:lnTo>
                            <a:pt x="111" y="41"/>
                          </a:lnTo>
                          <a:lnTo>
                            <a:pt x="105" y="42"/>
                          </a:lnTo>
                          <a:lnTo>
                            <a:pt x="101" y="48"/>
                          </a:lnTo>
                          <a:lnTo>
                            <a:pt x="98" y="48"/>
                          </a:lnTo>
                          <a:lnTo>
                            <a:pt x="96" y="51"/>
                          </a:lnTo>
                          <a:lnTo>
                            <a:pt x="94" y="53"/>
                          </a:lnTo>
                          <a:lnTo>
                            <a:pt x="94" y="53"/>
                          </a:lnTo>
                          <a:lnTo>
                            <a:pt x="92" y="55"/>
                          </a:lnTo>
                          <a:lnTo>
                            <a:pt x="91" y="55"/>
                          </a:lnTo>
                          <a:lnTo>
                            <a:pt x="89" y="53"/>
                          </a:lnTo>
                          <a:lnTo>
                            <a:pt x="87" y="53"/>
                          </a:lnTo>
                          <a:lnTo>
                            <a:pt x="87" y="51"/>
                          </a:lnTo>
                          <a:lnTo>
                            <a:pt x="85" y="51"/>
                          </a:lnTo>
                          <a:lnTo>
                            <a:pt x="85" y="49"/>
                          </a:lnTo>
                          <a:lnTo>
                            <a:pt x="82" y="49"/>
                          </a:lnTo>
                          <a:lnTo>
                            <a:pt x="78" y="49"/>
                          </a:lnTo>
                          <a:lnTo>
                            <a:pt x="77" y="49"/>
                          </a:lnTo>
                          <a:lnTo>
                            <a:pt x="73" y="49"/>
                          </a:lnTo>
                          <a:lnTo>
                            <a:pt x="71" y="49"/>
                          </a:lnTo>
                          <a:lnTo>
                            <a:pt x="71" y="49"/>
                          </a:lnTo>
                          <a:lnTo>
                            <a:pt x="70" y="49"/>
                          </a:lnTo>
                          <a:lnTo>
                            <a:pt x="70" y="51"/>
                          </a:lnTo>
                          <a:lnTo>
                            <a:pt x="66" y="53"/>
                          </a:lnTo>
                          <a:lnTo>
                            <a:pt x="63" y="53"/>
                          </a:lnTo>
                          <a:lnTo>
                            <a:pt x="61" y="56"/>
                          </a:lnTo>
                          <a:lnTo>
                            <a:pt x="64" y="56"/>
                          </a:lnTo>
                          <a:lnTo>
                            <a:pt x="68" y="55"/>
                          </a:lnTo>
                          <a:lnTo>
                            <a:pt x="71" y="55"/>
                          </a:lnTo>
                          <a:lnTo>
                            <a:pt x="75" y="55"/>
                          </a:lnTo>
                          <a:lnTo>
                            <a:pt x="78" y="55"/>
                          </a:lnTo>
                          <a:lnTo>
                            <a:pt x="82" y="56"/>
                          </a:lnTo>
                          <a:lnTo>
                            <a:pt x="80" y="56"/>
                          </a:lnTo>
                          <a:lnTo>
                            <a:pt x="77" y="56"/>
                          </a:lnTo>
                          <a:lnTo>
                            <a:pt x="75" y="56"/>
                          </a:lnTo>
                          <a:lnTo>
                            <a:pt x="71" y="58"/>
                          </a:lnTo>
                          <a:lnTo>
                            <a:pt x="70" y="58"/>
                          </a:lnTo>
                          <a:lnTo>
                            <a:pt x="70" y="60"/>
                          </a:lnTo>
                          <a:lnTo>
                            <a:pt x="68" y="62"/>
                          </a:lnTo>
                          <a:lnTo>
                            <a:pt x="71" y="62"/>
                          </a:lnTo>
                          <a:lnTo>
                            <a:pt x="73" y="62"/>
                          </a:lnTo>
                          <a:lnTo>
                            <a:pt x="75" y="62"/>
                          </a:lnTo>
                          <a:lnTo>
                            <a:pt x="78" y="60"/>
                          </a:lnTo>
                          <a:lnTo>
                            <a:pt x="87" y="60"/>
                          </a:lnTo>
                          <a:lnTo>
                            <a:pt x="87" y="60"/>
                          </a:lnTo>
                          <a:lnTo>
                            <a:pt x="91" y="58"/>
                          </a:lnTo>
                          <a:lnTo>
                            <a:pt x="92" y="60"/>
                          </a:lnTo>
                          <a:lnTo>
                            <a:pt x="94" y="60"/>
                          </a:lnTo>
                          <a:lnTo>
                            <a:pt x="96" y="60"/>
                          </a:lnTo>
                          <a:lnTo>
                            <a:pt x="99" y="60"/>
                          </a:lnTo>
                          <a:lnTo>
                            <a:pt x="101" y="60"/>
                          </a:lnTo>
                          <a:lnTo>
                            <a:pt x="99" y="62"/>
                          </a:lnTo>
                          <a:lnTo>
                            <a:pt x="98" y="62"/>
                          </a:lnTo>
                          <a:lnTo>
                            <a:pt x="94" y="62"/>
                          </a:lnTo>
                          <a:lnTo>
                            <a:pt x="91" y="62"/>
                          </a:lnTo>
                          <a:lnTo>
                            <a:pt x="71" y="67"/>
                          </a:lnTo>
                          <a:lnTo>
                            <a:pt x="71" y="69"/>
                          </a:lnTo>
                          <a:lnTo>
                            <a:pt x="71" y="69"/>
                          </a:lnTo>
                          <a:lnTo>
                            <a:pt x="71" y="74"/>
                          </a:lnTo>
                          <a:lnTo>
                            <a:pt x="75" y="72"/>
                          </a:lnTo>
                          <a:lnTo>
                            <a:pt x="77" y="72"/>
                          </a:lnTo>
                          <a:lnTo>
                            <a:pt x="80" y="70"/>
                          </a:lnTo>
                          <a:lnTo>
                            <a:pt x="80" y="69"/>
                          </a:lnTo>
                          <a:lnTo>
                            <a:pt x="87" y="69"/>
                          </a:lnTo>
                          <a:lnTo>
                            <a:pt x="87" y="69"/>
                          </a:lnTo>
                          <a:lnTo>
                            <a:pt x="89" y="69"/>
                          </a:lnTo>
                          <a:lnTo>
                            <a:pt x="89" y="67"/>
                          </a:lnTo>
                          <a:lnTo>
                            <a:pt x="92" y="67"/>
                          </a:lnTo>
                          <a:lnTo>
                            <a:pt x="92" y="65"/>
                          </a:lnTo>
                          <a:lnTo>
                            <a:pt x="101" y="65"/>
                          </a:lnTo>
                          <a:lnTo>
                            <a:pt x="111" y="62"/>
                          </a:lnTo>
                          <a:lnTo>
                            <a:pt x="111" y="65"/>
                          </a:lnTo>
                          <a:lnTo>
                            <a:pt x="108" y="67"/>
                          </a:lnTo>
                          <a:lnTo>
                            <a:pt x="105" y="69"/>
                          </a:lnTo>
                          <a:lnTo>
                            <a:pt x="103" y="69"/>
                          </a:lnTo>
                          <a:lnTo>
                            <a:pt x="101" y="67"/>
                          </a:lnTo>
                          <a:lnTo>
                            <a:pt x="101" y="67"/>
                          </a:lnTo>
                          <a:lnTo>
                            <a:pt x="92" y="69"/>
                          </a:lnTo>
                          <a:lnTo>
                            <a:pt x="92" y="70"/>
                          </a:lnTo>
                          <a:lnTo>
                            <a:pt x="89" y="70"/>
                          </a:lnTo>
                          <a:lnTo>
                            <a:pt x="89" y="70"/>
                          </a:lnTo>
                          <a:lnTo>
                            <a:pt x="84" y="70"/>
                          </a:lnTo>
                          <a:lnTo>
                            <a:pt x="80" y="74"/>
                          </a:lnTo>
                          <a:lnTo>
                            <a:pt x="78" y="74"/>
                          </a:lnTo>
                          <a:lnTo>
                            <a:pt x="78" y="76"/>
                          </a:lnTo>
                          <a:lnTo>
                            <a:pt x="77" y="77"/>
                          </a:lnTo>
                          <a:lnTo>
                            <a:pt x="78" y="79"/>
                          </a:lnTo>
                          <a:lnTo>
                            <a:pt x="80" y="81"/>
                          </a:lnTo>
                          <a:lnTo>
                            <a:pt x="84" y="81"/>
                          </a:lnTo>
                          <a:lnTo>
                            <a:pt x="84" y="81"/>
                          </a:lnTo>
                          <a:lnTo>
                            <a:pt x="87" y="81"/>
                          </a:lnTo>
                          <a:lnTo>
                            <a:pt x="87" y="79"/>
                          </a:lnTo>
                          <a:lnTo>
                            <a:pt x="89" y="79"/>
                          </a:lnTo>
                          <a:lnTo>
                            <a:pt x="89" y="77"/>
                          </a:lnTo>
                          <a:lnTo>
                            <a:pt x="91" y="77"/>
                          </a:lnTo>
                          <a:lnTo>
                            <a:pt x="92" y="79"/>
                          </a:lnTo>
                          <a:lnTo>
                            <a:pt x="92" y="79"/>
                          </a:lnTo>
                          <a:lnTo>
                            <a:pt x="105" y="79"/>
                          </a:lnTo>
                          <a:lnTo>
                            <a:pt x="105" y="81"/>
                          </a:lnTo>
                          <a:lnTo>
                            <a:pt x="111" y="79"/>
                          </a:lnTo>
                          <a:lnTo>
                            <a:pt x="111" y="77"/>
                          </a:lnTo>
                          <a:lnTo>
                            <a:pt x="111" y="77"/>
                          </a:lnTo>
                          <a:lnTo>
                            <a:pt x="111" y="79"/>
                          </a:lnTo>
                          <a:lnTo>
                            <a:pt x="113" y="79"/>
                          </a:lnTo>
                          <a:lnTo>
                            <a:pt x="117" y="79"/>
                          </a:lnTo>
                          <a:lnTo>
                            <a:pt x="117" y="77"/>
                          </a:lnTo>
                          <a:lnTo>
                            <a:pt x="120" y="77"/>
                          </a:lnTo>
                          <a:lnTo>
                            <a:pt x="122" y="81"/>
                          </a:lnTo>
                          <a:lnTo>
                            <a:pt x="125" y="81"/>
                          </a:lnTo>
                          <a:lnTo>
                            <a:pt x="129" y="81"/>
                          </a:lnTo>
                          <a:lnTo>
                            <a:pt x="131" y="81"/>
                          </a:lnTo>
                          <a:lnTo>
                            <a:pt x="132" y="77"/>
                          </a:lnTo>
                          <a:lnTo>
                            <a:pt x="134" y="77"/>
                          </a:lnTo>
                          <a:lnTo>
                            <a:pt x="138" y="74"/>
                          </a:lnTo>
                          <a:lnTo>
                            <a:pt x="139" y="74"/>
                          </a:lnTo>
                          <a:lnTo>
                            <a:pt x="138" y="77"/>
                          </a:lnTo>
                          <a:lnTo>
                            <a:pt x="138" y="82"/>
                          </a:lnTo>
                          <a:lnTo>
                            <a:pt x="139" y="82"/>
                          </a:lnTo>
                          <a:lnTo>
                            <a:pt x="139" y="82"/>
                          </a:lnTo>
                          <a:lnTo>
                            <a:pt x="141" y="82"/>
                          </a:lnTo>
                          <a:lnTo>
                            <a:pt x="146" y="82"/>
                          </a:lnTo>
                          <a:lnTo>
                            <a:pt x="146" y="84"/>
                          </a:lnTo>
                          <a:lnTo>
                            <a:pt x="146" y="84"/>
                          </a:lnTo>
                          <a:lnTo>
                            <a:pt x="148" y="84"/>
                          </a:lnTo>
                          <a:lnTo>
                            <a:pt x="148" y="82"/>
                          </a:lnTo>
                          <a:lnTo>
                            <a:pt x="153" y="82"/>
                          </a:lnTo>
                          <a:lnTo>
                            <a:pt x="157" y="84"/>
                          </a:lnTo>
                          <a:lnTo>
                            <a:pt x="160" y="86"/>
                          </a:lnTo>
                          <a:lnTo>
                            <a:pt x="162" y="82"/>
                          </a:lnTo>
                          <a:lnTo>
                            <a:pt x="162" y="81"/>
                          </a:lnTo>
                          <a:lnTo>
                            <a:pt x="164" y="79"/>
                          </a:lnTo>
                          <a:lnTo>
                            <a:pt x="164" y="79"/>
                          </a:lnTo>
                          <a:lnTo>
                            <a:pt x="164" y="79"/>
                          </a:lnTo>
                          <a:lnTo>
                            <a:pt x="167" y="77"/>
                          </a:lnTo>
                          <a:lnTo>
                            <a:pt x="167" y="77"/>
                          </a:lnTo>
                          <a:lnTo>
                            <a:pt x="167" y="76"/>
                          </a:lnTo>
                          <a:lnTo>
                            <a:pt x="167" y="72"/>
                          </a:lnTo>
                          <a:lnTo>
                            <a:pt x="173" y="70"/>
                          </a:lnTo>
                          <a:lnTo>
                            <a:pt x="173" y="74"/>
                          </a:lnTo>
                          <a:lnTo>
                            <a:pt x="171" y="76"/>
                          </a:lnTo>
                          <a:lnTo>
                            <a:pt x="171" y="79"/>
                          </a:lnTo>
                          <a:lnTo>
                            <a:pt x="174" y="79"/>
                          </a:lnTo>
                          <a:lnTo>
                            <a:pt x="176" y="79"/>
                          </a:lnTo>
                          <a:lnTo>
                            <a:pt x="180" y="79"/>
                          </a:lnTo>
                          <a:lnTo>
                            <a:pt x="180" y="77"/>
                          </a:lnTo>
                          <a:lnTo>
                            <a:pt x="188" y="77"/>
                          </a:lnTo>
                          <a:lnTo>
                            <a:pt x="188" y="77"/>
                          </a:lnTo>
                          <a:lnTo>
                            <a:pt x="195" y="77"/>
                          </a:lnTo>
                          <a:lnTo>
                            <a:pt x="195" y="76"/>
                          </a:lnTo>
                          <a:lnTo>
                            <a:pt x="201" y="76"/>
                          </a:lnTo>
                          <a:lnTo>
                            <a:pt x="201" y="74"/>
                          </a:lnTo>
                          <a:lnTo>
                            <a:pt x="209" y="74"/>
                          </a:lnTo>
                          <a:lnTo>
                            <a:pt x="209" y="74"/>
                          </a:lnTo>
                          <a:lnTo>
                            <a:pt x="223" y="74"/>
                          </a:lnTo>
                          <a:lnTo>
                            <a:pt x="223" y="74"/>
                          </a:lnTo>
                          <a:lnTo>
                            <a:pt x="248" y="70"/>
                          </a:lnTo>
                          <a:lnTo>
                            <a:pt x="248" y="70"/>
                          </a:lnTo>
                          <a:lnTo>
                            <a:pt x="251" y="70"/>
                          </a:lnTo>
                          <a:lnTo>
                            <a:pt x="251" y="69"/>
                          </a:lnTo>
                          <a:lnTo>
                            <a:pt x="255" y="69"/>
                          </a:lnTo>
                          <a:lnTo>
                            <a:pt x="255" y="69"/>
                          </a:lnTo>
                          <a:lnTo>
                            <a:pt x="258" y="69"/>
                          </a:lnTo>
                          <a:lnTo>
                            <a:pt x="258" y="67"/>
                          </a:lnTo>
                          <a:lnTo>
                            <a:pt x="263" y="65"/>
                          </a:lnTo>
                          <a:lnTo>
                            <a:pt x="265" y="63"/>
                          </a:lnTo>
                          <a:lnTo>
                            <a:pt x="267" y="63"/>
                          </a:lnTo>
                          <a:lnTo>
                            <a:pt x="267" y="65"/>
                          </a:lnTo>
                          <a:lnTo>
                            <a:pt x="272" y="65"/>
                          </a:lnTo>
                          <a:lnTo>
                            <a:pt x="272" y="63"/>
                          </a:lnTo>
                          <a:lnTo>
                            <a:pt x="279" y="63"/>
                          </a:lnTo>
                          <a:lnTo>
                            <a:pt x="279" y="62"/>
                          </a:lnTo>
                          <a:lnTo>
                            <a:pt x="288" y="62"/>
                          </a:lnTo>
                          <a:lnTo>
                            <a:pt x="284" y="63"/>
                          </a:lnTo>
                          <a:lnTo>
                            <a:pt x="281" y="65"/>
                          </a:lnTo>
                          <a:lnTo>
                            <a:pt x="276" y="65"/>
                          </a:lnTo>
                          <a:lnTo>
                            <a:pt x="270" y="67"/>
                          </a:lnTo>
                          <a:lnTo>
                            <a:pt x="267" y="67"/>
                          </a:lnTo>
                          <a:lnTo>
                            <a:pt x="265" y="70"/>
                          </a:lnTo>
                          <a:lnTo>
                            <a:pt x="272" y="70"/>
                          </a:lnTo>
                          <a:lnTo>
                            <a:pt x="281" y="70"/>
                          </a:lnTo>
                          <a:lnTo>
                            <a:pt x="281" y="74"/>
                          </a:lnTo>
                          <a:lnTo>
                            <a:pt x="270" y="74"/>
                          </a:lnTo>
                          <a:lnTo>
                            <a:pt x="270" y="74"/>
                          </a:lnTo>
                          <a:lnTo>
                            <a:pt x="269" y="74"/>
                          </a:lnTo>
                          <a:lnTo>
                            <a:pt x="267" y="74"/>
                          </a:lnTo>
                          <a:lnTo>
                            <a:pt x="265" y="74"/>
                          </a:lnTo>
                          <a:lnTo>
                            <a:pt x="265" y="74"/>
                          </a:lnTo>
                          <a:lnTo>
                            <a:pt x="260" y="76"/>
                          </a:lnTo>
                          <a:lnTo>
                            <a:pt x="260" y="77"/>
                          </a:lnTo>
                          <a:lnTo>
                            <a:pt x="255" y="77"/>
                          </a:lnTo>
                          <a:lnTo>
                            <a:pt x="249" y="77"/>
                          </a:lnTo>
                          <a:lnTo>
                            <a:pt x="246" y="79"/>
                          </a:lnTo>
                          <a:lnTo>
                            <a:pt x="246" y="81"/>
                          </a:lnTo>
                          <a:lnTo>
                            <a:pt x="244" y="81"/>
                          </a:lnTo>
                          <a:lnTo>
                            <a:pt x="246" y="82"/>
                          </a:lnTo>
                          <a:lnTo>
                            <a:pt x="270" y="81"/>
                          </a:lnTo>
                          <a:lnTo>
                            <a:pt x="270" y="82"/>
                          </a:lnTo>
                          <a:lnTo>
                            <a:pt x="260" y="84"/>
                          </a:lnTo>
                          <a:lnTo>
                            <a:pt x="260" y="86"/>
                          </a:lnTo>
                          <a:lnTo>
                            <a:pt x="256" y="86"/>
                          </a:lnTo>
                          <a:lnTo>
                            <a:pt x="256" y="86"/>
                          </a:lnTo>
                          <a:lnTo>
                            <a:pt x="246" y="86"/>
                          </a:lnTo>
                          <a:lnTo>
                            <a:pt x="246" y="88"/>
                          </a:lnTo>
                          <a:lnTo>
                            <a:pt x="246" y="88"/>
                          </a:lnTo>
                          <a:lnTo>
                            <a:pt x="246" y="86"/>
                          </a:lnTo>
                          <a:lnTo>
                            <a:pt x="239" y="86"/>
                          </a:lnTo>
                          <a:lnTo>
                            <a:pt x="237" y="89"/>
                          </a:lnTo>
                          <a:lnTo>
                            <a:pt x="227" y="88"/>
                          </a:lnTo>
                          <a:lnTo>
                            <a:pt x="227" y="89"/>
                          </a:lnTo>
                          <a:lnTo>
                            <a:pt x="223" y="89"/>
                          </a:lnTo>
                          <a:lnTo>
                            <a:pt x="223" y="88"/>
                          </a:lnTo>
                          <a:lnTo>
                            <a:pt x="223" y="88"/>
                          </a:lnTo>
                          <a:lnTo>
                            <a:pt x="221" y="88"/>
                          </a:lnTo>
                          <a:lnTo>
                            <a:pt x="214" y="89"/>
                          </a:lnTo>
                          <a:lnTo>
                            <a:pt x="207" y="89"/>
                          </a:lnTo>
                          <a:lnTo>
                            <a:pt x="201" y="91"/>
                          </a:lnTo>
                          <a:lnTo>
                            <a:pt x="201" y="95"/>
                          </a:lnTo>
                          <a:lnTo>
                            <a:pt x="201" y="95"/>
                          </a:lnTo>
                          <a:lnTo>
                            <a:pt x="202" y="96"/>
                          </a:lnTo>
                          <a:lnTo>
                            <a:pt x="204" y="98"/>
                          </a:lnTo>
                          <a:lnTo>
                            <a:pt x="204" y="102"/>
                          </a:lnTo>
                          <a:lnTo>
                            <a:pt x="202" y="102"/>
                          </a:lnTo>
                          <a:lnTo>
                            <a:pt x="202" y="103"/>
                          </a:lnTo>
                          <a:lnTo>
                            <a:pt x="204" y="105"/>
                          </a:lnTo>
                          <a:lnTo>
                            <a:pt x="204" y="107"/>
                          </a:lnTo>
                          <a:lnTo>
                            <a:pt x="206" y="107"/>
                          </a:lnTo>
                          <a:lnTo>
                            <a:pt x="206" y="107"/>
                          </a:lnTo>
                          <a:lnTo>
                            <a:pt x="206" y="107"/>
                          </a:lnTo>
                          <a:lnTo>
                            <a:pt x="213" y="107"/>
                          </a:lnTo>
                          <a:lnTo>
                            <a:pt x="213" y="109"/>
                          </a:lnTo>
                          <a:lnTo>
                            <a:pt x="220" y="109"/>
                          </a:lnTo>
                          <a:lnTo>
                            <a:pt x="220" y="107"/>
                          </a:lnTo>
                          <a:lnTo>
                            <a:pt x="227" y="109"/>
                          </a:lnTo>
                          <a:lnTo>
                            <a:pt x="227" y="110"/>
                          </a:lnTo>
                          <a:lnTo>
                            <a:pt x="225" y="110"/>
                          </a:lnTo>
                          <a:lnTo>
                            <a:pt x="223" y="110"/>
                          </a:lnTo>
                          <a:lnTo>
                            <a:pt x="221" y="110"/>
                          </a:lnTo>
                          <a:lnTo>
                            <a:pt x="221" y="110"/>
                          </a:lnTo>
                          <a:lnTo>
                            <a:pt x="220" y="110"/>
                          </a:lnTo>
                          <a:lnTo>
                            <a:pt x="220" y="114"/>
                          </a:lnTo>
                          <a:lnTo>
                            <a:pt x="214" y="114"/>
                          </a:lnTo>
                          <a:lnTo>
                            <a:pt x="214" y="112"/>
                          </a:lnTo>
                          <a:lnTo>
                            <a:pt x="209" y="112"/>
                          </a:lnTo>
                          <a:lnTo>
                            <a:pt x="209" y="114"/>
                          </a:lnTo>
                          <a:lnTo>
                            <a:pt x="207" y="114"/>
                          </a:lnTo>
                          <a:lnTo>
                            <a:pt x="206" y="110"/>
                          </a:lnTo>
                          <a:lnTo>
                            <a:pt x="202" y="110"/>
                          </a:lnTo>
                          <a:lnTo>
                            <a:pt x="202" y="110"/>
                          </a:lnTo>
                          <a:lnTo>
                            <a:pt x="199" y="107"/>
                          </a:lnTo>
                          <a:lnTo>
                            <a:pt x="199" y="105"/>
                          </a:lnTo>
                          <a:lnTo>
                            <a:pt x="197" y="102"/>
                          </a:lnTo>
                          <a:lnTo>
                            <a:pt x="197" y="98"/>
                          </a:lnTo>
                          <a:lnTo>
                            <a:pt x="195" y="96"/>
                          </a:lnTo>
                          <a:lnTo>
                            <a:pt x="190" y="89"/>
                          </a:lnTo>
                          <a:lnTo>
                            <a:pt x="187" y="89"/>
                          </a:lnTo>
                          <a:lnTo>
                            <a:pt x="187" y="89"/>
                          </a:lnTo>
                          <a:lnTo>
                            <a:pt x="185" y="89"/>
                          </a:lnTo>
                          <a:lnTo>
                            <a:pt x="185" y="88"/>
                          </a:lnTo>
                          <a:lnTo>
                            <a:pt x="171" y="89"/>
                          </a:lnTo>
                          <a:lnTo>
                            <a:pt x="167" y="88"/>
                          </a:lnTo>
                          <a:lnTo>
                            <a:pt x="162" y="88"/>
                          </a:lnTo>
                          <a:lnTo>
                            <a:pt x="155" y="88"/>
                          </a:lnTo>
                          <a:lnTo>
                            <a:pt x="150" y="89"/>
                          </a:lnTo>
                          <a:lnTo>
                            <a:pt x="145" y="89"/>
                          </a:lnTo>
                          <a:lnTo>
                            <a:pt x="145" y="91"/>
                          </a:lnTo>
                          <a:lnTo>
                            <a:pt x="145" y="91"/>
                          </a:lnTo>
                          <a:lnTo>
                            <a:pt x="143" y="91"/>
                          </a:lnTo>
                          <a:lnTo>
                            <a:pt x="145" y="95"/>
                          </a:lnTo>
                          <a:lnTo>
                            <a:pt x="145" y="96"/>
                          </a:lnTo>
                          <a:lnTo>
                            <a:pt x="146" y="98"/>
                          </a:lnTo>
                          <a:lnTo>
                            <a:pt x="146" y="98"/>
                          </a:lnTo>
                          <a:lnTo>
                            <a:pt x="143" y="98"/>
                          </a:lnTo>
                          <a:lnTo>
                            <a:pt x="143" y="100"/>
                          </a:lnTo>
                          <a:lnTo>
                            <a:pt x="143" y="103"/>
                          </a:lnTo>
                          <a:lnTo>
                            <a:pt x="141" y="103"/>
                          </a:lnTo>
                          <a:lnTo>
                            <a:pt x="139" y="105"/>
                          </a:lnTo>
                          <a:lnTo>
                            <a:pt x="139" y="105"/>
                          </a:lnTo>
                          <a:lnTo>
                            <a:pt x="138" y="105"/>
                          </a:lnTo>
                          <a:lnTo>
                            <a:pt x="138" y="105"/>
                          </a:lnTo>
                          <a:lnTo>
                            <a:pt x="136" y="107"/>
                          </a:lnTo>
                          <a:lnTo>
                            <a:pt x="134" y="110"/>
                          </a:lnTo>
                          <a:lnTo>
                            <a:pt x="131" y="109"/>
                          </a:lnTo>
                          <a:lnTo>
                            <a:pt x="132" y="105"/>
                          </a:lnTo>
                          <a:lnTo>
                            <a:pt x="134" y="103"/>
                          </a:lnTo>
                          <a:lnTo>
                            <a:pt x="134" y="100"/>
                          </a:lnTo>
                          <a:lnTo>
                            <a:pt x="134" y="98"/>
                          </a:lnTo>
                          <a:lnTo>
                            <a:pt x="131" y="95"/>
                          </a:lnTo>
                          <a:lnTo>
                            <a:pt x="131" y="95"/>
                          </a:lnTo>
                          <a:lnTo>
                            <a:pt x="129" y="95"/>
                          </a:lnTo>
                          <a:lnTo>
                            <a:pt x="129" y="91"/>
                          </a:lnTo>
                          <a:lnTo>
                            <a:pt x="129" y="91"/>
                          </a:lnTo>
                          <a:lnTo>
                            <a:pt x="129" y="91"/>
                          </a:lnTo>
                          <a:lnTo>
                            <a:pt x="129" y="88"/>
                          </a:lnTo>
                          <a:lnTo>
                            <a:pt x="125" y="88"/>
                          </a:lnTo>
                          <a:lnTo>
                            <a:pt x="125" y="91"/>
                          </a:lnTo>
                          <a:lnTo>
                            <a:pt x="118" y="91"/>
                          </a:lnTo>
                          <a:lnTo>
                            <a:pt x="118" y="88"/>
                          </a:lnTo>
                          <a:lnTo>
                            <a:pt x="117" y="88"/>
                          </a:lnTo>
                          <a:lnTo>
                            <a:pt x="117" y="86"/>
                          </a:lnTo>
                          <a:lnTo>
                            <a:pt x="113" y="88"/>
                          </a:lnTo>
                          <a:lnTo>
                            <a:pt x="113" y="91"/>
                          </a:lnTo>
                          <a:lnTo>
                            <a:pt x="106" y="89"/>
                          </a:lnTo>
                          <a:lnTo>
                            <a:pt x="98" y="89"/>
                          </a:lnTo>
                          <a:lnTo>
                            <a:pt x="89" y="89"/>
                          </a:lnTo>
                          <a:lnTo>
                            <a:pt x="85" y="91"/>
                          </a:lnTo>
                          <a:lnTo>
                            <a:pt x="82" y="91"/>
                          </a:lnTo>
                          <a:lnTo>
                            <a:pt x="78" y="91"/>
                          </a:lnTo>
                          <a:lnTo>
                            <a:pt x="78" y="89"/>
                          </a:lnTo>
                          <a:lnTo>
                            <a:pt x="77" y="89"/>
                          </a:lnTo>
                          <a:lnTo>
                            <a:pt x="77" y="89"/>
                          </a:lnTo>
                          <a:lnTo>
                            <a:pt x="70" y="88"/>
                          </a:lnTo>
                          <a:lnTo>
                            <a:pt x="70" y="86"/>
                          </a:lnTo>
                          <a:lnTo>
                            <a:pt x="66" y="86"/>
                          </a:lnTo>
                          <a:lnTo>
                            <a:pt x="66" y="81"/>
                          </a:lnTo>
                          <a:lnTo>
                            <a:pt x="68" y="81"/>
                          </a:lnTo>
                          <a:lnTo>
                            <a:pt x="66" y="77"/>
                          </a:lnTo>
                          <a:lnTo>
                            <a:pt x="64" y="74"/>
                          </a:lnTo>
                          <a:lnTo>
                            <a:pt x="61" y="69"/>
                          </a:lnTo>
                          <a:lnTo>
                            <a:pt x="59" y="65"/>
                          </a:lnTo>
                          <a:lnTo>
                            <a:pt x="54" y="65"/>
                          </a:lnTo>
                          <a:lnTo>
                            <a:pt x="54" y="63"/>
                          </a:lnTo>
                          <a:lnTo>
                            <a:pt x="43" y="63"/>
                          </a:lnTo>
                          <a:lnTo>
                            <a:pt x="43" y="62"/>
                          </a:lnTo>
                          <a:lnTo>
                            <a:pt x="35" y="62"/>
                          </a:lnTo>
                          <a:lnTo>
                            <a:pt x="35" y="62"/>
                          </a:lnTo>
                          <a:lnTo>
                            <a:pt x="31" y="62"/>
                          </a:lnTo>
                          <a:lnTo>
                            <a:pt x="29" y="60"/>
                          </a:lnTo>
                          <a:lnTo>
                            <a:pt x="24" y="60"/>
                          </a:lnTo>
                          <a:lnTo>
                            <a:pt x="24" y="58"/>
                          </a:lnTo>
                          <a:lnTo>
                            <a:pt x="9" y="58"/>
                          </a:lnTo>
                          <a:lnTo>
                            <a:pt x="9" y="56"/>
                          </a:lnTo>
                          <a:lnTo>
                            <a:pt x="2" y="58"/>
                          </a:lnTo>
                          <a:lnTo>
                            <a:pt x="0" y="62"/>
                          </a:lnTo>
                          <a:lnTo>
                            <a:pt x="2" y="62"/>
                          </a:lnTo>
                          <a:lnTo>
                            <a:pt x="2" y="62"/>
                          </a:lnTo>
                          <a:lnTo>
                            <a:pt x="2" y="62"/>
                          </a:lnTo>
                          <a:lnTo>
                            <a:pt x="12" y="62"/>
                          </a:lnTo>
                          <a:lnTo>
                            <a:pt x="12" y="62"/>
                          </a:lnTo>
                          <a:lnTo>
                            <a:pt x="14" y="63"/>
                          </a:lnTo>
                          <a:lnTo>
                            <a:pt x="17" y="62"/>
                          </a:lnTo>
                          <a:lnTo>
                            <a:pt x="17" y="62"/>
                          </a:lnTo>
                          <a:lnTo>
                            <a:pt x="21" y="62"/>
                          </a:lnTo>
                          <a:lnTo>
                            <a:pt x="22" y="63"/>
                          </a:lnTo>
                          <a:lnTo>
                            <a:pt x="24" y="63"/>
                          </a:lnTo>
                          <a:lnTo>
                            <a:pt x="26" y="65"/>
                          </a:lnTo>
                          <a:lnTo>
                            <a:pt x="24" y="69"/>
                          </a:lnTo>
                          <a:lnTo>
                            <a:pt x="24" y="69"/>
                          </a:lnTo>
                          <a:lnTo>
                            <a:pt x="24" y="69"/>
                          </a:lnTo>
                          <a:lnTo>
                            <a:pt x="24" y="70"/>
                          </a:lnTo>
                          <a:lnTo>
                            <a:pt x="24" y="70"/>
                          </a:lnTo>
                          <a:lnTo>
                            <a:pt x="26" y="74"/>
                          </a:lnTo>
                          <a:lnTo>
                            <a:pt x="19" y="74"/>
                          </a:lnTo>
                          <a:lnTo>
                            <a:pt x="19" y="72"/>
                          </a:lnTo>
                          <a:lnTo>
                            <a:pt x="17" y="72"/>
                          </a:lnTo>
                          <a:lnTo>
                            <a:pt x="17" y="70"/>
                          </a:lnTo>
                          <a:lnTo>
                            <a:pt x="14" y="70"/>
                          </a:lnTo>
                          <a:lnTo>
                            <a:pt x="10" y="70"/>
                          </a:lnTo>
                          <a:lnTo>
                            <a:pt x="7" y="70"/>
                          </a:lnTo>
                          <a:lnTo>
                            <a:pt x="5" y="69"/>
                          </a:lnTo>
                          <a:close/>
                          <a:moveTo>
                            <a:pt x="185" y="201"/>
                          </a:moveTo>
                          <a:lnTo>
                            <a:pt x="183" y="199"/>
                          </a:lnTo>
                          <a:lnTo>
                            <a:pt x="181" y="198"/>
                          </a:lnTo>
                          <a:lnTo>
                            <a:pt x="180" y="194"/>
                          </a:lnTo>
                          <a:lnTo>
                            <a:pt x="178" y="194"/>
                          </a:lnTo>
                          <a:lnTo>
                            <a:pt x="178" y="194"/>
                          </a:lnTo>
                          <a:lnTo>
                            <a:pt x="178" y="194"/>
                          </a:lnTo>
                          <a:lnTo>
                            <a:pt x="181" y="192"/>
                          </a:lnTo>
                          <a:lnTo>
                            <a:pt x="181" y="194"/>
                          </a:lnTo>
                          <a:lnTo>
                            <a:pt x="185" y="196"/>
                          </a:lnTo>
                          <a:lnTo>
                            <a:pt x="185" y="201"/>
                          </a:lnTo>
                          <a:close/>
                          <a:moveTo>
                            <a:pt x="188" y="161"/>
                          </a:moveTo>
                          <a:lnTo>
                            <a:pt x="188" y="163"/>
                          </a:lnTo>
                          <a:lnTo>
                            <a:pt x="188" y="163"/>
                          </a:lnTo>
                          <a:lnTo>
                            <a:pt x="188" y="158"/>
                          </a:lnTo>
                          <a:lnTo>
                            <a:pt x="190" y="158"/>
                          </a:lnTo>
                          <a:lnTo>
                            <a:pt x="190" y="159"/>
                          </a:lnTo>
                          <a:lnTo>
                            <a:pt x="190" y="159"/>
                          </a:lnTo>
                          <a:lnTo>
                            <a:pt x="188" y="161"/>
                          </a:lnTo>
                          <a:close/>
                          <a:moveTo>
                            <a:pt x="429" y="53"/>
                          </a:moveTo>
                          <a:lnTo>
                            <a:pt x="429" y="53"/>
                          </a:lnTo>
                          <a:lnTo>
                            <a:pt x="429" y="51"/>
                          </a:lnTo>
                          <a:lnTo>
                            <a:pt x="431" y="51"/>
                          </a:lnTo>
                          <a:lnTo>
                            <a:pt x="434" y="53"/>
                          </a:lnTo>
                          <a:lnTo>
                            <a:pt x="434" y="53"/>
                          </a:lnTo>
                          <a:lnTo>
                            <a:pt x="429" y="53"/>
                          </a:lnTo>
                          <a:lnTo>
                            <a:pt x="429" y="53"/>
                          </a:lnTo>
                          <a:close/>
                          <a:moveTo>
                            <a:pt x="297" y="70"/>
                          </a:moveTo>
                          <a:lnTo>
                            <a:pt x="302" y="70"/>
                          </a:lnTo>
                          <a:lnTo>
                            <a:pt x="302" y="69"/>
                          </a:lnTo>
                          <a:lnTo>
                            <a:pt x="305" y="69"/>
                          </a:lnTo>
                          <a:lnTo>
                            <a:pt x="305" y="70"/>
                          </a:lnTo>
                          <a:lnTo>
                            <a:pt x="305" y="70"/>
                          </a:lnTo>
                          <a:lnTo>
                            <a:pt x="303" y="70"/>
                          </a:lnTo>
                          <a:lnTo>
                            <a:pt x="303" y="70"/>
                          </a:lnTo>
                          <a:lnTo>
                            <a:pt x="297" y="70"/>
                          </a:lnTo>
                          <a:lnTo>
                            <a:pt x="297" y="70"/>
                          </a:lnTo>
                          <a:close/>
                          <a:moveTo>
                            <a:pt x="171" y="49"/>
                          </a:moveTo>
                          <a:lnTo>
                            <a:pt x="169" y="49"/>
                          </a:lnTo>
                          <a:lnTo>
                            <a:pt x="169" y="48"/>
                          </a:lnTo>
                          <a:lnTo>
                            <a:pt x="171" y="48"/>
                          </a:lnTo>
                          <a:lnTo>
                            <a:pt x="171" y="49"/>
                          </a:lnTo>
                          <a:lnTo>
                            <a:pt x="171" y="49"/>
                          </a:lnTo>
                          <a:lnTo>
                            <a:pt x="171" y="49"/>
                          </a:lnTo>
                          <a:close/>
                          <a:moveTo>
                            <a:pt x="288" y="72"/>
                          </a:moveTo>
                          <a:lnTo>
                            <a:pt x="288" y="72"/>
                          </a:lnTo>
                          <a:lnTo>
                            <a:pt x="286" y="72"/>
                          </a:lnTo>
                          <a:lnTo>
                            <a:pt x="286" y="70"/>
                          </a:lnTo>
                          <a:lnTo>
                            <a:pt x="288" y="72"/>
                          </a:lnTo>
                          <a:lnTo>
                            <a:pt x="288" y="72"/>
                          </a:lnTo>
                          <a:lnTo>
                            <a:pt x="288" y="72"/>
                          </a:lnTo>
                          <a:close/>
                          <a:moveTo>
                            <a:pt x="279" y="81"/>
                          </a:moveTo>
                          <a:lnTo>
                            <a:pt x="277" y="81"/>
                          </a:lnTo>
                          <a:lnTo>
                            <a:pt x="277" y="81"/>
                          </a:lnTo>
                          <a:lnTo>
                            <a:pt x="277" y="81"/>
                          </a:lnTo>
                          <a:lnTo>
                            <a:pt x="279" y="81"/>
                          </a:lnTo>
                          <a:lnTo>
                            <a:pt x="279" y="81"/>
                          </a:lnTo>
                          <a:lnTo>
                            <a:pt x="279" y="81"/>
                          </a:lnTo>
                          <a:close/>
                          <a:moveTo>
                            <a:pt x="204" y="173"/>
                          </a:moveTo>
                          <a:lnTo>
                            <a:pt x="209" y="173"/>
                          </a:lnTo>
                          <a:lnTo>
                            <a:pt x="209" y="173"/>
                          </a:lnTo>
                          <a:lnTo>
                            <a:pt x="213" y="173"/>
                          </a:lnTo>
                          <a:lnTo>
                            <a:pt x="214" y="175"/>
                          </a:lnTo>
                          <a:lnTo>
                            <a:pt x="216" y="177"/>
                          </a:lnTo>
                          <a:lnTo>
                            <a:pt x="216" y="177"/>
                          </a:lnTo>
                          <a:lnTo>
                            <a:pt x="211" y="177"/>
                          </a:lnTo>
                          <a:lnTo>
                            <a:pt x="207" y="177"/>
                          </a:lnTo>
                          <a:lnTo>
                            <a:pt x="204" y="177"/>
                          </a:lnTo>
                          <a:lnTo>
                            <a:pt x="204" y="177"/>
                          </a:lnTo>
                          <a:lnTo>
                            <a:pt x="202" y="175"/>
                          </a:lnTo>
                          <a:lnTo>
                            <a:pt x="202" y="175"/>
                          </a:lnTo>
                          <a:lnTo>
                            <a:pt x="202" y="175"/>
                          </a:lnTo>
                          <a:lnTo>
                            <a:pt x="204" y="173"/>
                          </a:lnTo>
                          <a:close/>
                          <a:moveTo>
                            <a:pt x="84" y="149"/>
                          </a:moveTo>
                          <a:lnTo>
                            <a:pt x="84" y="149"/>
                          </a:lnTo>
                          <a:lnTo>
                            <a:pt x="84" y="152"/>
                          </a:lnTo>
                          <a:lnTo>
                            <a:pt x="84" y="152"/>
                          </a:lnTo>
                          <a:lnTo>
                            <a:pt x="84" y="149"/>
                          </a:lnTo>
                          <a:close/>
                          <a:moveTo>
                            <a:pt x="47" y="109"/>
                          </a:moveTo>
                          <a:lnTo>
                            <a:pt x="47" y="109"/>
                          </a:lnTo>
                          <a:lnTo>
                            <a:pt x="47" y="109"/>
                          </a:lnTo>
                          <a:lnTo>
                            <a:pt x="45" y="107"/>
                          </a:lnTo>
                          <a:lnTo>
                            <a:pt x="47" y="109"/>
                          </a:lnTo>
                          <a:lnTo>
                            <a:pt x="47" y="109"/>
                          </a:lnTo>
                          <a:lnTo>
                            <a:pt x="47" y="109"/>
                          </a:lnTo>
                          <a:close/>
                          <a:moveTo>
                            <a:pt x="43" y="95"/>
                          </a:moveTo>
                          <a:lnTo>
                            <a:pt x="45" y="96"/>
                          </a:lnTo>
                          <a:lnTo>
                            <a:pt x="45" y="96"/>
                          </a:lnTo>
                          <a:lnTo>
                            <a:pt x="45" y="96"/>
                          </a:lnTo>
                          <a:lnTo>
                            <a:pt x="47" y="96"/>
                          </a:lnTo>
                          <a:lnTo>
                            <a:pt x="47" y="98"/>
                          </a:lnTo>
                          <a:lnTo>
                            <a:pt x="45" y="98"/>
                          </a:lnTo>
                          <a:lnTo>
                            <a:pt x="45" y="98"/>
                          </a:lnTo>
                          <a:lnTo>
                            <a:pt x="42" y="98"/>
                          </a:lnTo>
                          <a:lnTo>
                            <a:pt x="42" y="100"/>
                          </a:lnTo>
                          <a:lnTo>
                            <a:pt x="42" y="100"/>
                          </a:lnTo>
                          <a:lnTo>
                            <a:pt x="42" y="98"/>
                          </a:lnTo>
                          <a:lnTo>
                            <a:pt x="42" y="96"/>
                          </a:lnTo>
                          <a:lnTo>
                            <a:pt x="43" y="95"/>
                          </a:lnTo>
                          <a:close/>
                          <a:moveTo>
                            <a:pt x="2218" y="27"/>
                          </a:moveTo>
                          <a:lnTo>
                            <a:pt x="2220" y="27"/>
                          </a:lnTo>
                          <a:lnTo>
                            <a:pt x="2220" y="27"/>
                          </a:lnTo>
                          <a:lnTo>
                            <a:pt x="2222" y="27"/>
                          </a:lnTo>
                          <a:lnTo>
                            <a:pt x="2222" y="25"/>
                          </a:lnTo>
                          <a:lnTo>
                            <a:pt x="2220" y="23"/>
                          </a:lnTo>
                          <a:lnTo>
                            <a:pt x="2218" y="23"/>
                          </a:lnTo>
                          <a:lnTo>
                            <a:pt x="2218" y="23"/>
                          </a:lnTo>
                          <a:lnTo>
                            <a:pt x="2217" y="23"/>
                          </a:lnTo>
                          <a:lnTo>
                            <a:pt x="2217" y="23"/>
                          </a:lnTo>
                          <a:lnTo>
                            <a:pt x="2217" y="23"/>
                          </a:lnTo>
                          <a:lnTo>
                            <a:pt x="2217" y="23"/>
                          </a:lnTo>
                          <a:lnTo>
                            <a:pt x="2213" y="23"/>
                          </a:lnTo>
                          <a:lnTo>
                            <a:pt x="2211" y="23"/>
                          </a:lnTo>
                          <a:lnTo>
                            <a:pt x="2210" y="27"/>
                          </a:lnTo>
                          <a:lnTo>
                            <a:pt x="2218" y="27"/>
                          </a:lnTo>
                          <a:lnTo>
                            <a:pt x="2218" y="27"/>
                          </a:lnTo>
                          <a:close/>
                          <a:moveTo>
                            <a:pt x="614" y="39"/>
                          </a:moveTo>
                          <a:lnTo>
                            <a:pt x="621" y="44"/>
                          </a:lnTo>
                          <a:lnTo>
                            <a:pt x="635" y="49"/>
                          </a:lnTo>
                          <a:lnTo>
                            <a:pt x="647" y="53"/>
                          </a:lnTo>
                          <a:lnTo>
                            <a:pt x="647" y="49"/>
                          </a:lnTo>
                          <a:lnTo>
                            <a:pt x="646" y="49"/>
                          </a:lnTo>
                          <a:lnTo>
                            <a:pt x="646" y="48"/>
                          </a:lnTo>
                          <a:lnTo>
                            <a:pt x="644" y="46"/>
                          </a:lnTo>
                          <a:lnTo>
                            <a:pt x="642" y="44"/>
                          </a:lnTo>
                          <a:lnTo>
                            <a:pt x="639" y="44"/>
                          </a:lnTo>
                          <a:lnTo>
                            <a:pt x="637" y="44"/>
                          </a:lnTo>
                          <a:lnTo>
                            <a:pt x="637" y="42"/>
                          </a:lnTo>
                          <a:lnTo>
                            <a:pt x="635" y="42"/>
                          </a:lnTo>
                          <a:lnTo>
                            <a:pt x="635" y="41"/>
                          </a:lnTo>
                          <a:lnTo>
                            <a:pt x="630" y="41"/>
                          </a:lnTo>
                          <a:lnTo>
                            <a:pt x="626" y="37"/>
                          </a:lnTo>
                          <a:lnTo>
                            <a:pt x="623" y="37"/>
                          </a:lnTo>
                          <a:lnTo>
                            <a:pt x="619" y="35"/>
                          </a:lnTo>
                          <a:lnTo>
                            <a:pt x="616" y="34"/>
                          </a:lnTo>
                          <a:lnTo>
                            <a:pt x="612" y="30"/>
                          </a:lnTo>
                          <a:lnTo>
                            <a:pt x="612" y="30"/>
                          </a:lnTo>
                          <a:lnTo>
                            <a:pt x="612" y="39"/>
                          </a:lnTo>
                          <a:lnTo>
                            <a:pt x="614" y="39"/>
                          </a:lnTo>
                          <a:close/>
                          <a:moveTo>
                            <a:pt x="2204" y="39"/>
                          </a:moveTo>
                          <a:lnTo>
                            <a:pt x="2204" y="35"/>
                          </a:lnTo>
                          <a:lnTo>
                            <a:pt x="2201" y="34"/>
                          </a:lnTo>
                          <a:lnTo>
                            <a:pt x="2197" y="32"/>
                          </a:lnTo>
                          <a:lnTo>
                            <a:pt x="2197" y="32"/>
                          </a:lnTo>
                          <a:lnTo>
                            <a:pt x="2196" y="32"/>
                          </a:lnTo>
                          <a:lnTo>
                            <a:pt x="2197" y="35"/>
                          </a:lnTo>
                          <a:lnTo>
                            <a:pt x="2197" y="37"/>
                          </a:lnTo>
                          <a:lnTo>
                            <a:pt x="2197" y="37"/>
                          </a:lnTo>
                          <a:lnTo>
                            <a:pt x="2199" y="39"/>
                          </a:lnTo>
                          <a:lnTo>
                            <a:pt x="2204" y="39"/>
                          </a:lnTo>
                          <a:close/>
                          <a:moveTo>
                            <a:pt x="2173" y="48"/>
                          </a:moveTo>
                          <a:lnTo>
                            <a:pt x="2173" y="48"/>
                          </a:lnTo>
                          <a:lnTo>
                            <a:pt x="2183" y="48"/>
                          </a:lnTo>
                          <a:lnTo>
                            <a:pt x="2185" y="44"/>
                          </a:lnTo>
                          <a:lnTo>
                            <a:pt x="2192" y="42"/>
                          </a:lnTo>
                          <a:lnTo>
                            <a:pt x="2192" y="41"/>
                          </a:lnTo>
                          <a:lnTo>
                            <a:pt x="2189" y="41"/>
                          </a:lnTo>
                          <a:lnTo>
                            <a:pt x="2187" y="39"/>
                          </a:lnTo>
                          <a:lnTo>
                            <a:pt x="2185" y="39"/>
                          </a:lnTo>
                          <a:lnTo>
                            <a:pt x="2182" y="39"/>
                          </a:lnTo>
                          <a:lnTo>
                            <a:pt x="2182" y="39"/>
                          </a:lnTo>
                          <a:lnTo>
                            <a:pt x="2182" y="39"/>
                          </a:lnTo>
                          <a:lnTo>
                            <a:pt x="2182" y="42"/>
                          </a:lnTo>
                          <a:lnTo>
                            <a:pt x="2180" y="42"/>
                          </a:lnTo>
                          <a:lnTo>
                            <a:pt x="2180" y="44"/>
                          </a:lnTo>
                          <a:lnTo>
                            <a:pt x="2171" y="44"/>
                          </a:lnTo>
                          <a:lnTo>
                            <a:pt x="2171" y="44"/>
                          </a:lnTo>
                          <a:lnTo>
                            <a:pt x="2169" y="44"/>
                          </a:lnTo>
                          <a:lnTo>
                            <a:pt x="2171" y="46"/>
                          </a:lnTo>
                          <a:lnTo>
                            <a:pt x="2171" y="46"/>
                          </a:lnTo>
                          <a:lnTo>
                            <a:pt x="2171" y="46"/>
                          </a:lnTo>
                          <a:lnTo>
                            <a:pt x="2173" y="48"/>
                          </a:lnTo>
                          <a:close/>
                          <a:moveTo>
                            <a:pt x="1094" y="49"/>
                          </a:moveTo>
                          <a:lnTo>
                            <a:pt x="1094" y="42"/>
                          </a:lnTo>
                          <a:lnTo>
                            <a:pt x="1092" y="42"/>
                          </a:lnTo>
                          <a:lnTo>
                            <a:pt x="1092" y="41"/>
                          </a:lnTo>
                          <a:lnTo>
                            <a:pt x="1092" y="41"/>
                          </a:lnTo>
                          <a:lnTo>
                            <a:pt x="1091" y="44"/>
                          </a:lnTo>
                          <a:lnTo>
                            <a:pt x="1091" y="44"/>
                          </a:lnTo>
                          <a:lnTo>
                            <a:pt x="1091" y="46"/>
                          </a:lnTo>
                          <a:lnTo>
                            <a:pt x="1092" y="49"/>
                          </a:lnTo>
                          <a:lnTo>
                            <a:pt x="1094" y="49"/>
                          </a:lnTo>
                          <a:close/>
                          <a:moveTo>
                            <a:pt x="2208" y="44"/>
                          </a:moveTo>
                          <a:lnTo>
                            <a:pt x="2211" y="44"/>
                          </a:lnTo>
                          <a:lnTo>
                            <a:pt x="2211" y="42"/>
                          </a:lnTo>
                          <a:lnTo>
                            <a:pt x="2213" y="42"/>
                          </a:lnTo>
                          <a:lnTo>
                            <a:pt x="2213" y="41"/>
                          </a:lnTo>
                          <a:lnTo>
                            <a:pt x="2208" y="41"/>
                          </a:lnTo>
                          <a:lnTo>
                            <a:pt x="2208" y="44"/>
                          </a:lnTo>
                          <a:lnTo>
                            <a:pt x="2208" y="44"/>
                          </a:lnTo>
                          <a:lnTo>
                            <a:pt x="2208" y="44"/>
                          </a:lnTo>
                          <a:close/>
                          <a:moveTo>
                            <a:pt x="1105" y="44"/>
                          </a:moveTo>
                          <a:lnTo>
                            <a:pt x="1105" y="42"/>
                          </a:lnTo>
                          <a:lnTo>
                            <a:pt x="1103" y="42"/>
                          </a:lnTo>
                          <a:lnTo>
                            <a:pt x="1103" y="46"/>
                          </a:lnTo>
                          <a:lnTo>
                            <a:pt x="1106" y="46"/>
                          </a:lnTo>
                          <a:lnTo>
                            <a:pt x="1106" y="44"/>
                          </a:lnTo>
                          <a:lnTo>
                            <a:pt x="1106" y="44"/>
                          </a:lnTo>
                          <a:lnTo>
                            <a:pt x="1105" y="44"/>
                          </a:lnTo>
                          <a:close/>
                          <a:moveTo>
                            <a:pt x="2194" y="49"/>
                          </a:moveTo>
                          <a:lnTo>
                            <a:pt x="2196" y="48"/>
                          </a:lnTo>
                          <a:lnTo>
                            <a:pt x="2196" y="48"/>
                          </a:lnTo>
                          <a:lnTo>
                            <a:pt x="2196" y="46"/>
                          </a:lnTo>
                          <a:lnTo>
                            <a:pt x="2194" y="46"/>
                          </a:lnTo>
                          <a:lnTo>
                            <a:pt x="2192" y="48"/>
                          </a:lnTo>
                          <a:lnTo>
                            <a:pt x="2192" y="49"/>
                          </a:lnTo>
                          <a:lnTo>
                            <a:pt x="2192" y="49"/>
                          </a:lnTo>
                          <a:lnTo>
                            <a:pt x="2194" y="49"/>
                          </a:lnTo>
                          <a:close/>
                          <a:moveTo>
                            <a:pt x="2204" y="56"/>
                          </a:moveTo>
                          <a:lnTo>
                            <a:pt x="2206" y="56"/>
                          </a:lnTo>
                          <a:lnTo>
                            <a:pt x="2206" y="58"/>
                          </a:lnTo>
                          <a:lnTo>
                            <a:pt x="2208" y="58"/>
                          </a:lnTo>
                          <a:lnTo>
                            <a:pt x="2208" y="53"/>
                          </a:lnTo>
                          <a:lnTo>
                            <a:pt x="2204" y="53"/>
                          </a:lnTo>
                          <a:lnTo>
                            <a:pt x="2204" y="56"/>
                          </a:lnTo>
                          <a:close/>
                          <a:moveTo>
                            <a:pt x="2171" y="60"/>
                          </a:moveTo>
                          <a:lnTo>
                            <a:pt x="2171" y="60"/>
                          </a:lnTo>
                          <a:lnTo>
                            <a:pt x="2171" y="58"/>
                          </a:lnTo>
                          <a:lnTo>
                            <a:pt x="2171" y="58"/>
                          </a:lnTo>
                          <a:lnTo>
                            <a:pt x="2173" y="56"/>
                          </a:lnTo>
                          <a:lnTo>
                            <a:pt x="2169" y="56"/>
                          </a:lnTo>
                          <a:lnTo>
                            <a:pt x="2166" y="55"/>
                          </a:lnTo>
                          <a:lnTo>
                            <a:pt x="2162" y="55"/>
                          </a:lnTo>
                          <a:lnTo>
                            <a:pt x="2162" y="58"/>
                          </a:lnTo>
                          <a:lnTo>
                            <a:pt x="2164" y="58"/>
                          </a:lnTo>
                          <a:lnTo>
                            <a:pt x="2166" y="60"/>
                          </a:lnTo>
                          <a:lnTo>
                            <a:pt x="2171" y="60"/>
                          </a:lnTo>
                          <a:close/>
                          <a:moveTo>
                            <a:pt x="2203" y="60"/>
                          </a:moveTo>
                          <a:lnTo>
                            <a:pt x="2197" y="56"/>
                          </a:lnTo>
                          <a:lnTo>
                            <a:pt x="2190" y="55"/>
                          </a:lnTo>
                          <a:lnTo>
                            <a:pt x="2183" y="55"/>
                          </a:lnTo>
                          <a:lnTo>
                            <a:pt x="2185" y="56"/>
                          </a:lnTo>
                          <a:lnTo>
                            <a:pt x="2185" y="56"/>
                          </a:lnTo>
                          <a:lnTo>
                            <a:pt x="2187" y="58"/>
                          </a:lnTo>
                          <a:lnTo>
                            <a:pt x="2187" y="60"/>
                          </a:lnTo>
                          <a:lnTo>
                            <a:pt x="2190" y="60"/>
                          </a:lnTo>
                          <a:lnTo>
                            <a:pt x="2192" y="62"/>
                          </a:lnTo>
                          <a:lnTo>
                            <a:pt x="2196" y="63"/>
                          </a:lnTo>
                          <a:lnTo>
                            <a:pt x="2199" y="65"/>
                          </a:lnTo>
                          <a:lnTo>
                            <a:pt x="2201" y="63"/>
                          </a:lnTo>
                          <a:lnTo>
                            <a:pt x="2203" y="62"/>
                          </a:lnTo>
                          <a:lnTo>
                            <a:pt x="2203" y="60"/>
                          </a:lnTo>
                          <a:close/>
                          <a:moveTo>
                            <a:pt x="2199" y="69"/>
                          </a:moveTo>
                          <a:lnTo>
                            <a:pt x="2196" y="67"/>
                          </a:lnTo>
                          <a:lnTo>
                            <a:pt x="2196" y="65"/>
                          </a:lnTo>
                          <a:lnTo>
                            <a:pt x="2194" y="65"/>
                          </a:lnTo>
                          <a:lnTo>
                            <a:pt x="2194" y="65"/>
                          </a:lnTo>
                          <a:lnTo>
                            <a:pt x="2187" y="63"/>
                          </a:lnTo>
                          <a:lnTo>
                            <a:pt x="2183" y="60"/>
                          </a:lnTo>
                          <a:lnTo>
                            <a:pt x="2182" y="60"/>
                          </a:lnTo>
                          <a:lnTo>
                            <a:pt x="2180" y="56"/>
                          </a:lnTo>
                          <a:lnTo>
                            <a:pt x="2178" y="56"/>
                          </a:lnTo>
                          <a:lnTo>
                            <a:pt x="2176" y="56"/>
                          </a:lnTo>
                          <a:lnTo>
                            <a:pt x="2175" y="58"/>
                          </a:lnTo>
                          <a:lnTo>
                            <a:pt x="2173" y="58"/>
                          </a:lnTo>
                          <a:lnTo>
                            <a:pt x="2175" y="60"/>
                          </a:lnTo>
                          <a:lnTo>
                            <a:pt x="2175" y="62"/>
                          </a:lnTo>
                          <a:lnTo>
                            <a:pt x="2175" y="63"/>
                          </a:lnTo>
                          <a:lnTo>
                            <a:pt x="2178" y="62"/>
                          </a:lnTo>
                          <a:lnTo>
                            <a:pt x="2182" y="67"/>
                          </a:lnTo>
                          <a:lnTo>
                            <a:pt x="2183" y="67"/>
                          </a:lnTo>
                          <a:lnTo>
                            <a:pt x="2183" y="67"/>
                          </a:lnTo>
                          <a:lnTo>
                            <a:pt x="2185" y="65"/>
                          </a:lnTo>
                          <a:lnTo>
                            <a:pt x="2185" y="67"/>
                          </a:lnTo>
                          <a:lnTo>
                            <a:pt x="2189" y="67"/>
                          </a:lnTo>
                          <a:lnTo>
                            <a:pt x="2190" y="67"/>
                          </a:lnTo>
                          <a:lnTo>
                            <a:pt x="2192" y="69"/>
                          </a:lnTo>
                          <a:lnTo>
                            <a:pt x="2194" y="70"/>
                          </a:lnTo>
                          <a:lnTo>
                            <a:pt x="2199" y="70"/>
                          </a:lnTo>
                          <a:lnTo>
                            <a:pt x="2199" y="69"/>
                          </a:lnTo>
                          <a:lnTo>
                            <a:pt x="2199" y="69"/>
                          </a:lnTo>
                          <a:lnTo>
                            <a:pt x="2199" y="69"/>
                          </a:lnTo>
                          <a:close/>
                          <a:moveTo>
                            <a:pt x="2206" y="67"/>
                          </a:moveTo>
                          <a:lnTo>
                            <a:pt x="2206" y="67"/>
                          </a:lnTo>
                          <a:lnTo>
                            <a:pt x="2208" y="67"/>
                          </a:lnTo>
                          <a:lnTo>
                            <a:pt x="2208" y="69"/>
                          </a:lnTo>
                          <a:lnTo>
                            <a:pt x="2210" y="67"/>
                          </a:lnTo>
                          <a:lnTo>
                            <a:pt x="2210" y="67"/>
                          </a:lnTo>
                          <a:lnTo>
                            <a:pt x="2211" y="65"/>
                          </a:lnTo>
                          <a:lnTo>
                            <a:pt x="2211" y="60"/>
                          </a:lnTo>
                          <a:lnTo>
                            <a:pt x="2208" y="62"/>
                          </a:lnTo>
                          <a:lnTo>
                            <a:pt x="2206" y="63"/>
                          </a:lnTo>
                          <a:lnTo>
                            <a:pt x="2203" y="65"/>
                          </a:lnTo>
                          <a:lnTo>
                            <a:pt x="2204" y="65"/>
                          </a:lnTo>
                          <a:lnTo>
                            <a:pt x="2204" y="67"/>
                          </a:lnTo>
                          <a:lnTo>
                            <a:pt x="2206" y="67"/>
                          </a:lnTo>
                          <a:close/>
                          <a:moveTo>
                            <a:pt x="2161" y="69"/>
                          </a:moveTo>
                          <a:lnTo>
                            <a:pt x="2164" y="69"/>
                          </a:lnTo>
                          <a:lnTo>
                            <a:pt x="2166" y="72"/>
                          </a:lnTo>
                          <a:lnTo>
                            <a:pt x="2168" y="72"/>
                          </a:lnTo>
                          <a:lnTo>
                            <a:pt x="2169" y="70"/>
                          </a:lnTo>
                          <a:lnTo>
                            <a:pt x="2171" y="70"/>
                          </a:lnTo>
                          <a:lnTo>
                            <a:pt x="2175" y="70"/>
                          </a:lnTo>
                          <a:lnTo>
                            <a:pt x="2175" y="69"/>
                          </a:lnTo>
                          <a:lnTo>
                            <a:pt x="2173" y="69"/>
                          </a:lnTo>
                          <a:lnTo>
                            <a:pt x="2173" y="69"/>
                          </a:lnTo>
                          <a:lnTo>
                            <a:pt x="2168" y="69"/>
                          </a:lnTo>
                          <a:lnTo>
                            <a:pt x="2168" y="67"/>
                          </a:lnTo>
                          <a:lnTo>
                            <a:pt x="2166" y="67"/>
                          </a:lnTo>
                          <a:lnTo>
                            <a:pt x="2164" y="65"/>
                          </a:lnTo>
                          <a:lnTo>
                            <a:pt x="2162" y="65"/>
                          </a:lnTo>
                          <a:lnTo>
                            <a:pt x="2162" y="67"/>
                          </a:lnTo>
                          <a:lnTo>
                            <a:pt x="2159" y="69"/>
                          </a:lnTo>
                          <a:lnTo>
                            <a:pt x="2159" y="70"/>
                          </a:lnTo>
                          <a:lnTo>
                            <a:pt x="2159" y="70"/>
                          </a:lnTo>
                          <a:lnTo>
                            <a:pt x="2161" y="70"/>
                          </a:lnTo>
                          <a:lnTo>
                            <a:pt x="2161" y="69"/>
                          </a:lnTo>
                          <a:close/>
                          <a:moveTo>
                            <a:pt x="2286" y="86"/>
                          </a:moveTo>
                          <a:lnTo>
                            <a:pt x="2286" y="86"/>
                          </a:lnTo>
                          <a:lnTo>
                            <a:pt x="2288" y="86"/>
                          </a:lnTo>
                          <a:lnTo>
                            <a:pt x="2288" y="88"/>
                          </a:lnTo>
                          <a:lnTo>
                            <a:pt x="2292" y="88"/>
                          </a:lnTo>
                          <a:lnTo>
                            <a:pt x="2292" y="89"/>
                          </a:lnTo>
                          <a:lnTo>
                            <a:pt x="2293" y="89"/>
                          </a:lnTo>
                          <a:lnTo>
                            <a:pt x="2293" y="88"/>
                          </a:lnTo>
                          <a:lnTo>
                            <a:pt x="2293" y="86"/>
                          </a:lnTo>
                          <a:lnTo>
                            <a:pt x="2295" y="86"/>
                          </a:lnTo>
                          <a:lnTo>
                            <a:pt x="2295" y="86"/>
                          </a:lnTo>
                          <a:lnTo>
                            <a:pt x="2299" y="82"/>
                          </a:lnTo>
                          <a:lnTo>
                            <a:pt x="2300" y="82"/>
                          </a:lnTo>
                          <a:lnTo>
                            <a:pt x="2300" y="81"/>
                          </a:lnTo>
                          <a:lnTo>
                            <a:pt x="2307" y="81"/>
                          </a:lnTo>
                          <a:lnTo>
                            <a:pt x="2309" y="79"/>
                          </a:lnTo>
                          <a:lnTo>
                            <a:pt x="2309" y="77"/>
                          </a:lnTo>
                          <a:lnTo>
                            <a:pt x="2311" y="76"/>
                          </a:lnTo>
                          <a:lnTo>
                            <a:pt x="2313" y="74"/>
                          </a:lnTo>
                          <a:lnTo>
                            <a:pt x="2313" y="74"/>
                          </a:lnTo>
                          <a:lnTo>
                            <a:pt x="2316" y="74"/>
                          </a:lnTo>
                          <a:lnTo>
                            <a:pt x="2316" y="69"/>
                          </a:lnTo>
                          <a:lnTo>
                            <a:pt x="2313" y="69"/>
                          </a:lnTo>
                          <a:lnTo>
                            <a:pt x="2313" y="67"/>
                          </a:lnTo>
                          <a:lnTo>
                            <a:pt x="2307" y="67"/>
                          </a:lnTo>
                          <a:lnTo>
                            <a:pt x="2307" y="65"/>
                          </a:lnTo>
                          <a:lnTo>
                            <a:pt x="2300" y="67"/>
                          </a:lnTo>
                          <a:lnTo>
                            <a:pt x="2299" y="70"/>
                          </a:lnTo>
                          <a:lnTo>
                            <a:pt x="2295" y="70"/>
                          </a:lnTo>
                          <a:lnTo>
                            <a:pt x="2295" y="72"/>
                          </a:lnTo>
                          <a:lnTo>
                            <a:pt x="2292" y="72"/>
                          </a:lnTo>
                          <a:lnTo>
                            <a:pt x="2292" y="74"/>
                          </a:lnTo>
                          <a:lnTo>
                            <a:pt x="2283" y="74"/>
                          </a:lnTo>
                          <a:lnTo>
                            <a:pt x="2285" y="76"/>
                          </a:lnTo>
                          <a:lnTo>
                            <a:pt x="2285" y="76"/>
                          </a:lnTo>
                          <a:lnTo>
                            <a:pt x="2286" y="77"/>
                          </a:lnTo>
                          <a:lnTo>
                            <a:pt x="2286" y="77"/>
                          </a:lnTo>
                          <a:lnTo>
                            <a:pt x="2281" y="77"/>
                          </a:lnTo>
                          <a:lnTo>
                            <a:pt x="2281" y="81"/>
                          </a:lnTo>
                          <a:lnTo>
                            <a:pt x="2286" y="82"/>
                          </a:lnTo>
                          <a:lnTo>
                            <a:pt x="2286" y="86"/>
                          </a:lnTo>
                          <a:close/>
                          <a:moveTo>
                            <a:pt x="2187" y="76"/>
                          </a:moveTo>
                          <a:lnTo>
                            <a:pt x="2189" y="76"/>
                          </a:lnTo>
                          <a:lnTo>
                            <a:pt x="2190" y="76"/>
                          </a:lnTo>
                          <a:lnTo>
                            <a:pt x="2194" y="76"/>
                          </a:lnTo>
                          <a:lnTo>
                            <a:pt x="2192" y="70"/>
                          </a:lnTo>
                          <a:lnTo>
                            <a:pt x="2185" y="70"/>
                          </a:lnTo>
                          <a:lnTo>
                            <a:pt x="2185" y="70"/>
                          </a:lnTo>
                          <a:lnTo>
                            <a:pt x="2185" y="69"/>
                          </a:lnTo>
                          <a:lnTo>
                            <a:pt x="2183" y="69"/>
                          </a:lnTo>
                          <a:lnTo>
                            <a:pt x="2183" y="70"/>
                          </a:lnTo>
                          <a:lnTo>
                            <a:pt x="2176" y="70"/>
                          </a:lnTo>
                          <a:lnTo>
                            <a:pt x="2176" y="76"/>
                          </a:lnTo>
                          <a:lnTo>
                            <a:pt x="2178" y="76"/>
                          </a:lnTo>
                          <a:lnTo>
                            <a:pt x="2180" y="76"/>
                          </a:lnTo>
                          <a:lnTo>
                            <a:pt x="2182" y="74"/>
                          </a:lnTo>
                          <a:lnTo>
                            <a:pt x="2185" y="74"/>
                          </a:lnTo>
                          <a:lnTo>
                            <a:pt x="2185" y="74"/>
                          </a:lnTo>
                          <a:lnTo>
                            <a:pt x="2187" y="76"/>
                          </a:lnTo>
                          <a:close/>
                          <a:moveTo>
                            <a:pt x="2683" y="77"/>
                          </a:moveTo>
                          <a:lnTo>
                            <a:pt x="2686" y="77"/>
                          </a:lnTo>
                          <a:lnTo>
                            <a:pt x="2686" y="76"/>
                          </a:lnTo>
                          <a:lnTo>
                            <a:pt x="2688" y="76"/>
                          </a:lnTo>
                          <a:lnTo>
                            <a:pt x="2690" y="76"/>
                          </a:lnTo>
                          <a:lnTo>
                            <a:pt x="2691" y="74"/>
                          </a:lnTo>
                          <a:lnTo>
                            <a:pt x="2691" y="74"/>
                          </a:lnTo>
                          <a:lnTo>
                            <a:pt x="2693" y="74"/>
                          </a:lnTo>
                          <a:lnTo>
                            <a:pt x="2693" y="72"/>
                          </a:lnTo>
                          <a:lnTo>
                            <a:pt x="2691" y="70"/>
                          </a:lnTo>
                          <a:lnTo>
                            <a:pt x="2686" y="70"/>
                          </a:lnTo>
                          <a:lnTo>
                            <a:pt x="2686" y="70"/>
                          </a:lnTo>
                          <a:lnTo>
                            <a:pt x="2681" y="69"/>
                          </a:lnTo>
                          <a:lnTo>
                            <a:pt x="2679" y="70"/>
                          </a:lnTo>
                          <a:lnTo>
                            <a:pt x="2677" y="72"/>
                          </a:lnTo>
                          <a:lnTo>
                            <a:pt x="2676" y="72"/>
                          </a:lnTo>
                          <a:lnTo>
                            <a:pt x="2676" y="76"/>
                          </a:lnTo>
                          <a:lnTo>
                            <a:pt x="2677" y="77"/>
                          </a:lnTo>
                          <a:lnTo>
                            <a:pt x="2681" y="77"/>
                          </a:lnTo>
                          <a:lnTo>
                            <a:pt x="2683" y="77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" name="Freeform 8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674584" y="1779651"/>
                      <a:ext cx="6894309" cy="3562048"/>
                    </a:xfrm>
                    <a:custGeom>
                      <a:avLst/>
                      <a:gdLst>
                        <a:gd name="T0" fmla="*/ 2662 w 4496"/>
                        <a:gd name="T1" fmla="*/ 2 h 2379"/>
                        <a:gd name="T2" fmla="*/ 2070 w 4496"/>
                        <a:gd name="T3" fmla="*/ 47 h 2379"/>
                        <a:gd name="T4" fmla="*/ 2538 w 4496"/>
                        <a:gd name="T5" fmla="*/ 23 h 2379"/>
                        <a:gd name="T6" fmla="*/ 1976 w 4496"/>
                        <a:gd name="T7" fmla="*/ 115 h 2379"/>
                        <a:gd name="T8" fmla="*/ 2622 w 4496"/>
                        <a:gd name="T9" fmla="*/ 42 h 2379"/>
                        <a:gd name="T10" fmla="*/ 269 w 4496"/>
                        <a:gd name="T11" fmla="*/ 66 h 2379"/>
                        <a:gd name="T12" fmla="*/ 370 w 4496"/>
                        <a:gd name="T13" fmla="*/ 75 h 2379"/>
                        <a:gd name="T14" fmla="*/ 171 w 4496"/>
                        <a:gd name="T15" fmla="*/ 120 h 2379"/>
                        <a:gd name="T16" fmla="*/ 21 w 4496"/>
                        <a:gd name="T17" fmla="*/ 129 h 2379"/>
                        <a:gd name="T18" fmla="*/ 2077 w 4496"/>
                        <a:gd name="T19" fmla="*/ 124 h 2379"/>
                        <a:gd name="T20" fmla="*/ 4285 w 4496"/>
                        <a:gd name="T21" fmla="*/ 318 h 2379"/>
                        <a:gd name="T22" fmla="*/ 3913 w 4496"/>
                        <a:gd name="T23" fmla="*/ 304 h 2379"/>
                        <a:gd name="T24" fmla="*/ 3765 w 4496"/>
                        <a:gd name="T25" fmla="*/ 279 h 2379"/>
                        <a:gd name="T26" fmla="*/ 3475 w 4496"/>
                        <a:gd name="T27" fmla="*/ 239 h 2379"/>
                        <a:gd name="T28" fmla="*/ 3388 w 4496"/>
                        <a:gd name="T29" fmla="*/ 196 h 2379"/>
                        <a:gd name="T30" fmla="*/ 3185 w 4496"/>
                        <a:gd name="T31" fmla="*/ 157 h 2379"/>
                        <a:gd name="T32" fmla="*/ 2943 w 4496"/>
                        <a:gd name="T33" fmla="*/ 229 h 2379"/>
                        <a:gd name="T34" fmla="*/ 2899 w 4496"/>
                        <a:gd name="T35" fmla="*/ 306 h 2379"/>
                        <a:gd name="T36" fmla="*/ 2838 w 4496"/>
                        <a:gd name="T37" fmla="*/ 407 h 2379"/>
                        <a:gd name="T38" fmla="*/ 2745 w 4496"/>
                        <a:gd name="T39" fmla="*/ 333 h 2379"/>
                        <a:gd name="T40" fmla="*/ 2529 w 4496"/>
                        <a:gd name="T41" fmla="*/ 360 h 2379"/>
                        <a:gd name="T42" fmla="*/ 2339 w 4496"/>
                        <a:gd name="T43" fmla="*/ 449 h 2379"/>
                        <a:gd name="T44" fmla="*/ 2293 w 4496"/>
                        <a:gd name="T45" fmla="*/ 346 h 2379"/>
                        <a:gd name="T46" fmla="*/ 2145 w 4496"/>
                        <a:gd name="T47" fmla="*/ 293 h 2379"/>
                        <a:gd name="T48" fmla="*/ 2009 w 4496"/>
                        <a:gd name="T49" fmla="*/ 403 h 2379"/>
                        <a:gd name="T50" fmla="*/ 1860 w 4496"/>
                        <a:gd name="T51" fmla="*/ 525 h 2379"/>
                        <a:gd name="T52" fmla="*/ 1941 w 4496"/>
                        <a:gd name="T53" fmla="*/ 611 h 2379"/>
                        <a:gd name="T54" fmla="*/ 2046 w 4496"/>
                        <a:gd name="T55" fmla="*/ 496 h 2379"/>
                        <a:gd name="T56" fmla="*/ 2133 w 4496"/>
                        <a:gd name="T57" fmla="*/ 571 h 2379"/>
                        <a:gd name="T58" fmla="*/ 2040 w 4496"/>
                        <a:gd name="T59" fmla="*/ 698 h 2379"/>
                        <a:gd name="T60" fmla="*/ 1908 w 4496"/>
                        <a:gd name="T61" fmla="*/ 717 h 2379"/>
                        <a:gd name="T62" fmla="*/ 1737 w 4496"/>
                        <a:gd name="T63" fmla="*/ 855 h 2379"/>
                        <a:gd name="T64" fmla="*/ 1763 w 4496"/>
                        <a:gd name="T65" fmla="*/ 1054 h 2379"/>
                        <a:gd name="T66" fmla="*/ 2019 w 4496"/>
                        <a:gd name="T67" fmla="*/ 1028 h 2379"/>
                        <a:gd name="T68" fmla="*/ 2058 w 4496"/>
                        <a:gd name="T69" fmla="*/ 983 h 2379"/>
                        <a:gd name="T70" fmla="*/ 2124 w 4496"/>
                        <a:gd name="T71" fmla="*/ 1000 h 2379"/>
                        <a:gd name="T72" fmla="*/ 2295 w 4496"/>
                        <a:gd name="T73" fmla="*/ 913 h 2379"/>
                        <a:gd name="T74" fmla="*/ 2311 w 4496"/>
                        <a:gd name="T75" fmla="*/ 981 h 2379"/>
                        <a:gd name="T76" fmla="*/ 2292 w 4496"/>
                        <a:gd name="T77" fmla="*/ 1091 h 2379"/>
                        <a:gd name="T78" fmla="*/ 1943 w 4496"/>
                        <a:gd name="T79" fmla="*/ 1145 h 2379"/>
                        <a:gd name="T80" fmla="*/ 1637 w 4496"/>
                        <a:gd name="T81" fmla="*/ 1208 h 2379"/>
                        <a:gd name="T82" fmla="*/ 1583 w 4496"/>
                        <a:gd name="T83" fmla="*/ 1583 h 2379"/>
                        <a:gd name="T84" fmla="*/ 1911 w 4496"/>
                        <a:gd name="T85" fmla="*/ 1674 h 2379"/>
                        <a:gd name="T86" fmla="*/ 1962 w 4496"/>
                        <a:gd name="T87" fmla="*/ 2102 h 2379"/>
                        <a:gd name="T88" fmla="*/ 2157 w 4496"/>
                        <a:gd name="T89" fmla="*/ 2362 h 2379"/>
                        <a:gd name="T90" fmla="*/ 2358 w 4496"/>
                        <a:gd name="T91" fmla="*/ 1959 h 2379"/>
                        <a:gd name="T92" fmla="*/ 2470 w 4496"/>
                        <a:gd name="T93" fmla="*/ 1552 h 2379"/>
                        <a:gd name="T94" fmla="*/ 2258 w 4496"/>
                        <a:gd name="T95" fmla="*/ 1236 h 2379"/>
                        <a:gd name="T96" fmla="*/ 2534 w 4496"/>
                        <a:gd name="T97" fmla="*/ 1452 h 2379"/>
                        <a:gd name="T98" fmla="*/ 2471 w 4496"/>
                        <a:gd name="T99" fmla="*/ 1206 h 2379"/>
                        <a:gd name="T100" fmla="*/ 2766 w 4496"/>
                        <a:gd name="T101" fmla="*/ 1353 h 2379"/>
                        <a:gd name="T102" fmla="*/ 2922 w 4496"/>
                        <a:gd name="T103" fmla="*/ 1487 h 2379"/>
                        <a:gd name="T104" fmla="*/ 3150 w 4496"/>
                        <a:gd name="T105" fmla="*/ 1461 h 2379"/>
                        <a:gd name="T106" fmla="*/ 3203 w 4496"/>
                        <a:gd name="T107" fmla="*/ 1583 h 2379"/>
                        <a:gd name="T108" fmla="*/ 3297 w 4496"/>
                        <a:gd name="T109" fmla="*/ 1433 h 2379"/>
                        <a:gd name="T110" fmla="*/ 3513 w 4496"/>
                        <a:gd name="T111" fmla="*/ 1239 h 2379"/>
                        <a:gd name="T112" fmla="*/ 3522 w 4496"/>
                        <a:gd name="T113" fmla="*/ 1023 h 2379"/>
                        <a:gd name="T114" fmla="*/ 3618 w 4496"/>
                        <a:gd name="T115" fmla="*/ 1000 h 2379"/>
                        <a:gd name="T116" fmla="*/ 3807 w 4496"/>
                        <a:gd name="T117" fmla="*/ 747 h 2379"/>
                        <a:gd name="T118" fmla="*/ 3931 w 4496"/>
                        <a:gd name="T119" fmla="*/ 581 h 2379"/>
                        <a:gd name="T120" fmla="*/ 4135 w 4496"/>
                        <a:gd name="T121" fmla="*/ 518 h 2379"/>
                        <a:gd name="T122" fmla="*/ 4112 w 4496"/>
                        <a:gd name="T123" fmla="*/ 625 h 2379"/>
                        <a:gd name="T124" fmla="*/ 4322 w 4496"/>
                        <a:gd name="T125" fmla="*/ 478 h 23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496" h="2379">
                          <a:moveTo>
                            <a:pt x="3126" y="35"/>
                          </a:moveTo>
                          <a:lnTo>
                            <a:pt x="3128" y="37"/>
                          </a:lnTo>
                          <a:lnTo>
                            <a:pt x="3131" y="37"/>
                          </a:lnTo>
                          <a:lnTo>
                            <a:pt x="3136" y="38"/>
                          </a:lnTo>
                          <a:lnTo>
                            <a:pt x="3140" y="40"/>
                          </a:lnTo>
                          <a:lnTo>
                            <a:pt x="3143" y="40"/>
                          </a:lnTo>
                          <a:lnTo>
                            <a:pt x="3145" y="40"/>
                          </a:lnTo>
                          <a:lnTo>
                            <a:pt x="3147" y="38"/>
                          </a:lnTo>
                          <a:lnTo>
                            <a:pt x="3149" y="38"/>
                          </a:lnTo>
                          <a:lnTo>
                            <a:pt x="3149" y="37"/>
                          </a:lnTo>
                          <a:lnTo>
                            <a:pt x="3154" y="35"/>
                          </a:lnTo>
                          <a:lnTo>
                            <a:pt x="3154" y="35"/>
                          </a:lnTo>
                          <a:lnTo>
                            <a:pt x="3168" y="37"/>
                          </a:lnTo>
                          <a:lnTo>
                            <a:pt x="3168" y="38"/>
                          </a:lnTo>
                          <a:lnTo>
                            <a:pt x="3163" y="38"/>
                          </a:lnTo>
                          <a:lnTo>
                            <a:pt x="3163" y="38"/>
                          </a:lnTo>
                          <a:lnTo>
                            <a:pt x="3157" y="40"/>
                          </a:lnTo>
                          <a:lnTo>
                            <a:pt x="3157" y="42"/>
                          </a:lnTo>
                          <a:lnTo>
                            <a:pt x="3152" y="40"/>
                          </a:lnTo>
                          <a:lnTo>
                            <a:pt x="3152" y="42"/>
                          </a:lnTo>
                          <a:lnTo>
                            <a:pt x="3143" y="47"/>
                          </a:lnTo>
                          <a:lnTo>
                            <a:pt x="3142" y="47"/>
                          </a:lnTo>
                          <a:lnTo>
                            <a:pt x="3142" y="52"/>
                          </a:lnTo>
                          <a:lnTo>
                            <a:pt x="3138" y="51"/>
                          </a:lnTo>
                          <a:lnTo>
                            <a:pt x="3136" y="51"/>
                          </a:lnTo>
                          <a:lnTo>
                            <a:pt x="3135" y="52"/>
                          </a:lnTo>
                          <a:lnTo>
                            <a:pt x="3133" y="54"/>
                          </a:lnTo>
                          <a:lnTo>
                            <a:pt x="3133" y="56"/>
                          </a:lnTo>
                          <a:lnTo>
                            <a:pt x="3129" y="56"/>
                          </a:lnTo>
                          <a:lnTo>
                            <a:pt x="3129" y="56"/>
                          </a:lnTo>
                          <a:lnTo>
                            <a:pt x="3129" y="56"/>
                          </a:lnTo>
                          <a:lnTo>
                            <a:pt x="3129" y="59"/>
                          </a:lnTo>
                          <a:lnTo>
                            <a:pt x="3131" y="59"/>
                          </a:lnTo>
                          <a:lnTo>
                            <a:pt x="3133" y="59"/>
                          </a:lnTo>
                          <a:lnTo>
                            <a:pt x="3133" y="59"/>
                          </a:lnTo>
                          <a:lnTo>
                            <a:pt x="3133" y="59"/>
                          </a:lnTo>
                          <a:lnTo>
                            <a:pt x="3135" y="59"/>
                          </a:lnTo>
                          <a:lnTo>
                            <a:pt x="3136" y="59"/>
                          </a:lnTo>
                          <a:lnTo>
                            <a:pt x="3136" y="59"/>
                          </a:lnTo>
                          <a:lnTo>
                            <a:pt x="3142" y="58"/>
                          </a:lnTo>
                          <a:lnTo>
                            <a:pt x="3142" y="59"/>
                          </a:lnTo>
                          <a:lnTo>
                            <a:pt x="3142" y="61"/>
                          </a:lnTo>
                          <a:lnTo>
                            <a:pt x="3142" y="63"/>
                          </a:lnTo>
                          <a:lnTo>
                            <a:pt x="3142" y="63"/>
                          </a:lnTo>
                          <a:lnTo>
                            <a:pt x="3142" y="63"/>
                          </a:lnTo>
                          <a:lnTo>
                            <a:pt x="3143" y="65"/>
                          </a:lnTo>
                          <a:lnTo>
                            <a:pt x="3143" y="63"/>
                          </a:lnTo>
                          <a:lnTo>
                            <a:pt x="3154" y="63"/>
                          </a:lnTo>
                          <a:lnTo>
                            <a:pt x="3156" y="65"/>
                          </a:lnTo>
                          <a:lnTo>
                            <a:pt x="3157" y="65"/>
                          </a:lnTo>
                          <a:lnTo>
                            <a:pt x="3159" y="65"/>
                          </a:lnTo>
                          <a:lnTo>
                            <a:pt x="3159" y="65"/>
                          </a:lnTo>
                          <a:lnTo>
                            <a:pt x="3168" y="65"/>
                          </a:lnTo>
                          <a:lnTo>
                            <a:pt x="3168" y="66"/>
                          </a:lnTo>
                          <a:lnTo>
                            <a:pt x="3171" y="66"/>
                          </a:lnTo>
                          <a:lnTo>
                            <a:pt x="3171" y="68"/>
                          </a:lnTo>
                          <a:lnTo>
                            <a:pt x="3184" y="70"/>
                          </a:lnTo>
                          <a:lnTo>
                            <a:pt x="3184" y="68"/>
                          </a:lnTo>
                          <a:lnTo>
                            <a:pt x="3184" y="68"/>
                          </a:lnTo>
                          <a:lnTo>
                            <a:pt x="3185" y="68"/>
                          </a:lnTo>
                          <a:lnTo>
                            <a:pt x="3185" y="66"/>
                          </a:lnTo>
                          <a:lnTo>
                            <a:pt x="3187" y="66"/>
                          </a:lnTo>
                          <a:lnTo>
                            <a:pt x="3189" y="68"/>
                          </a:lnTo>
                          <a:lnTo>
                            <a:pt x="3191" y="70"/>
                          </a:lnTo>
                          <a:lnTo>
                            <a:pt x="3192" y="72"/>
                          </a:lnTo>
                          <a:lnTo>
                            <a:pt x="3196" y="68"/>
                          </a:lnTo>
                          <a:lnTo>
                            <a:pt x="3199" y="66"/>
                          </a:lnTo>
                          <a:lnTo>
                            <a:pt x="3203" y="66"/>
                          </a:lnTo>
                          <a:lnTo>
                            <a:pt x="3206" y="65"/>
                          </a:lnTo>
                          <a:lnTo>
                            <a:pt x="3208" y="63"/>
                          </a:lnTo>
                          <a:lnTo>
                            <a:pt x="3210" y="63"/>
                          </a:lnTo>
                          <a:lnTo>
                            <a:pt x="3208" y="61"/>
                          </a:lnTo>
                          <a:lnTo>
                            <a:pt x="3208" y="59"/>
                          </a:lnTo>
                          <a:lnTo>
                            <a:pt x="3208" y="59"/>
                          </a:lnTo>
                          <a:lnTo>
                            <a:pt x="3213" y="59"/>
                          </a:lnTo>
                          <a:lnTo>
                            <a:pt x="3213" y="58"/>
                          </a:lnTo>
                          <a:lnTo>
                            <a:pt x="3215" y="56"/>
                          </a:lnTo>
                          <a:lnTo>
                            <a:pt x="3217" y="56"/>
                          </a:lnTo>
                          <a:lnTo>
                            <a:pt x="3215" y="52"/>
                          </a:lnTo>
                          <a:lnTo>
                            <a:pt x="3215" y="49"/>
                          </a:lnTo>
                          <a:lnTo>
                            <a:pt x="3213" y="47"/>
                          </a:lnTo>
                          <a:lnTo>
                            <a:pt x="3210" y="45"/>
                          </a:lnTo>
                          <a:lnTo>
                            <a:pt x="3210" y="42"/>
                          </a:lnTo>
                          <a:lnTo>
                            <a:pt x="3210" y="42"/>
                          </a:lnTo>
                          <a:lnTo>
                            <a:pt x="3208" y="42"/>
                          </a:lnTo>
                          <a:lnTo>
                            <a:pt x="3208" y="42"/>
                          </a:lnTo>
                          <a:lnTo>
                            <a:pt x="3208" y="42"/>
                          </a:lnTo>
                          <a:lnTo>
                            <a:pt x="3203" y="51"/>
                          </a:lnTo>
                          <a:lnTo>
                            <a:pt x="3196" y="51"/>
                          </a:lnTo>
                          <a:lnTo>
                            <a:pt x="3196" y="51"/>
                          </a:lnTo>
                          <a:lnTo>
                            <a:pt x="3198" y="49"/>
                          </a:lnTo>
                          <a:lnTo>
                            <a:pt x="3199" y="45"/>
                          </a:lnTo>
                          <a:lnTo>
                            <a:pt x="3199" y="42"/>
                          </a:lnTo>
                          <a:lnTo>
                            <a:pt x="3198" y="38"/>
                          </a:lnTo>
                          <a:lnTo>
                            <a:pt x="3196" y="38"/>
                          </a:lnTo>
                          <a:lnTo>
                            <a:pt x="3192" y="35"/>
                          </a:lnTo>
                          <a:lnTo>
                            <a:pt x="3191" y="35"/>
                          </a:lnTo>
                          <a:lnTo>
                            <a:pt x="3189" y="37"/>
                          </a:lnTo>
                          <a:lnTo>
                            <a:pt x="3187" y="37"/>
                          </a:lnTo>
                          <a:lnTo>
                            <a:pt x="3187" y="38"/>
                          </a:lnTo>
                          <a:lnTo>
                            <a:pt x="3187" y="38"/>
                          </a:lnTo>
                          <a:lnTo>
                            <a:pt x="3175" y="38"/>
                          </a:lnTo>
                          <a:lnTo>
                            <a:pt x="3177" y="37"/>
                          </a:lnTo>
                          <a:lnTo>
                            <a:pt x="3178" y="37"/>
                          </a:lnTo>
                          <a:lnTo>
                            <a:pt x="3180" y="37"/>
                          </a:lnTo>
                          <a:lnTo>
                            <a:pt x="3184" y="37"/>
                          </a:lnTo>
                          <a:lnTo>
                            <a:pt x="3184" y="37"/>
                          </a:lnTo>
                          <a:lnTo>
                            <a:pt x="3184" y="35"/>
                          </a:lnTo>
                          <a:lnTo>
                            <a:pt x="3187" y="35"/>
                          </a:lnTo>
                          <a:lnTo>
                            <a:pt x="3189" y="23"/>
                          </a:lnTo>
                          <a:lnTo>
                            <a:pt x="3182" y="21"/>
                          </a:lnTo>
                          <a:lnTo>
                            <a:pt x="3180" y="17"/>
                          </a:lnTo>
                          <a:lnTo>
                            <a:pt x="3177" y="17"/>
                          </a:lnTo>
                          <a:lnTo>
                            <a:pt x="3175" y="14"/>
                          </a:lnTo>
                          <a:lnTo>
                            <a:pt x="3175" y="14"/>
                          </a:lnTo>
                          <a:lnTo>
                            <a:pt x="3175" y="12"/>
                          </a:lnTo>
                          <a:lnTo>
                            <a:pt x="3171" y="10"/>
                          </a:lnTo>
                          <a:lnTo>
                            <a:pt x="3170" y="9"/>
                          </a:lnTo>
                          <a:lnTo>
                            <a:pt x="3168" y="9"/>
                          </a:lnTo>
                          <a:lnTo>
                            <a:pt x="3168" y="9"/>
                          </a:lnTo>
                          <a:lnTo>
                            <a:pt x="3164" y="5"/>
                          </a:lnTo>
                          <a:lnTo>
                            <a:pt x="3164" y="4"/>
                          </a:lnTo>
                          <a:lnTo>
                            <a:pt x="3161" y="2"/>
                          </a:lnTo>
                          <a:lnTo>
                            <a:pt x="3161" y="2"/>
                          </a:lnTo>
                          <a:lnTo>
                            <a:pt x="3159" y="2"/>
                          </a:lnTo>
                          <a:lnTo>
                            <a:pt x="3159" y="0"/>
                          </a:lnTo>
                          <a:lnTo>
                            <a:pt x="3154" y="2"/>
                          </a:lnTo>
                          <a:lnTo>
                            <a:pt x="3154" y="5"/>
                          </a:lnTo>
                          <a:lnTo>
                            <a:pt x="3150" y="7"/>
                          </a:lnTo>
                          <a:lnTo>
                            <a:pt x="3145" y="9"/>
                          </a:lnTo>
                          <a:lnTo>
                            <a:pt x="3140" y="10"/>
                          </a:lnTo>
                          <a:lnTo>
                            <a:pt x="3140" y="10"/>
                          </a:lnTo>
                          <a:lnTo>
                            <a:pt x="3138" y="10"/>
                          </a:lnTo>
                          <a:lnTo>
                            <a:pt x="3138" y="10"/>
                          </a:lnTo>
                          <a:lnTo>
                            <a:pt x="3138" y="14"/>
                          </a:lnTo>
                          <a:lnTo>
                            <a:pt x="3135" y="14"/>
                          </a:lnTo>
                          <a:lnTo>
                            <a:pt x="3135" y="16"/>
                          </a:lnTo>
                          <a:lnTo>
                            <a:pt x="3133" y="16"/>
                          </a:lnTo>
                          <a:lnTo>
                            <a:pt x="3133" y="17"/>
                          </a:lnTo>
                          <a:lnTo>
                            <a:pt x="3133" y="21"/>
                          </a:lnTo>
                          <a:lnTo>
                            <a:pt x="3133" y="21"/>
                          </a:lnTo>
                          <a:lnTo>
                            <a:pt x="3133" y="24"/>
                          </a:lnTo>
                          <a:lnTo>
                            <a:pt x="3133" y="24"/>
                          </a:lnTo>
                          <a:lnTo>
                            <a:pt x="3133" y="26"/>
                          </a:lnTo>
                          <a:lnTo>
                            <a:pt x="3124" y="26"/>
                          </a:lnTo>
                          <a:lnTo>
                            <a:pt x="3124" y="26"/>
                          </a:lnTo>
                          <a:lnTo>
                            <a:pt x="3121" y="26"/>
                          </a:lnTo>
                          <a:lnTo>
                            <a:pt x="3117" y="30"/>
                          </a:lnTo>
                          <a:lnTo>
                            <a:pt x="3114" y="30"/>
                          </a:lnTo>
                          <a:lnTo>
                            <a:pt x="3114" y="31"/>
                          </a:lnTo>
                          <a:lnTo>
                            <a:pt x="3114" y="31"/>
                          </a:lnTo>
                          <a:lnTo>
                            <a:pt x="3114" y="31"/>
                          </a:lnTo>
                          <a:lnTo>
                            <a:pt x="3124" y="31"/>
                          </a:lnTo>
                          <a:lnTo>
                            <a:pt x="3126" y="35"/>
                          </a:lnTo>
                          <a:close/>
                          <a:moveTo>
                            <a:pt x="2637" y="30"/>
                          </a:moveTo>
                          <a:lnTo>
                            <a:pt x="2649" y="28"/>
                          </a:lnTo>
                          <a:lnTo>
                            <a:pt x="2649" y="30"/>
                          </a:lnTo>
                          <a:lnTo>
                            <a:pt x="2649" y="30"/>
                          </a:lnTo>
                          <a:lnTo>
                            <a:pt x="2649" y="30"/>
                          </a:lnTo>
                          <a:lnTo>
                            <a:pt x="2649" y="30"/>
                          </a:lnTo>
                          <a:lnTo>
                            <a:pt x="2651" y="30"/>
                          </a:lnTo>
                          <a:lnTo>
                            <a:pt x="2655" y="30"/>
                          </a:lnTo>
                          <a:lnTo>
                            <a:pt x="2658" y="30"/>
                          </a:lnTo>
                          <a:lnTo>
                            <a:pt x="2656" y="24"/>
                          </a:lnTo>
                          <a:lnTo>
                            <a:pt x="2656" y="23"/>
                          </a:lnTo>
                          <a:lnTo>
                            <a:pt x="2656" y="19"/>
                          </a:lnTo>
                          <a:lnTo>
                            <a:pt x="2655" y="17"/>
                          </a:lnTo>
                          <a:lnTo>
                            <a:pt x="2658" y="17"/>
                          </a:lnTo>
                          <a:lnTo>
                            <a:pt x="2662" y="17"/>
                          </a:lnTo>
                          <a:lnTo>
                            <a:pt x="2663" y="17"/>
                          </a:lnTo>
                          <a:lnTo>
                            <a:pt x="2663" y="17"/>
                          </a:lnTo>
                          <a:lnTo>
                            <a:pt x="2667" y="17"/>
                          </a:lnTo>
                          <a:lnTo>
                            <a:pt x="2667" y="16"/>
                          </a:lnTo>
                          <a:lnTo>
                            <a:pt x="2672" y="17"/>
                          </a:lnTo>
                          <a:lnTo>
                            <a:pt x="2672" y="12"/>
                          </a:lnTo>
                          <a:lnTo>
                            <a:pt x="2670" y="12"/>
                          </a:lnTo>
                          <a:lnTo>
                            <a:pt x="2670" y="10"/>
                          </a:lnTo>
                          <a:lnTo>
                            <a:pt x="2669" y="9"/>
                          </a:lnTo>
                          <a:lnTo>
                            <a:pt x="2667" y="7"/>
                          </a:lnTo>
                          <a:lnTo>
                            <a:pt x="2667" y="5"/>
                          </a:lnTo>
                          <a:lnTo>
                            <a:pt x="2662" y="7"/>
                          </a:lnTo>
                          <a:lnTo>
                            <a:pt x="2662" y="4"/>
                          </a:lnTo>
                          <a:lnTo>
                            <a:pt x="2662" y="2"/>
                          </a:lnTo>
                          <a:lnTo>
                            <a:pt x="2658" y="2"/>
                          </a:lnTo>
                          <a:lnTo>
                            <a:pt x="2655" y="2"/>
                          </a:lnTo>
                          <a:lnTo>
                            <a:pt x="2653" y="4"/>
                          </a:lnTo>
                          <a:lnTo>
                            <a:pt x="2649" y="4"/>
                          </a:lnTo>
                          <a:lnTo>
                            <a:pt x="2649" y="4"/>
                          </a:lnTo>
                          <a:lnTo>
                            <a:pt x="2649" y="2"/>
                          </a:lnTo>
                          <a:lnTo>
                            <a:pt x="2646" y="4"/>
                          </a:lnTo>
                          <a:lnTo>
                            <a:pt x="2644" y="4"/>
                          </a:lnTo>
                          <a:lnTo>
                            <a:pt x="2644" y="5"/>
                          </a:lnTo>
                          <a:lnTo>
                            <a:pt x="2642" y="7"/>
                          </a:lnTo>
                          <a:lnTo>
                            <a:pt x="2642" y="10"/>
                          </a:lnTo>
                          <a:lnTo>
                            <a:pt x="2637" y="14"/>
                          </a:lnTo>
                          <a:lnTo>
                            <a:pt x="2635" y="19"/>
                          </a:lnTo>
                          <a:lnTo>
                            <a:pt x="2634" y="19"/>
                          </a:lnTo>
                          <a:lnTo>
                            <a:pt x="2634" y="24"/>
                          </a:lnTo>
                          <a:lnTo>
                            <a:pt x="2635" y="24"/>
                          </a:lnTo>
                          <a:lnTo>
                            <a:pt x="2635" y="26"/>
                          </a:lnTo>
                          <a:lnTo>
                            <a:pt x="2637" y="28"/>
                          </a:lnTo>
                          <a:lnTo>
                            <a:pt x="2637" y="30"/>
                          </a:lnTo>
                          <a:close/>
                          <a:moveTo>
                            <a:pt x="2400" y="26"/>
                          </a:moveTo>
                          <a:lnTo>
                            <a:pt x="2403" y="26"/>
                          </a:lnTo>
                          <a:lnTo>
                            <a:pt x="2403" y="26"/>
                          </a:lnTo>
                          <a:lnTo>
                            <a:pt x="2409" y="28"/>
                          </a:lnTo>
                          <a:lnTo>
                            <a:pt x="2409" y="30"/>
                          </a:lnTo>
                          <a:lnTo>
                            <a:pt x="2410" y="28"/>
                          </a:lnTo>
                          <a:lnTo>
                            <a:pt x="2412" y="26"/>
                          </a:lnTo>
                          <a:lnTo>
                            <a:pt x="2414" y="26"/>
                          </a:lnTo>
                          <a:lnTo>
                            <a:pt x="2416" y="24"/>
                          </a:lnTo>
                          <a:lnTo>
                            <a:pt x="2421" y="23"/>
                          </a:lnTo>
                          <a:lnTo>
                            <a:pt x="2421" y="23"/>
                          </a:lnTo>
                          <a:lnTo>
                            <a:pt x="2424" y="23"/>
                          </a:lnTo>
                          <a:lnTo>
                            <a:pt x="2424" y="23"/>
                          </a:lnTo>
                          <a:lnTo>
                            <a:pt x="2426" y="24"/>
                          </a:lnTo>
                          <a:lnTo>
                            <a:pt x="2428" y="24"/>
                          </a:lnTo>
                          <a:lnTo>
                            <a:pt x="2430" y="28"/>
                          </a:lnTo>
                          <a:lnTo>
                            <a:pt x="2433" y="28"/>
                          </a:lnTo>
                          <a:lnTo>
                            <a:pt x="2433" y="26"/>
                          </a:lnTo>
                          <a:lnTo>
                            <a:pt x="2440" y="24"/>
                          </a:lnTo>
                          <a:lnTo>
                            <a:pt x="2442" y="21"/>
                          </a:lnTo>
                          <a:lnTo>
                            <a:pt x="2443" y="17"/>
                          </a:lnTo>
                          <a:lnTo>
                            <a:pt x="2454" y="19"/>
                          </a:lnTo>
                          <a:lnTo>
                            <a:pt x="2454" y="17"/>
                          </a:lnTo>
                          <a:lnTo>
                            <a:pt x="2457" y="17"/>
                          </a:lnTo>
                          <a:lnTo>
                            <a:pt x="2459" y="16"/>
                          </a:lnTo>
                          <a:lnTo>
                            <a:pt x="2463" y="16"/>
                          </a:lnTo>
                          <a:lnTo>
                            <a:pt x="2463" y="17"/>
                          </a:lnTo>
                          <a:lnTo>
                            <a:pt x="2475" y="17"/>
                          </a:lnTo>
                          <a:lnTo>
                            <a:pt x="2475" y="19"/>
                          </a:lnTo>
                          <a:lnTo>
                            <a:pt x="2475" y="19"/>
                          </a:lnTo>
                          <a:lnTo>
                            <a:pt x="2475" y="17"/>
                          </a:lnTo>
                          <a:lnTo>
                            <a:pt x="2484" y="17"/>
                          </a:lnTo>
                          <a:lnTo>
                            <a:pt x="2484" y="17"/>
                          </a:lnTo>
                          <a:lnTo>
                            <a:pt x="2480" y="16"/>
                          </a:lnTo>
                          <a:lnTo>
                            <a:pt x="2477" y="14"/>
                          </a:lnTo>
                          <a:lnTo>
                            <a:pt x="2475" y="12"/>
                          </a:lnTo>
                          <a:lnTo>
                            <a:pt x="2471" y="12"/>
                          </a:lnTo>
                          <a:lnTo>
                            <a:pt x="2471" y="10"/>
                          </a:lnTo>
                          <a:lnTo>
                            <a:pt x="2463" y="10"/>
                          </a:lnTo>
                          <a:lnTo>
                            <a:pt x="2463" y="9"/>
                          </a:lnTo>
                          <a:lnTo>
                            <a:pt x="2461" y="9"/>
                          </a:lnTo>
                          <a:lnTo>
                            <a:pt x="2461" y="9"/>
                          </a:lnTo>
                          <a:lnTo>
                            <a:pt x="2445" y="9"/>
                          </a:lnTo>
                          <a:lnTo>
                            <a:pt x="2445" y="9"/>
                          </a:lnTo>
                          <a:lnTo>
                            <a:pt x="2433" y="9"/>
                          </a:lnTo>
                          <a:lnTo>
                            <a:pt x="2428" y="9"/>
                          </a:lnTo>
                          <a:lnTo>
                            <a:pt x="2428" y="9"/>
                          </a:lnTo>
                          <a:lnTo>
                            <a:pt x="2424" y="9"/>
                          </a:lnTo>
                          <a:lnTo>
                            <a:pt x="2423" y="10"/>
                          </a:lnTo>
                          <a:lnTo>
                            <a:pt x="2410" y="12"/>
                          </a:lnTo>
                          <a:lnTo>
                            <a:pt x="2410" y="14"/>
                          </a:lnTo>
                          <a:lnTo>
                            <a:pt x="2407" y="14"/>
                          </a:lnTo>
                          <a:lnTo>
                            <a:pt x="2407" y="16"/>
                          </a:lnTo>
                          <a:lnTo>
                            <a:pt x="2400" y="14"/>
                          </a:lnTo>
                          <a:lnTo>
                            <a:pt x="2400" y="16"/>
                          </a:lnTo>
                          <a:lnTo>
                            <a:pt x="2396" y="16"/>
                          </a:lnTo>
                          <a:lnTo>
                            <a:pt x="2395" y="19"/>
                          </a:lnTo>
                          <a:lnTo>
                            <a:pt x="2391" y="19"/>
                          </a:lnTo>
                          <a:lnTo>
                            <a:pt x="2391" y="19"/>
                          </a:lnTo>
                          <a:lnTo>
                            <a:pt x="2389" y="21"/>
                          </a:lnTo>
                          <a:lnTo>
                            <a:pt x="2389" y="26"/>
                          </a:lnTo>
                          <a:lnTo>
                            <a:pt x="2400" y="24"/>
                          </a:lnTo>
                          <a:lnTo>
                            <a:pt x="2400" y="26"/>
                          </a:lnTo>
                          <a:close/>
                          <a:moveTo>
                            <a:pt x="2498" y="14"/>
                          </a:moveTo>
                          <a:lnTo>
                            <a:pt x="2498" y="17"/>
                          </a:lnTo>
                          <a:lnTo>
                            <a:pt x="2492" y="19"/>
                          </a:lnTo>
                          <a:lnTo>
                            <a:pt x="2487" y="21"/>
                          </a:lnTo>
                          <a:lnTo>
                            <a:pt x="2482" y="23"/>
                          </a:lnTo>
                          <a:lnTo>
                            <a:pt x="2478" y="24"/>
                          </a:lnTo>
                          <a:lnTo>
                            <a:pt x="2475" y="23"/>
                          </a:lnTo>
                          <a:lnTo>
                            <a:pt x="2470" y="23"/>
                          </a:lnTo>
                          <a:lnTo>
                            <a:pt x="2468" y="21"/>
                          </a:lnTo>
                          <a:lnTo>
                            <a:pt x="2464" y="21"/>
                          </a:lnTo>
                          <a:lnTo>
                            <a:pt x="2464" y="19"/>
                          </a:lnTo>
                          <a:lnTo>
                            <a:pt x="2450" y="21"/>
                          </a:lnTo>
                          <a:lnTo>
                            <a:pt x="2450" y="23"/>
                          </a:lnTo>
                          <a:lnTo>
                            <a:pt x="2454" y="23"/>
                          </a:lnTo>
                          <a:lnTo>
                            <a:pt x="2456" y="24"/>
                          </a:lnTo>
                          <a:lnTo>
                            <a:pt x="2457" y="24"/>
                          </a:lnTo>
                          <a:lnTo>
                            <a:pt x="2459" y="26"/>
                          </a:lnTo>
                          <a:lnTo>
                            <a:pt x="2457" y="28"/>
                          </a:lnTo>
                          <a:lnTo>
                            <a:pt x="2456" y="30"/>
                          </a:lnTo>
                          <a:lnTo>
                            <a:pt x="2456" y="31"/>
                          </a:lnTo>
                          <a:lnTo>
                            <a:pt x="2457" y="31"/>
                          </a:lnTo>
                          <a:lnTo>
                            <a:pt x="2457" y="33"/>
                          </a:lnTo>
                          <a:lnTo>
                            <a:pt x="2464" y="33"/>
                          </a:lnTo>
                          <a:lnTo>
                            <a:pt x="2464" y="35"/>
                          </a:lnTo>
                          <a:lnTo>
                            <a:pt x="2466" y="35"/>
                          </a:lnTo>
                          <a:lnTo>
                            <a:pt x="2466" y="38"/>
                          </a:lnTo>
                          <a:lnTo>
                            <a:pt x="2470" y="37"/>
                          </a:lnTo>
                          <a:lnTo>
                            <a:pt x="2471" y="35"/>
                          </a:lnTo>
                          <a:lnTo>
                            <a:pt x="2471" y="35"/>
                          </a:lnTo>
                          <a:lnTo>
                            <a:pt x="2473" y="35"/>
                          </a:lnTo>
                          <a:lnTo>
                            <a:pt x="2475" y="35"/>
                          </a:lnTo>
                          <a:lnTo>
                            <a:pt x="2475" y="35"/>
                          </a:lnTo>
                          <a:lnTo>
                            <a:pt x="2480" y="33"/>
                          </a:lnTo>
                          <a:lnTo>
                            <a:pt x="2480" y="30"/>
                          </a:lnTo>
                          <a:lnTo>
                            <a:pt x="2487" y="30"/>
                          </a:lnTo>
                          <a:lnTo>
                            <a:pt x="2494" y="30"/>
                          </a:lnTo>
                          <a:lnTo>
                            <a:pt x="2499" y="30"/>
                          </a:lnTo>
                          <a:lnTo>
                            <a:pt x="2499" y="28"/>
                          </a:lnTo>
                          <a:lnTo>
                            <a:pt x="2499" y="26"/>
                          </a:lnTo>
                          <a:lnTo>
                            <a:pt x="2498" y="26"/>
                          </a:lnTo>
                          <a:lnTo>
                            <a:pt x="2498" y="24"/>
                          </a:lnTo>
                          <a:lnTo>
                            <a:pt x="2499" y="24"/>
                          </a:lnTo>
                          <a:lnTo>
                            <a:pt x="2503" y="24"/>
                          </a:lnTo>
                          <a:lnTo>
                            <a:pt x="2508" y="24"/>
                          </a:lnTo>
                          <a:lnTo>
                            <a:pt x="2512" y="24"/>
                          </a:lnTo>
                          <a:lnTo>
                            <a:pt x="2513" y="23"/>
                          </a:lnTo>
                          <a:lnTo>
                            <a:pt x="2513" y="23"/>
                          </a:lnTo>
                          <a:lnTo>
                            <a:pt x="2517" y="21"/>
                          </a:lnTo>
                          <a:lnTo>
                            <a:pt x="2517" y="19"/>
                          </a:lnTo>
                          <a:lnTo>
                            <a:pt x="2517" y="17"/>
                          </a:lnTo>
                          <a:lnTo>
                            <a:pt x="2517" y="16"/>
                          </a:lnTo>
                          <a:lnTo>
                            <a:pt x="2515" y="14"/>
                          </a:lnTo>
                          <a:lnTo>
                            <a:pt x="2512" y="16"/>
                          </a:lnTo>
                          <a:lnTo>
                            <a:pt x="2510" y="17"/>
                          </a:lnTo>
                          <a:lnTo>
                            <a:pt x="2506" y="17"/>
                          </a:lnTo>
                          <a:lnTo>
                            <a:pt x="2506" y="16"/>
                          </a:lnTo>
                          <a:lnTo>
                            <a:pt x="2508" y="14"/>
                          </a:lnTo>
                          <a:lnTo>
                            <a:pt x="2508" y="12"/>
                          </a:lnTo>
                          <a:lnTo>
                            <a:pt x="2501" y="14"/>
                          </a:lnTo>
                          <a:lnTo>
                            <a:pt x="2501" y="10"/>
                          </a:lnTo>
                          <a:lnTo>
                            <a:pt x="2496" y="10"/>
                          </a:lnTo>
                          <a:lnTo>
                            <a:pt x="2496" y="12"/>
                          </a:lnTo>
                          <a:lnTo>
                            <a:pt x="2494" y="12"/>
                          </a:lnTo>
                          <a:lnTo>
                            <a:pt x="2496" y="14"/>
                          </a:lnTo>
                          <a:lnTo>
                            <a:pt x="2496" y="14"/>
                          </a:lnTo>
                          <a:lnTo>
                            <a:pt x="2498" y="14"/>
                          </a:lnTo>
                          <a:close/>
                          <a:moveTo>
                            <a:pt x="2608" y="12"/>
                          </a:moveTo>
                          <a:lnTo>
                            <a:pt x="2608" y="10"/>
                          </a:lnTo>
                          <a:lnTo>
                            <a:pt x="2606" y="10"/>
                          </a:lnTo>
                          <a:lnTo>
                            <a:pt x="2606" y="12"/>
                          </a:lnTo>
                          <a:lnTo>
                            <a:pt x="2606" y="12"/>
                          </a:lnTo>
                          <a:lnTo>
                            <a:pt x="2608" y="12"/>
                          </a:lnTo>
                          <a:close/>
                          <a:moveTo>
                            <a:pt x="2546" y="16"/>
                          </a:moveTo>
                          <a:lnTo>
                            <a:pt x="2546" y="14"/>
                          </a:lnTo>
                          <a:lnTo>
                            <a:pt x="2548" y="14"/>
                          </a:lnTo>
                          <a:lnTo>
                            <a:pt x="2548" y="14"/>
                          </a:lnTo>
                          <a:lnTo>
                            <a:pt x="2546" y="14"/>
                          </a:lnTo>
                          <a:lnTo>
                            <a:pt x="2546" y="14"/>
                          </a:lnTo>
                          <a:lnTo>
                            <a:pt x="2546" y="16"/>
                          </a:lnTo>
                          <a:lnTo>
                            <a:pt x="2546" y="16"/>
                          </a:lnTo>
                          <a:close/>
                          <a:moveTo>
                            <a:pt x="2046" y="33"/>
                          </a:moveTo>
                          <a:lnTo>
                            <a:pt x="2046" y="33"/>
                          </a:lnTo>
                          <a:lnTo>
                            <a:pt x="2047" y="31"/>
                          </a:lnTo>
                          <a:lnTo>
                            <a:pt x="2049" y="31"/>
                          </a:lnTo>
                          <a:lnTo>
                            <a:pt x="2049" y="33"/>
                          </a:lnTo>
                          <a:lnTo>
                            <a:pt x="2051" y="33"/>
                          </a:lnTo>
                          <a:lnTo>
                            <a:pt x="2051" y="35"/>
                          </a:lnTo>
                          <a:lnTo>
                            <a:pt x="2058" y="35"/>
                          </a:lnTo>
                          <a:lnTo>
                            <a:pt x="2056" y="40"/>
                          </a:lnTo>
                          <a:lnTo>
                            <a:pt x="2049" y="42"/>
                          </a:lnTo>
                          <a:lnTo>
                            <a:pt x="2049" y="47"/>
                          </a:lnTo>
                          <a:lnTo>
                            <a:pt x="2051" y="47"/>
                          </a:lnTo>
                          <a:lnTo>
                            <a:pt x="2052" y="47"/>
                          </a:lnTo>
                          <a:lnTo>
                            <a:pt x="2054" y="47"/>
                          </a:lnTo>
                          <a:lnTo>
                            <a:pt x="2054" y="49"/>
                          </a:lnTo>
                          <a:lnTo>
                            <a:pt x="2056" y="49"/>
                          </a:lnTo>
                          <a:lnTo>
                            <a:pt x="2056" y="51"/>
                          </a:lnTo>
                          <a:lnTo>
                            <a:pt x="2059" y="51"/>
                          </a:lnTo>
                          <a:lnTo>
                            <a:pt x="2063" y="49"/>
                          </a:lnTo>
                          <a:lnTo>
                            <a:pt x="2066" y="47"/>
                          </a:lnTo>
                          <a:lnTo>
                            <a:pt x="2070" y="47"/>
                          </a:lnTo>
                          <a:lnTo>
                            <a:pt x="2073" y="47"/>
                          </a:lnTo>
                          <a:lnTo>
                            <a:pt x="2079" y="47"/>
                          </a:lnTo>
                          <a:lnTo>
                            <a:pt x="2084" y="47"/>
                          </a:lnTo>
                          <a:lnTo>
                            <a:pt x="2087" y="47"/>
                          </a:lnTo>
                          <a:lnTo>
                            <a:pt x="2087" y="49"/>
                          </a:lnTo>
                          <a:lnTo>
                            <a:pt x="2087" y="49"/>
                          </a:lnTo>
                          <a:lnTo>
                            <a:pt x="2087" y="51"/>
                          </a:lnTo>
                          <a:lnTo>
                            <a:pt x="2087" y="51"/>
                          </a:lnTo>
                          <a:lnTo>
                            <a:pt x="2082" y="51"/>
                          </a:lnTo>
                          <a:lnTo>
                            <a:pt x="2082" y="52"/>
                          </a:lnTo>
                          <a:lnTo>
                            <a:pt x="2072" y="52"/>
                          </a:lnTo>
                          <a:lnTo>
                            <a:pt x="2073" y="56"/>
                          </a:lnTo>
                          <a:lnTo>
                            <a:pt x="2068" y="54"/>
                          </a:lnTo>
                          <a:lnTo>
                            <a:pt x="2066" y="54"/>
                          </a:lnTo>
                          <a:lnTo>
                            <a:pt x="2063" y="52"/>
                          </a:lnTo>
                          <a:lnTo>
                            <a:pt x="2063" y="52"/>
                          </a:lnTo>
                          <a:lnTo>
                            <a:pt x="2061" y="54"/>
                          </a:lnTo>
                          <a:lnTo>
                            <a:pt x="2061" y="54"/>
                          </a:lnTo>
                          <a:lnTo>
                            <a:pt x="2061" y="58"/>
                          </a:lnTo>
                          <a:lnTo>
                            <a:pt x="2061" y="58"/>
                          </a:lnTo>
                          <a:lnTo>
                            <a:pt x="2063" y="59"/>
                          </a:lnTo>
                          <a:lnTo>
                            <a:pt x="2065" y="61"/>
                          </a:lnTo>
                          <a:lnTo>
                            <a:pt x="2068" y="61"/>
                          </a:lnTo>
                          <a:lnTo>
                            <a:pt x="2068" y="61"/>
                          </a:lnTo>
                          <a:lnTo>
                            <a:pt x="2068" y="61"/>
                          </a:lnTo>
                          <a:lnTo>
                            <a:pt x="2070" y="63"/>
                          </a:lnTo>
                          <a:lnTo>
                            <a:pt x="2070" y="61"/>
                          </a:lnTo>
                          <a:lnTo>
                            <a:pt x="2072" y="61"/>
                          </a:lnTo>
                          <a:lnTo>
                            <a:pt x="2073" y="61"/>
                          </a:lnTo>
                          <a:lnTo>
                            <a:pt x="2073" y="63"/>
                          </a:lnTo>
                          <a:lnTo>
                            <a:pt x="2082" y="61"/>
                          </a:lnTo>
                          <a:lnTo>
                            <a:pt x="2082" y="63"/>
                          </a:lnTo>
                          <a:lnTo>
                            <a:pt x="2086" y="63"/>
                          </a:lnTo>
                          <a:lnTo>
                            <a:pt x="2086" y="63"/>
                          </a:lnTo>
                          <a:lnTo>
                            <a:pt x="2094" y="63"/>
                          </a:lnTo>
                          <a:lnTo>
                            <a:pt x="2096" y="65"/>
                          </a:lnTo>
                          <a:lnTo>
                            <a:pt x="2098" y="65"/>
                          </a:lnTo>
                          <a:lnTo>
                            <a:pt x="2098" y="66"/>
                          </a:lnTo>
                          <a:lnTo>
                            <a:pt x="2107" y="66"/>
                          </a:lnTo>
                          <a:lnTo>
                            <a:pt x="2107" y="68"/>
                          </a:lnTo>
                          <a:lnTo>
                            <a:pt x="2112" y="68"/>
                          </a:lnTo>
                          <a:lnTo>
                            <a:pt x="2112" y="68"/>
                          </a:lnTo>
                          <a:lnTo>
                            <a:pt x="2115" y="70"/>
                          </a:lnTo>
                          <a:lnTo>
                            <a:pt x="2121" y="70"/>
                          </a:lnTo>
                          <a:lnTo>
                            <a:pt x="2124" y="70"/>
                          </a:lnTo>
                          <a:lnTo>
                            <a:pt x="2129" y="70"/>
                          </a:lnTo>
                          <a:lnTo>
                            <a:pt x="2131" y="70"/>
                          </a:lnTo>
                          <a:lnTo>
                            <a:pt x="2136" y="70"/>
                          </a:lnTo>
                          <a:lnTo>
                            <a:pt x="2140" y="68"/>
                          </a:lnTo>
                          <a:lnTo>
                            <a:pt x="2143" y="66"/>
                          </a:lnTo>
                          <a:lnTo>
                            <a:pt x="2145" y="66"/>
                          </a:lnTo>
                          <a:lnTo>
                            <a:pt x="2143" y="59"/>
                          </a:lnTo>
                          <a:lnTo>
                            <a:pt x="2150" y="59"/>
                          </a:lnTo>
                          <a:lnTo>
                            <a:pt x="2155" y="58"/>
                          </a:lnTo>
                          <a:lnTo>
                            <a:pt x="2161" y="56"/>
                          </a:lnTo>
                          <a:lnTo>
                            <a:pt x="2161" y="54"/>
                          </a:lnTo>
                          <a:lnTo>
                            <a:pt x="2159" y="54"/>
                          </a:lnTo>
                          <a:lnTo>
                            <a:pt x="2159" y="51"/>
                          </a:lnTo>
                          <a:lnTo>
                            <a:pt x="2166" y="51"/>
                          </a:lnTo>
                          <a:lnTo>
                            <a:pt x="2168" y="47"/>
                          </a:lnTo>
                          <a:lnTo>
                            <a:pt x="2171" y="44"/>
                          </a:lnTo>
                          <a:lnTo>
                            <a:pt x="2173" y="38"/>
                          </a:lnTo>
                          <a:lnTo>
                            <a:pt x="2175" y="38"/>
                          </a:lnTo>
                          <a:lnTo>
                            <a:pt x="2175" y="37"/>
                          </a:lnTo>
                          <a:lnTo>
                            <a:pt x="2176" y="37"/>
                          </a:lnTo>
                          <a:lnTo>
                            <a:pt x="2176" y="35"/>
                          </a:lnTo>
                          <a:lnTo>
                            <a:pt x="2171" y="35"/>
                          </a:lnTo>
                          <a:lnTo>
                            <a:pt x="2171" y="35"/>
                          </a:lnTo>
                          <a:lnTo>
                            <a:pt x="2169" y="35"/>
                          </a:lnTo>
                          <a:lnTo>
                            <a:pt x="2169" y="35"/>
                          </a:lnTo>
                          <a:lnTo>
                            <a:pt x="2169" y="35"/>
                          </a:lnTo>
                          <a:lnTo>
                            <a:pt x="2155" y="31"/>
                          </a:lnTo>
                          <a:lnTo>
                            <a:pt x="2157" y="26"/>
                          </a:lnTo>
                          <a:lnTo>
                            <a:pt x="2152" y="28"/>
                          </a:lnTo>
                          <a:lnTo>
                            <a:pt x="2150" y="31"/>
                          </a:lnTo>
                          <a:lnTo>
                            <a:pt x="2145" y="33"/>
                          </a:lnTo>
                          <a:lnTo>
                            <a:pt x="2145" y="30"/>
                          </a:lnTo>
                          <a:lnTo>
                            <a:pt x="2148" y="28"/>
                          </a:lnTo>
                          <a:lnTo>
                            <a:pt x="2148" y="24"/>
                          </a:lnTo>
                          <a:lnTo>
                            <a:pt x="2145" y="26"/>
                          </a:lnTo>
                          <a:lnTo>
                            <a:pt x="2143" y="28"/>
                          </a:lnTo>
                          <a:lnTo>
                            <a:pt x="2140" y="30"/>
                          </a:lnTo>
                          <a:lnTo>
                            <a:pt x="2140" y="31"/>
                          </a:lnTo>
                          <a:lnTo>
                            <a:pt x="2138" y="33"/>
                          </a:lnTo>
                          <a:lnTo>
                            <a:pt x="2136" y="35"/>
                          </a:lnTo>
                          <a:lnTo>
                            <a:pt x="2129" y="35"/>
                          </a:lnTo>
                          <a:lnTo>
                            <a:pt x="2129" y="33"/>
                          </a:lnTo>
                          <a:lnTo>
                            <a:pt x="2133" y="31"/>
                          </a:lnTo>
                          <a:lnTo>
                            <a:pt x="2133" y="30"/>
                          </a:lnTo>
                          <a:lnTo>
                            <a:pt x="2131" y="28"/>
                          </a:lnTo>
                          <a:lnTo>
                            <a:pt x="2129" y="24"/>
                          </a:lnTo>
                          <a:lnTo>
                            <a:pt x="2129" y="21"/>
                          </a:lnTo>
                          <a:lnTo>
                            <a:pt x="2128" y="21"/>
                          </a:lnTo>
                          <a:lnTo>
                            <a:pt x="2126" y="31"/>
                          </a:lnTo>
                          <a:lnTo>
                            <a:pt x="2124" y="31"/>
                          </a:lnTo>
                          <a:lnTo>
                            <a:pt x="2124" y="31"/>
                          </a:lnTo>
                          <a:lnTo>
                            <a:pt x="2124" y="31"/>
                          </a:lnTo>
                          <a:lnTo>
                            <a:pt x="2124" y="28"/>
                          </a:lnTo>
                          <a:lnTo>
                            <a:pt x="2122" y="28"/>
                          </a:lnTo>
                          <a:lnTo>
                            <a:pt x="2122" y="26"/>
                          </a:lnTo>
                          <a:lnTo>
                            <a:pt x="2121" y="26"/>
                          </a:lnTo>
                          <a:lnTo>
                            <a:pt x="2121" y="30"/>
                          </a:lnTo>
                          <a:lnTo>
                            <a:pt x="2119" y="33"/>
                          </a:lnTo>
                          <a:lnTo>
                            <a:pt x="2115" y="35"/>
                          </a:lnTo>
                          <a:lnTo>
                            <a:pt x="2115" y="37"/>
                          </a:lnTo>
                          <a:lnTo>
                            <a:pt x="2115" y="37"/>
                          </a:lnTo>
                          <a:lnTo>
                            <a:pt x="2114" y="37"/>
                          </a:lnTo>
                          <a:lnTo>
                            <a:pt x="2112" y="35"/>
                          </a:lnTo>
                          <a:lnTo>
                            <a:pt x="2110" y="35"/>
                          </a:lnTo>
                          <a:lnTo>
                            <a:pt x="2110" y="33"/>
                          </a:lnTo>
                          <a:lnTo>
                            <a:pt x="2108" y="33"/>
                          </a:lnTo>
                          <a:lnTo>
                            <a:pt x="2108" y="31"/>
                          </a:lnTo>
                          <a:lnTo>
                            <a:pt x="2103" y="31"/>
                          </a:lnTo>
                          <a:lnTo>
                            <a:pt x="2100" y="28"/>
                          </a:lnTo>
                          <a:lnTo>
                            <a:pt x="2098" y="28"/>
                          </a:lnTo>
                          <a:lnTo>
                            <a:pt x="2094" y="28"/>
                          </a:lnTo>
                          <a:lnTo>
                            <a:pt x="2091" y="28"/>
                          </a:lnTo>
                          <a:lnTo>
                            <a:pt x="2091" y="26"/>
                          </a:lnTo>
                          <a:lnTo>
                            <a:pt x="2086" y="24"/>
                          </a:lnTo>
                          <a:lnTo>
                            <a:pt x="2086" y="23"/>
                          </a:lnTo>
                          <a:lnTo>
                            <a:pt x="2082" y="21"/>
                          </a:lnTo>
                          <a:lnTo>
                            <a:pt x="2082" y="19"/>
                          </a:lnTo>
                          <a:lnTo>
                            <a:pt x="2077" y="19"/>
                          </a:lnTo>
                          <a:lnTo>
                            <a:pt x="2077" y="19"/>
                          </a:lnTo>
                          <a:lnTo>
                            <a:pt x="2075" y="19"/>
                          </a:lnTo>
                          <a:lnTo>
                            <a:pt x="2073" y="17"/>
                          </a:lnTo>
                          <a:lnTo>
                            <a:pt x="2072" y="14"/>
                          </a:lnTo>
                          <a:lnTo>
                            <a:pt x="2070" y="14"/>
                          </a:lnTo>
                          <a:lnTo>
                            <a:pt x="2068" y="16"/>
                          </a:lnTo>
                          <a:lnTo>
                            <a:pt x="2066" y="16"/>
                          </a:lnTo>
                          <a:lnTo>
                            <a:pt x="2066" y="21"/>
                          </a:lnTo>
                          <a:lnTo>
                            <a:pt x="2068" y="21"/>
                          </a:lnTo>
                          <a:lnTo>
                            <a:pt x="2068" y="21"/>
                          </a:lnTo>
                          <a:lnTo>
                            <a:pt x="2070" y="23"/>
                          </a:lnTo>
                          <a:lnTo>
                            <a:pt x="2070" y="23"/>
                          </a:lnTo>
                          <a:lnTo>
                            <a:pt x="2070" y="24"/>
                          </a:lnTo>
                          <a:lnTo>
                            <a:pt x="2063" y="26"/>
                          </a:lnTo>
                          <a:lnTo>
                            <a:pt x="2063" y="33"/>
                          </a:lnTo>
                          <a:lnTo>
                            <a:pt x="2058" y="33"/>
                          </a:lnTo>
                          <a:lnTo>
                            <a:pt x="2058" y="30"/>
                          </a:lnTo>
                          <a:lnTo>
                            <a:pt x="2042" y="26"/>
                          </a:lnTo>
                          <a:lnTo>
                            <a:pt x="2042" y="30"/>
                          </a:lnTo>
                          <a:lnTo>
                            <a:pt x="2044" y="31"/>
                          </a:lnTo>
                          <a:lnTo>
                            <a:pt x="2046" y="33"/>
                          </a:lnTo>
                          <a:close/>
                          <a:moveTo>
                            <a:pt x="2555" y="19"/>
                          </a:moveTo>
                          <a:lnTo>
                            <a:pt x="2557" y="17"/>
                          </a:lnTo>
                          <a:lnTo>
                            <a:pt x="2553" y="16"/>
                          </a:lnTo>
                          <a:lnTo>
                            <a:pt x="2553" y="16"/>
                          </a:lnTo>
                          <a:lnTo>
                            <a:pt x="2552" y="16"/>
                          </a:lnTo>
                          <a:lnTo>
                            <a:pt x="2550" y="17"/>
                          </a:lnTo>
                          <a:lnTo>
                            <a:pt x="2552" y="19"/>
                          </a:lnTo>
                          <a:lnTo>
                            <a:pt x="2555" y="19"/>
                          </a:lnTo>
                          <a:close/>
                          <a:moveTo>
                            <a:pt x="2613" y="33"/>
                          </a:moveTo>
                          <a:lnTo>
                            <a:pt x="2616" y="31"/>
                          </a:lnTo>
                          <a:lnTo>
                            <a:pt x="2618" y="30"/>
                          </a:lnTo>
                          <a:lnTo>
                            <a:pt x="2620" y="28"/>
                          </a:lnTo>
                          <a:lnTo>
                            <a:pt x="2622" y="26"/>
                          </a:lnTo>
                          <a:lnTo>
                            <a:pt x="2625" y="24"/>
                          </a:lnTo>
                          <a:lnTo>
                            <a:pt x="2625" y="21"/>
                          </a:lnTo>
                          <a:lnTo>
                            <a:pt x="2611" y="19"/>
                          </a:lnTo>
                          <a:lnTo>
                            <a:pt x="2609" y="17"/>
                          </a:lnTo>
                          <a:lnTo>
                            <a:pt x="2606" y="17"/>
                          </a:lnTo>
                          <a:lnTo>
                            <a:pt x="2606" y="24"/>
                          </a:lnTo>
                          <a:lnTo>
                            <a:pt x="2608" y="31"/>
                          </a:lnTo>
                          <a:lnTo>
                            <a:pt x="2609" y="31"/>
                          </a:lnTo>
                          <a:lnTo>
                            <a:pt x="2613" y="31"/>
                          </a:lnTo>
                          <a:lnTo>
                            <a:pt x="2613" y="33"/>
                          </a:lnTo>
                          <a:close/>
                          <a:moveTo>
                            <a:pt x="2108" y="24"/>
                          </a:moveTo>
                          <a:lnTo>
                            <a:pt x="2108" y="23"/>
                          </a:lnTo>
                          <a:lnTo>
                            <a:pt x="2108" y="23"/>
                          </a:lnTo>
                          <a:lnTo>
                            <a:pt x="2107" y="23"/>
                          </a:lnTo>
                          <a:lnTo>
                            <a:pt x="2107" y="21"/>
                          </a:lnTo>
                          <a:lnTo>
                            <a:pt x="2105" y="21"/>
                          </a:lnTo>
                          <a:lnTo>
                            <a:pt x="2107" y="24"/>
                          </a:lnTo>
                          <a:lnTo>
                            <a:pt x="2108" y="24"/>
                          </a:lnTo>
                          <a:close/>
                          <a:moveTo>
                            <a:pt x="2541" y="31"/>
                          </a:moveTo>
                          <a:lnTo>
                            <a:pt x="2545" y="31"/>
                          </a:lnTo>
                          <a:lnTo>
                            <a:pt x="2548" y="31"/>
                          </a:lnTo>
                          <a:lnTo>
                            <a:pt x="2550" y="26"/>
                          </a:lnTo>
                          <a:lnTo>
                            <a:pt x="2545" y="24"/>
                          </a:lnTo>
                          <a:lnTo>
                            <a:pt x="2543" y="21"/>
                          </a:lnTo>
                          <a:lnTo>
                            <a:pt x="2539" y="21"/>
                          </a:lnTo>
                          <a:lnTo>
                            <a:pt x="2538" y="23"/>
                          </a:lnTo>
                          <a:lnTo>
                            <a:pt x="2536" y="23"/>
                          </a:lnTo>
                          <a:lnTo>
                            <a:pt x="2536" y="24"/>
                          </a:lnTo>
                          <a:lnTo>
                            <a:pt x="2531" y="24"/>
                          </a:lnTo>
                          <a:lnTo>
                            <a:pt x="2529" y="26"/>
                          </a:lnTo>
                          <a:lnTo>
                            <a:pt x="2531" y="28"/>
                          </a:lnTo>
                          <a:lnTo>
                            <a:pt x="2534" y="30"/>
                          </a:lnTo>
                          <a:lnTo>
                            <a:pt x="2539" y="30"/>
                          </a:lnTo>
                          <a:lnTo>
                            <a:pt x="2541" y="31"/>
                          </a:lnTo>
                          <a:close/>
                          <a:moveTo>
                            <a:pt x="2602" y="23"/>
                          </a:moveTo>
                          <a:lnTo>
                            <a:pt x="2597" y="23"/>
                          </a:lnTo>
                          <a:lnTo>
                            <a:pt x="2595" y="24"/>
                          </a:lnTo>
                          <a:lnTo>
                            <a:pt x="2595" y="24"/>
                          </a:lnTo>
                          <a:lnTo>
                            <a:pt x="2595" y="24"/>
                          </a:lnTo>
                          <a:lnTo>
                            <a:pt x="2594" y="24"/>
                          </a:lnTo>
                          <a:lnTo>
                            <a:pt x="2594" y="26"/>
                          </a:lnTo>
                          <a:lnTo>
                            <a:pt x="2592" y="26"/>
                          </a:lnTo>
                          <a:lnTo>
                            <a:pt x="2588" y="26"/>
                          </a:lnTo>
                          <a:lnTo>
                            <a:pt x="2588" y="28"/>
                          </a:lnTo>
                          <a:lnTo>
                            <a:pt x="2587" y="28"/>
                          </a:lnTo>
                          <a:lnTo>
                            <a:pt x="2587" y="31"/>
                          </a:lnTo>
                          <a:lnTo>
                            <a:pt x="2587" y="33"/>
                          </a:lnTo>
                          <a:lnTo>
                            <a:pt x="2588" y="33"/>
                          </a:lnTo>
                          <a:lnTo>
                            <a:pt x="2592" y="33"/>
                          </a:lnTo>
                          <a:lnTo>
                            <a:pt x="2595" y="35"/>
                          </a:lnTo>
                          <a:lnTo>
                            <a:pt x="2597" y="35"/>
                          </a:lnTo>
                          <a:lnTo>
                            <a:pt x="2597" y="35"/>
                          </a:lnTo>
                          <a:lnTo>
                            <a:pt x="2601" y="35"/>
                          </a:lnTo>
                          <a:lnTo>
                            <a:pt x="2601" y="35"/>
                          </a:lnTo>
                          <a:lnTo>
                            <a:pt x="2602" y="35"/>
                          </a:lnTo>
                          <a:lnTo>
                            <a:pt x="2602" y="33"/>
                          </a:lnTo>
                          <a:lnTo>
                            <a:pt x="2601" y="33"/>
                          </a:lnTo>
                          <a:lnTo>
                            <a:pt x="2599" y="31"/>
                          </a:lnTo>
                          <a:lnTo>
                            <a:pt x="2604" y="28"/>
                          </a:lnTo>
                          <a:lnTo>
                            <a:pt x="2604" y="26"/>
                          </a:lnTo>
                          <a:lnTo>
                            <a:pt x="2604" y="24"/>
                          </a:lnTo>
                          <a:lnTo>
                            <a:pt x="2602" y="23"/>
                          </a:lnTo>
                          <a:close/>
                          <a:moveTo>
                            <a:pt x="1499" y="24"/>
                          </a:moveTo>
                          <a:lnTo>
                            <a:pt x="1499" y="26"/>
                          </a:lnTo>
                          <a:lnTo>
                            <a:pt x="1497" y="26"/>
                          </a:lnTo>
                          <a:lnTo>
                            <a:pt x="1497" y="30"/>
                          </a:lnTo>
                          <a:lnTo>
                            <a:pt x="1503" y="30"/>
                          </a:lnTo>
                          <a:lnTo>
                            <a:pt x="1503" y="28"/>
                          </a:lnTo>
                          <a:lnTo>
                            <a:pt x="1503" y="28"/>
                          </a:lnTo>
                          <a:lnTo>
                            <a:pt x="1503" y="26"/>
                          </a:lnTo>
                          <a:lnTo>
                            <a:pt x="1503" y="26"/>
                          </a:lnTo>
                          <a:lnTo>
                            <a:pt x="1501" y="24"/>
                          </a:lnTo>
                          <a:lnTo>
                            <a:pt x="1499" y="24"/>
                          </a:lnTo>
                          <a:close/>
                          <a:moveTo>
                            <a:pt x="354" y="38"/>
                          </a:moveTo>
                          <a:lnTo>
                            <a:pt x="356" y="38"/>
                          </a:lnTo>
                          <a:lnTo>
                            <a:pt x="358" y="38"/>
                          </a:lnTo>
                          <a:lnTo>
                            <a:pt x="358" y="38"/>
                          </a:lnTo>
                          <a:lnTo>
                            <a:pt x="359" y="38"/>
                          </a:lnTo>
                          <a:lnTo>
                            <a:pt x="359" y="40"/>
                          </a:lnTo>
                          <a:lnTo>
                            <a:pt x="359" y="42"/>
                          </a:lnTo>
                          <a:lnTo>
                            <a:pt x="361" y="42"/>
                          </a:lnTo>
                          <a:lnTo>
                            <a:pt x="363" y="44"/>
                          </a:lnTo>
                          <a:lnTo>
                            <a:pt x="363" y="38"/>
                          </a:lnTo>
                          <a:lnTo>
                            <a:pt x="361" y="37"/>
                          </a:lnTo>
                          <a:lnTo>
                            <a:pt x="359" y="35"/>
                          </a:lnTo>
                          <a:lnTo>
                            <a:pt x="358" y="31"/>
                          </a:lnTo>
                          <a:lnTo>
                            <a:pt x="358" y="30"/>
                          </a:lnTo>
                          <a:lnTo>
                            <a:pt x="356" y="26"/>
                          </a:lnTo>
                          <a:lnTo>
                            <a:pt x="351" y="26"/>
                          </a:lnTo>
                          <a:lnTo>
                            <a:pt x="351" y="31"/>
                          </a:lnTo>
                          <a:lnTo>
                            <a:pt x="352" y="31"/>
                          </a:lnTo>
                          <a:lnTo>
                            <a:pt x="352" y="33"/>
                          </a:lnTo>
                          <a:lnTo>
                            <a:pt x="352" y="37"/>
                          </a:lnTo>
                          <a:lnTo>
                            <a:pt x="354" y="38"/>
                          </a:lnTo>
                          <a:close/>
                          <a:moveTo>
                            <a:pt x="2567" y="30"/>
                          </a:moveTo>
                          <a:lnTo>
                            <a:pt x="2571" y="30"/>
                          </a:lnTo>
                          <a:lnTo>
                            <a:pt x="2571" y="28"/>
                          </a:lnTo>
                          <a:lnTo>
                            <a:pt x="2571" y="28"/>
                          </a:lnTo>
                          <a:lnTo>
                            <a:pt x="2571" y="26"/>
                          </a:lnTo>
                          <a:lnTo>
                            <a:pt x="2567" y="26"/>
                          </a:lnTo>
                          <a:lnTo>
                            <a:pt x="2567" y="30"/>
                          </a:lnTo>
                          <a:close/>
                          <a:moveTo>
                            <a:pt x="2553" y="30"/>
                          </a:moveTo>
                          <a:lnTo>
                            <a:pt x="2553" y="30"/>
                          </a:lnTo>
                          <a:lnTo>
                            <a:pt x="2553" y="28"/>
                          </a:lnTo>
                          <a:lnTo>
                            <a:pt x="2553" y="28"/>
                          </a:lnTo>
                          <a:lnTo>
                            <a:pt x="2553" y="28"/>
                          </a:lnTo>
                          <a:lnTo>
                            <a:pt x="2553" y="30"/>
                          </a:lnTo>
                          <a:close/>
                          <a:moveTo>
                            <a:pt x="1953" y="51"/>
                          </a:moveTo>
                          <a:lnTo>
                            <a:pt x="1956" y="51"/>
                          </a:lnTo>
                          <a:lnTo>
                            <a:pt x="1955" y="54"/>
                          </a:lnTo>
                          <a:lnTo>
                            <a:pt x="1956" y="58"/>
                          </a:lnTo>
                          <a:lnTo>
                            <a:pt x="1958" y="59"/>
                          </a:lnTo>
                          <a:lnTo>
                            <a:pt x="1958" y="59"/>
                          </a:lnTo>
                          <a:lnTo>
                            <a:pt x="1956" y="59"/>
                          </a:lnTo>
                          <a:lnTo>
                            <a:pt x="1956" y="61"/>
                          </a:lnTo>
                          <a:lnTo>
                            <a:pt x="1953" y="61"/>
                          </a:lnTo>
                          <a:lnTo>
                            <a:pt x="1953" y="65"/>
                          </a:lnTo>
                          <a:lnTo>
                            <a:pt x="1953" y="66"/>
                          </a:lnTo>
                          <a:lnTo>
                            <a:pt x="1955" y="68"/>
                          </a:lnTo>
                          <a:lnTo>
                            <a:pt x="1958" y="70"/>
                          </a:lnTo>
                          <a:lnTo>
                            <a:pt x="1962" y="72"/>
                          </a:lnTo>
                          <a:lnTo>
                            <a:pt x="1960" y="75"/>
                          </a:lnTo>
                          <a:lnTo>
                            <a:pt x="1962" y="75"/>
                          </a:lnTo>
                          <a:lnTo>
                            <a:pt x="1962" y="77"/>
                          </a:lnTo>
                          <a:lnTo>
                            <a:pt x="1962" y="77"/>
                          </a:lnTo>
                          <a:lnTo>
                            <a:pt x="1962" y="86"/>
                          </a:lnTo>
                          <a:lnTo>
                            <a:pt x="1965" y="87"/>
                          </a:lnTo>
                          <a:lnTo>
                            <a:pt x="1969" y="87"/>
                          </a:lnTo>
                          <a:lnTo>
                            <a:pt x="1970" y="87"/>
                          </a:lnTo>
                          <a:lnTo>
                            <a:pt x="1972" y="87"/>
                          </a:lnTo>
                          <a:lnTo>
                            <a:pt x="1972" y="86"/>
                          </a:lnTo>
                          <a:lnTo>
                            <a:pt x="1974" y="86"/>
                          </a:lnTo>
                          <a:lnTo>
                            <a:pt x="1976" y="82"/>
                          </a:lnTo>
                          <a:lnTo>
                            <a:pt x="1986" y="82"/>
                          </a:lnTo>
                          <a:lnTo>
                            <a:pt x="1986" y="75"/>
                          </a:lnTo>
                          <a:lnTo>
                            <a:pt x="1990" y="73"/>
                          </a:lnTo>
                          <a:lnTo>
                            <a:pt x="1990" y="77"/>
                          </a:lnTo>
                          <a:lnTo>
                            <a:pt x="1991" y="75"/>
                          </a:lnTo>
                          <a:lnTo>
                            <a:pt x="1993" y="73"/>
                          </a:lnTo>
                          <a:lnTo>
                            <a:pt x="1995" y="73"/>
                          </a:lnTo>
                          <a:lnTo>
                            <a:pt x="1997" y="79"/>
                          </a:lnTo>
                          <a:lnTo>
                            <a:pt x="1997" y="84"/>
                          </a:lnTo>
                          <a:lnTo>
                            <a:pt x="2004" y="84"/>
                          </a:lnTo>
                          <a:lnTo>
                            <a:pt x="2004" y="82"/>
                          </a:lnTo>
                          <a:lnTo>
                            <a:pt x="2007" y="82"/>
                          </a:lnTo>
                          <a:lnTo>
                            <a:pt x="2007" y="82"/>
                          </a:lnTo>
                          <a:lnTo>
                            <a:pt x="2009" y="84"/>
                          </a:lnTo>
                          <a:lnTo>
                            <a:pt x="2009" y="86"/>
                          </a:lnTo>
                          <a:lnTo>
                            <a:pt x="2011" y="86"/>
                          </a:lnTo>
                          <a:lnTo>
                            <a:pt x="2011" y="87"/>
                          </a:lnTo>
                          <a:lnTo>
                            <a:pt x="2018" y="89"/>
                          </a:lnTo>
                          <a:lnTo>
                            <a:pt x="2018" y="87"/>
                          </a:lnTo>
                          <a:lnTo>
                            <a:pt x="2025" y="87"/>
                          </a:lnTo>
                          <a:lnTo>
                            <a:pt x="2025" y="89"/>
                          </a:lnTo>
                          <a:lnTo>
                            <a:pt x="2023" y="89"/>
                          </a:lnTo>
                          <a:lnTo>
                            <a:pt x="2021" y="93"/>
                          </a:lnTo>
                          <a:lnTo>
                            <a:pt x="2004" y="93"/>
                          </a:lnTo>
                          <a:lnTo>
                            <a:pt x="1995" y="91"/>
                          </a:lnTo>
                          <a:lnTo>
                            <a:pt x="1995" y="93"/>
                          </a:lnTo>
                          <a:lnTo>
                            <a:pt x="1993" y="94"/>
                          </a:lnTo>
                          <a:lnTo>
                            <a:pt x="1991" y="94"/>
                          </a:lnTo>
                          <a:lnTo>
                            <a:pt x="1991" y="94"/>
                          </a:lnTo>
                          <a:lnTo>
                            <a:pt x="1990" y="94"/>
                          </a:lnTo>
                          <a:lnTo>
                            <a:pt x="1990" y="96"/>
                          </a:lnTo>
                          <a:lnTo>
                            <a:pt x="1983" y="94"/>
                          </a:lnTo>
                          <a:lnTo>
                            <a:pt x="1983" y="93"/>
                          </a:lnTo>
                          <a:lnTo>
                            <a:pt x="1977" y="93"/>
                          </a:lnTo>
                          <a:lnTo>
                            <a:pt x="1977" y="94"/>
                          </a:lnTo>
                          <a:lnTo>
                            <a:pt x="1976" y="94"/>
                          </a:lnTo>
                          <a:lnTo>
                            <a:pt x="1974" y="93"/>
                          </a:lnTo>
                          <a:lnTo>
                            <a:pt x="1972" y="93"/>
                          </a:lnTo>
                          <a:lnTo>
                            <a:pt x="1974" y="107"/>
                          </a:lnTo>
                          <a:lnTo>
                            <a:pt x="1977" y="107"/>
                          </a:lnTo>
                          <a:lnTo>
                            <a:pt x="1977" y="105"/>
                          </a:lnTo>
                          <a:lnTo>
                            <a:pt x="1979" y="103"/>
                          </a:lnTo>
                          <a:lnTo>
                            <a:pt x="1979" y="105"/>
                          </a:lnTo>
                          <a:lnTo>
                            <a:pt x="1983" y="105"/>
                          </a:lnTo>
                          <a:lnTo>
                            <a:pt x="1983" y="105"/>
                          </a:lnTo>
                          <a:lnTo>
                            <a:pt x="1984" y="105"/>
                          </a:lnTo>
                          <a:lnTo>
                            <a:pt x="1986" y="105"/>
                          </a:lnTo>
                          <a:lnTo>
                            <a:pt x="1990" y="105"/>
                          </a:lnTo>
                          <a:lnTo>
                            <a:pt x="1993" y="103"/>
                          </a:lnTo>
                          <a:lnTo>
                            <a:pt x="1995" y="103"/>
                          </a:lnTo>
                          <a:lnTo>
                            <a:pt x="2004" y="103"/>
                          </a:lnTo>
                          <a:lnTo>
                            <a:pt x="2004" y="105"/>
                          </a:lnTo>
                          <a:lnTo>
                            <a:pt x="2002" y="105"/>
                          </a:lnTo>
                          <a:lnTo>
                            <a:pt x="1995" y="105"/>
                          </a:lnTo>
                          <a:lnTo>
                            <a:pt x="1995" y="107"/>
                          </a:lnTo>
                          <a:lnTo>
                            <a:pt x="1993" y="107"/>
                          </a:lnTo>
                          <a:lnTo>
                            <a:pt x="1993" y="107"/>
                          </a:lnTo>
                          <a:lnTo>
                            <a:pt x="1991" y="108"/>
                          </a:lnTo>
                          <a:lnTo>
                            <a:pt x="1991" y="112"/>
                          </a:lnTo>
                          <a:lnTo>
                            <a:pt x="1993" y="115"/>
                          </a:lnTo>
                          <a:lnTo>
                            <a:pt x="1997" y="117"/>
                          </a:lnTo>
                          <a:lnTo>
                            <a:pt x="1993" y="117"/>
                          </a:lnTo>
                          <a:lnTo>
                            <a:pt x="1991" y="117"/>
                          </a:lnTo>
                          <a:lnTo>
                            <a:pt x="1988" y="117"/>
                          </a:lnTo>
                          <a:lnTo>
                            <a:pt x="1988" y="115"/>
                          </a:lnTo>
                          <a:lnTo>
                            <a:pt x="1986" y="115"/>
                          </a:lnTo>
                          <a:lnTo>
                            <a:pt x="1984" y="115"/>
                          </a:lnTo>
                          <a:lnTo>
                            <a:pt x="1984" y="117"/>
                          </a:lnTo>
                          <a:lnTo>
                            <a:pt x="1983" y="117"/>
                          </a:lnTo>
                          <a:lnTo>
                            <a:pt x="1983" y="117"/>
                          </a:lnTo>
                          <a:lnTo>
                            <a:pt x="1981" y="115"/>
                          </a:lnTo>
                          <a:lnTo>
                            <a:pt x="1979" y="113"/>
                          </a:lnTo>
                          <a:lnTo>
                            <a:pt x="1977" y="113"/>
                          </a:lnTo>
                          <a:lnTo>
                            <a:pt x="1976" y="113"/>
                          </a:lnTo>
                          <a:lnTo>
                            <a:pt x="1976" y="113"/>
                          </a:lnTo>
                          <a:lnTo>
                            <a:pt x="1976" y="115"/>
                          </a:lnTo>
                          <a:lnTo>
                            <a:pt x="1976" y="119"/>
                          </a:lnTo>
                          <a:lnTo>
                            <a:pt x="1977" y="120"/>
                          </a:lnTo>
                          <a:lnTo>
                            <a:pt x="1977" y="122"/>
                          </a:lnTo>
                          <a:lnTo>
                            <a:pt x="1977" y="126"/>
                          </a:lnTo>
                          <a:lnTo>
                            <a:pt x="1979" y="126"/>
                          </a:lnTo>
                          <a:lnTo>
                            <a:pt x="1979" y="127"/>
                          </a:lnTo>
                          <a:lnTo>
                            <a:pt x="1993" y="127"/>
                          </a:lnTo>
                          <a:lnTo>
                            <a:pt x="1995" y="133"/>
                          </a:lnTo>
                          <a:lnTo>
                            <a:pt x="1997" y="133"/>
                          </a:lnTo>
                          <a:lnTo>
                            <a:pt x="1997" y="133"/>
                          </a:lnTo>
                          <a:lnTo>
                            <a:pt x="1998" y="134"/>
                          </a:lnTo>
                          <a:lnTo>
                            <a:pt x="1998" y="134"/>
                          </a:lnTo>
                          <a:lnTo>
                            <a:pt x="2002" y="134"/>
                          </a:lnTo>
                          <a:lnTo>
                            <a:pt x="2004" y="134"/>
                          </a:lnTo>
                          <a:lnTo>
                            <a:pt x="2007" y="134"/>
                          </a:lnTo>
                          <a:lnTo>
                            <a:pt x="2007" y="138"/>
                          </a:lnTo>
                          <a:lnTo>
                            <a:pt x="2009" y="143"/>
                          </a:lnTo>
                          <a:lnTo>
                            <a:pt x="2012" y="147"/>
                          </a:lnTo>
                          <a:lnTo>
                            <a:pt x="2012" y="147"/>
                          </a:lnTo>
                          <a:lnTo>
                            <a:pt x="2012" y="147"/>
                          </a:lnTo>
                          <a:lnTo>
                            <a:pt x="2014" y="143"/>
                          </a:lnTo>
                          <a:lnTo>
                            <a:pt x="2018" y="145"/>
                          </a:lnTo>
                          <a:lnTo>
                            <a:pt x="2018" y="143"/>
                          </a:lnTo>
                          <a:lnTo>
                            <a:pt x="2021" y="143"/>
                          </a:lnTo>
                          <a:lnTo>
                            <a:pt x="2021" y="140"/>
                          </a:lnTo>
                          <a:lnTo>
                            <a:pt x="2019" y="136"/>
                          </a:lnTo>
                          <a:lnTo>
                            <a:pt x="2019" y="134"/>
                          </a:lnTo>
                          <a:lnTo>
                            <a:pt x="2023" y="131"/>
                          </a:lnTo>
                          <a:lnTo>
                            <a:pt x="2023" y="133"/>
                          </a:lnTo>
                          <a:lnTo>
                            <a:pt x="2032" y="133"/>
                          </a:lnTo>
                          <a:lnTo>
                            <a:pt x="2032" y="131"/>
                          </a:lnTo>
                          <a:lnTo>
                            <a:pt x="2035" y="129"/>
                          </a:lnTo>
                          <a:lnTo>
                            <a:pt x="2037" y="127"/>
                          </a:lnTo>
                          <a:lnTo>
                            <a:pt x="2039" y="124"/>
                          </a:lnTo>
                          <a:lnTo>
                            <a:pt x="2039" y="120"/>
                          </a:lnTo>
                          <a:lnTo>
                            <a:pt x="2042" y="120"/>
                          </a:lnTo>
                          <a:lnTo>
                            <a:pt x="2046" y="119"/>
                          </a:lnTo>
                          <a:lnTo>
                            <a:pt x="2047" y="117"/>
                          </a:lnTo>
                          <a:lnTo>
                            <a:pt x="2047" y="115"/>
                          </a:lnTo>
                          <a:lnTo>
                            <a:pt x="2047" y="112"/>
                          </a:lnTo>
                          <a:lnTo>
                            <a:pt x="2049" y="108"/>
                          </a:lnTo>
                          <a:lnTo>
                            <a:pt x="2052" y="108"/>
                          </a:lnTo>
                          <a:lnTo>
                            <a:pt x="2052" y="107"/>
                          </a:lnTo>
                          <a:lnTo>
                            <a:pt x="2054" y="107"/>
                          </a:lnTo>
                          <a:lnTo>
                            <a:pt x="2052" y="103"/>
                          </a:lnTo>
                          <a:lnTo>
                            <a:pt x="2052" y="103"/>
                          </a:lnTo>
                          <a:lnTo>
                            <a:pt x="2052" y="98"/>
                          </a:lnTo>
                          <a:lnTo>
                            <a:pt x="2051" y="98"/>
                          </a:lnTo>
                          <a:lnTo>
                            <a:pt x="2052" y="91"/>
                          </a:lnTo>
                          <a:lnTo>
                            <a:pt x="2056" y="89"/>
                          </a:lnTo>
                          <a:lnTo>
                            <a:pt x="2058" y="87"/>
                          </a:lnTo>
                          <a:lnTo>
                            <a:pt x="2061" y="86"/>
                          </a:lnTo>
                          <a:lnTo>
                            <a:pt x="2065" y="86"/>
                          </a:lnTo>
                          <a:lnTo>
                            <a:pt x="2068" y="84"/>
                          </a:lnTo>
                          <a:lnTo>
                            <a:pt x="2073" y="84"/>
                          </a:lnTo>
                          <a:lnTo>
                            <a:pt x="2073" y="80"/>
                          </a:lnTo>
                          <a:lnTo>
                            <a:pt x="2072" y="79"/>
                          </a:lnTo>
                          <a:lnTo>
                            <a:pt x="2068" y="77"/>
                          </a:lnTo>
                          <a:lnTo>
                            <a:pt x="2063" y="77"/>
                          </a:lnTo>
                          <a:lnTo>
                            <a:pt x="2063" y="77"/>
                          </a:lnTo>
                          <a:lnTo>
                            <a:pt x="2061" y="77"/>
                          </a:lnTo>
                          <a:lnTo>
                            <a:pt x="2061" y="75"/>
                          </a:lnTo>
                          <a:lnTo>
                            <a:pt x="2056" y="75"/>
                          </a:lnTo>
                          <a:lnTo>
                            <a:pt x="2054" y="73"/>
                          </a:lnTo>
                          <a:lnTo>
                            <a:pt x="2052" y="72"/>
                          </a:lnTo>
                          <a:lnTo>
                            <a:pt x="2049" y="72"/>
                          </a:lnTo>
                          <a:lnTo>
                            <a:pt x="2051" y="68"/>
                          </a:lnTo>
                          <a:lnTo>
                            <a:pt x="2051" y="68"/>
                          </a:lnTo>
                          <a:lnTo>
                            <a:pt x="2051" y="66"/>
                          </a:lnTo>
                          <a:lnTo>
                            <a:pt x="2046" y="58"/>
                          </a:lnTo>
                          <a:lnTo>
                            <a:pt x="2044" y="56"/>
                          </a:lnTo>
                          <a:lnTo>
                            <a:pt x="2044" y="58"/>
                          </a:lnTo>
                          <a:lnTo>
                            <a:pt x="2042" y="59"/>
                          </a:lnTo>
                          <a:lnTo>
                            <a:pt x="2042" y="61"/>
                          </a:lnTo>
                          <a:lnTo>
                            <a:pt x="2040" y="61"/>
                          </a:lnTo>
                          <a:lnTo>
                            <a:pt x="2040" y="59"/>
                          </a:lnTo>
                          <a:lnTo>
                            <a:pt x="2039" y="58"/>
                          </a:lnTo>
                          <a:lnTo>
                            <a:pt x="2040" y="54"/>
                          </a:lnTo>
                          <a:lnTo>
                            <a:pt x="2040" y="54"/>
                          </a:lnTo>
                          <a:lnTo>
                            <a:pt x="2040" y="49"/>
                          </a:lnTo>
                          <a:lnTo>
                            <a:pt x="2039" y="47"/>
                          </a:lnTo>
                          <a:lnTo>
                            <a:pt x="2039" y="47"/>
                          </a:lnTo>
                          <a:lnTo>
                            <a:pt x="2037" y="47"/>
                          </a:lnTo>
                          <a:lnTo>
                            <a:pt x="2033" y="42"/>
                          </a:lnTo>
                          <a:lnTo>
                            <a:pt x="2032" y="42"/>
                          </a:lnTo>
                          <a:lnTo>
                            <a:pt x="2030" y="40"/>
                          </a:lnTo>
                          <a:lnTo>
                            <a:pt x="2028" y="38"/>
                          </a:lnTo>
                          <a:lnTo>
                            <a:pt x="2028" y="37"/>
                          </a:lnTo>
                          <a:lnTo>
                            <a:pt x="2026" y="37"/>
                          </a:lnTo>
                          <a:lnTo>
                            <a:pt x="2025" y="38"/>
                          </a:lnTo>
                          <a:lnTo>
                            <a:pt x="2023" y="40"/>
                          </a:lnTo>
                          <a:lnTo>
                            <a:pt x="2019" y="40"/>
                          </a:lnTo>
                          <a:lnTo>
                            <a:pt x="2016" y="31"/>
                          </a:lnTo>
                          <a:lnTo>
                            <a:pt x="2014" y="31"/>
                          </a:lnTo>
                          <a:lnTo>
                            <a:pt x="2014" y="35"/>
                          </a:lnTo>
                          <a:lnTo>
                            <a:pt x="2012" y="35"/>
                          </a:lnTo>
                          <a:lnTo>
                            <a:pt x="2011" y="37"/>
                          </a:lnTo>
                          <a:lnTo>
                            <a:pt x="2009" y="38"/>
                          </a:lnTo>
                          <a:lnTo>
                            <a:pt x="2007" y="42"/>
                          </a:lnTo>
                          <a:lnTo>
                            <a:pt x="2005" y="42"/>
                          </a:lnTo>
                          <a:lnTo>
                            <a:pt x="2004" y="44"/>
                          </a:lnTo>
                          <a:lnTo>
                            <a:pt x="2000" y="44"/>
                          </a:lnTo>
                          <a:lnTo>
                            <a:pt x="2002" y="59"/>
                          </a:lnTo>
                          <a:lnTo>
                            <a:pt x="2004" y="59"/>
                          </a:lnTo>
                          <a:lnTo>
                            <a:pt x="2004" y="61"/>
                          </a:lnTo>
                          <a:lnTo>
                            <a:pt x="2005" y="63"/>
                          </a:lnTo>
                          <a:lnTo>
                            <a:pt x="2007" y="70"/>
                          </a:lnTo>
                          <a:lnTo>
                            <a:pt x="2007" y="70"/>
                          </a:lnTo>
                          <a:lnTo>
                            <a:pt x="2007" y="72"/>
                          </a:lnTo>
                          <a:lnTo>
                            <a:pt x="2007" y="72"/>
                          </a:lnTo>
                          <a:lnTo>
                            <a:pt x="2005" y="68"/>
                          </a:lnTo>
                          <a:lnTo>
                            <a:pt x="2004" y="68"/>
                          </a:lnTo>
                          <a:lnTo>
                            <a:pt x="2004" y="65"/>
                          </a:lnTo>
                          <a:lnTo>
                            <a:pt x="2002" y="65"/>
                          </a:lnTo>
                          <a:lnTo>
                            <a:pt x="2002" y="63"/>
                          </a:lnTo>
                          <a:lnTo>
                            <a:pt x="2000" y="63"/>
                          </a:lnTo>
                          <a:lnTo>
                            <a:pt x="2000" y="59"/>
                          </a:lnTo>
                          <a:lnTo>
                            <a:pt x="1995" y="54"/>
                          </a:lnTo>
                          <a:lnTo>
                            <a:pt x="1995" y="51"/>
                          </a:lnTo>
                          <a:lnTo>
                            <a:pt x="1993" y="49"/>
                          </a:lnTo>
                          <a:lnTo>
                            <a:pt x="1991" y="47"/>
                          </a:lnTo>
                          <a:lnTo>
                            <a:pt x="1991" y="45"/>
                          </a:lnTo>
                          <a:lnTo>
                            <a:pt x="1990" y="42"/>
                          </a:lnTo>
                          <a:lnTo>
                            <a:pt x="1986" y="42"/>
                          </a:lnTo>
                          <a:lnTo>
                            <a:pt x="1984" y="44"/>
                          </a:lnTo>
                          <a:lnTo>
                            <a:pt x="1981" y="44"/>
                          </a:lnTo>
                          <a:lnTo>
                            <a:pt x="1979" y="47"/>
                          </a:lnTo>
                          <a:lnTo>
                            <a:pt x="1979" y="52"/>
                          </a:lnTo>
                          <a:lnTo>
                            <a:pt x="1979" y="56"/>
                          </a:lnTo>
                          <a:lnTo>
                            <a:pt x="1977" y="56"/>
                          </a:lnTo>
                          <a:lnTo>
                            <a:pt x="1977" y="54"/>
                          </a:lnTo>
                          <a:lnTo>
                            <a:pt x="1977" y="54"/>
                          </a:lnTo>
                          <a:lnTo>
                            <a:pt x="1977" y="52"/>
                          </a:lnTo>
                          <a:lnTo>
                            <a:pt x="1977" y="52"/>
                          </a:lnTo>
                          <a:lnTo>
                            <a:pt x="1974" y="52"/>
                          </a:lnTo>
                          <a:lnTo>
                            <a:pt x="1974" y="49"/>
                          </a:lnTo>
                          <a:lnTo>
                            <a:pt x="1970" y="47"/>
                          </a:lnTo>
                          <a:lnTo>
                            <a:pt x="1969" y="47"/>
                          </a:lnTo>
                          <a:lnTo>
                            <a:pt x="1969" y="47"/>
                          </a:lnTo>
                          <a:lnTo>
                            <a:pt x="1970" y="45"/>
                          </a:lnTo>
                          <a:lnTo>
                            <a:pt x="1974" y="45"/>
                          </a:lnTo>
                          <a:lnTo>
                            <a:pt x="1977" y="44"/>
                          </a:lnTo>
                          <a:lnTo>
                            <a:pt x="1977" y="40"/>
                          </a:lnTo>
                          <a:lnTo>
                            <a:pt x="1972" y="40"/>
                          </a:lnTo>
                          <a:lnTo>
                            <a:pt x="1972" y="38"/>
                          </a:lnTo>
                          <a:lnTo>
                            <a:pt x="1970" y="38"/>
                          </a:lnTo>
                          <a:lnTo>
                            <a:pt x="1970" y="40"/>
                          </a:lnTo>
                          <a:lnTo>
                            <a:pt x="1969" y="42"/>
                          </a:lnTo>
                          <a:lnTo>
                            <a:pt x="1969" y="40"/>
                          </a:lnTo>
                          <a:lnTo>
                            <a:pt x="1962" y="38"/>
                          </a:lnTo>
                          <a:lnTo>
                            <a:pt x="1962" y="42"/>
                          </a:lnTo>
                          <a:lnTo>
                            <a:pt x="1958" y="42"/>
                          </a:lnTo>
                          <a:lnTo>
                            <a:pt x="1958" y="44"/>
                          </a:lnTo>
                          <a:lnTo>
                            <a:pt x="1956" y="44"/>
                          </a:lnTo>
                          <a:lnTo>
                            <a:pt x="1955" y="42"/>
                          </a:lnTo>
                          <a:lnTo>
                            <a:pt x="1955" y="42"/>
                          </a:lnTo>
                          <a:lnTo>
                            <a:pt x="1955" y="42"/>
                          </a:lnTo>
                          <a:lnTo>
                            <a:pt x="1953" y="42"/>
                          </a:lnTo>
                          <a:lnTo>
                            <a:pt x="1951" y="47"/>
                          </a:lnTo>
                          <a:lnTo>
                            <a:pt x="1950" y="54"/>
                          </a:lnTo>
                          <a:lnTo>
                            <a:pt x="1953" y="54"/>
                          </a:lnTo>
                          <a:lnTo>
                            <a:pt x="1953" y="52"/>
                          </a:lnTo>
                          <a:lnTo>
                            <a:pt x="1953" y="51"/>
                          </a:lnTo>
                          <a:close/>
                          <a:moveTo>
                            <a:pt x="2016" y="105"/>
                          </a:moveTo>
                          <a:lnTo>
                            <a:pt x="2018" y="105"/>
                          </a:lnTo>
                          <a:lnTo>
                            <a:pt x="2018" y="105"/>
                          </a:lnTo>
                          <a:lnTo>
                            <a:pt x="2019" y="105"/>
                          </a:lnTo>
                          <a:lnTo>
                            <a:pt x="2018" y="105"/>
                          </a:lnTo>
                          <a:lnTo>
                            <a:pt x="2018" y="105"/>
                          </a:lnTo>
                          <a:lnTo>
                            <a:pt x="2016" y="105"/>
                          </a:lnTo>
                          <a:close/>
                          <a:moveTo>
                            <a:pt x="2505" y="38"/>
                          </a:moveTo>
                          <a:lnTo>
                            <a:pt x="2505" y="38"/>
                          </a:lnTo>
                          <a:lnTo>
                            <a:pt x="2505" y="38"/>
                          </a:lnTo>
                          <a:lnTo>
                            <a:pt x="2505" y="31"/>
                          </a:lnTo>
                          <a:lnTo>
                            <a:pt x="2494" y="35"/>
                          </a:lnTo>
                          <a:lnTo>
                            <a:pt x="2494" y="35"/>
                          </a:lnTo>
                          <a:lnTo>
                            <a:pt x="2494" y="37"/>
                          </a:lnTo>
                          <a:lnTo>
                            <a:pt x="2496" y="37"/>
                          </a:lnTo>
                          <a:lnTo>
                            <a:pt x="2496" y="38"/>
                          </a:lnTo>
                          <a:lnTo>
                            <a:pt x="2499" y="38"/>
                          </a:lnTo>
                          <a:lnTo>
                            <a:pt x="2499" y="38"/>
                          </a:lnTo>
                          <a:lnTo>
                            <a:pt x="2505" y="38"/>
                          </a:lnTo>
                          <a:close/>
                          <a:moveTo>
                            <a:pt x="2622" y="42"/>
                          </a:moveTo>
                          <a:lnTo>
                            <a:pt x="2625" y="44"/>
                          </a:lnTo>
                          <a:lnTo>
                            <a:pt x="2627" y="44"/>
                          </a:lnTo>
                          <a:lnTo>
                            <a:pt x="2628" y="45"/>
                          </a:lnTo>
                          <a:lnTo>
                            <a:pt x="2632" y="45"/>
                          </a:lnTo>
                          <a:lnTo>
                            <a:pt x="2635" y="45"/>
                          </a:lnTo>
                          <a:lnTo>
                            <a:pt x="2635" y="44"/>
                          </a:lnTo>
                          <a:lnTo>
                            <a:pt x="2635" y="44"/>
                          </a:lnTo>
                          <a:lnTo>
                            <a:pt x="2637" y="44"/>
                          </a:lnTo>
                          <a:lnTo>
                            <a:pt x="2635" y="40"/>
                          </a:lnTo>
                          <a:lnTo>
                            <a:pt x="2635" y="38"/>
                          </a:lnTo>
                          <a:lnTo>
                            <a:pt x="2634" y="37"/>
                          </a:lnTo>
                          <a:lnTo>
                            <a:pt x="2634" y="35"/>
                          </a:lnTo>
                          <a:lnTo>
                            <a:pt x="2630" y="35"/>
                          </a:lnTo>
                          <a:lnTo>
                            <a:pt x="2628" y="37"/>
                          </a:lnTo>
                          <a:lnTo>
                            <a:pt x="2627" y="37"/>
                          </a:lnTo>
                          <a:lnTo>
                            <a:pt x="2623" y="38"/>
                          </a:lnTo>
                          <a:lnTo>
                            <a:pt x="2622" y="42"/>
                          </a:lnTo>
                          <a:close/>
                          <a:moveTo>
                            <a:pt x="2515" y="38"/>
                          </a:moveTo>
                          <a:lnTo>
                            <a:pt x="2513" y="40"/>
                          </a:lnTo>
                          <a:lnTo>
                            <a:pt x="2510" y="42"/>
                          </a:lnTo>
                          <a:lnTo>
                            <a:pt x="2508" y="44"/>
                          </a:lnTo>
                          <a:lnTo>
                            <a:pt x="2506" y="44"/>
                          </a:lnTo>
                          <a:lnTo>
                            <a:pt x="2506" y="45"/>
                          </a:lnTo>
                          <a:lnTo>
                            <a:pt x="2520" y="45"/>
                          </a:lnTo>
                          <a:lnTo>
                            <a:pt x="2520" y="42"/>
                          </a:lnTo>
                          <a:lnTo>
                            <a:pt x="2519" y="40"/>
                          </a:lnTo>
                          <a:lnTo>
                            <a:pt x="2519" y="37"/>
                          </a:lnTo>
                          <a:lnTo>
                            <a:pt x="2515" y="37"/>
                          </a:lnTo>
                          <a:lnTo>
                            <a:pt x="2515" y="38"/>
                          </a:lnTo>
                          <a:close/>
                          <a:moveTo>
                            <a:pt x="3098" y="42"/>
                          </a:moveTo>
                          <a:lnTo>
                            <a:pt x="3100" y="42"/>
                          </a:lnTo>
                          <a:lnTo>
                            <a:pt x="3098" y="44"/>
                          </a:lnTo>
                          <a:lnTo>
                            <a:pt x="3096" y="44"/>
                          </a:lnTo>
                          <a:lnTo>
                            <a:pt x="3095" y="45"/>
                          </a:lnTo>
                          <a:lnTo>
                            <a:pt x="3096" y="52"/>
                          </a:lnTo>
                          <a:lnTo>
                            <a:pt x="3098" y="52"/>
                          </a:lnTo>
                          <a:lnTo>
                            <a:pt x="3098" y="54"/>
                          </a:lnTo>
                          <a:lnTo>
                            <a:pt x="3096" y="54"/>
                          </a:lnTo>
                          <a:lnTo>
                            <a:pt x="3096" y="56"/>
                          </a:lnTo>
                          <a:lnTo>
                            <a:pt x="3100" y="58"/>
                          </a:lnTo>
                          <a:lnTo>
                            <a:pt x="3103" y="58"/>
                          </a:lnTo>
                          <a:lnTo>
                            <a:pt x="3107" y="56"/>
                          </a:lnTo>
                          <a:lnTo>
                            <a:pt x="3107" y="56"/>
                          </a:lnTo>
                          <a:lnTo>
                            <a:pt x="3121" y="56"/>
                          </a:lnTo>
                          <a:lnTo>
                            <a:pt x="3121" y="54"/>
                          </a:lnTo>
                          <a:lnTo>
                            <a:pt x="3126" y="52"/>
                          </a:lnTo>
                          <a:lnTo>
                            <a:pt x="3126" y="49"/>
                          </a:lnTo>
                          <a:lnTo>
                            <a:pt x="3122" y="45"/>
                          </a:lnTo>
                          <a:lnTo>
                            <a:pt x="3119" y="44"/>
                          </a:lnTo>
                          <a:lnTo>
                            <a:pt x="3115" y="42"/>
                          </a:lnTo>
                          <a:lnTo>
                            <a:pt x="3112" y="42"/>
                          </a:lnTo>
                          <a:lnTo>
                            <a:pt x="3112" y="38"/>
                          </a:lnTo>
                          <a:lnTo>
                            <a:pt x="3110" y="38"/>
                          </a:lnTo>
                          <a:lnTo>
                            <a:pt x="3107" y="37"/>
                          </a:lnTo>
                          <a:lnTo>
                            <a:pt x="3103" y="37"/>
                          </a:lnTo>
                          <a:lnTo>
                            <a:pt x="3100" y="38"/>
                          </a:lnTo>
                          <a:lnTo>
                            <a:pt x="3098" y="38"/>
                          </a:lnTo>
                          <a:lnTo>
                            <a:pt x="3098" y="42"/>
                          </a:lnTo>
                          <a:close/>
                          <a:moveTo>
                            <a:pt x="3208" y="93"/>
                          </a:moveTo>
                          <a:lnTo>
                            <a:pt x="3208" y="94"/>
                          </a:lnTo>
                          <a:lnTo>
                            <a:pt x="3215" y="94"/>
                          </a:lnTo>
                          <a:lnTo>
                            <a:pt x="3215" y="96"/>
                          </a:lnTo>
                          <a:lnTo>
                            <a:pt x="3217" y="96"/>
                          </a:lnTo>
                          <a:lnTo>
                            <a:pt x="3217" y="94"/>
                          </a:lnTo>
                          <a:lnTo>
                            <a:pt x="3218" y="94"/>
                          </a:lnTo>
                          <a:lnTo>
                            <a:pt x="3218" y="94"/>
                          </a:lnTo>
                          <a:lnTo>
                            <a:pt x="3225" y="93"/>
                          </a:lnTo>
                          <a:lnTo>
                            <a:pt x="3225" y="91"/>
                          </a:lnTo>
                          <a:lnTo>
                            <a:pt x="3231" y="86"/>
                          </a:lnTo>
                          <a:lnTo>
                            <a:pt x="3231" y="84"/>
                          </a:lnTo>
                          <a:lnTo>
                            <a:pt x="3232" y="84"/>
                          </a:lnTo>
                          <a:lnTo>
                            <a:pt x="3232" y="86"/>
                          </a:lnTo>
                          <a:lnTo>
                            <a:pt x="3236" y="86"/>
                          </a:lnTo>
                          <a:lnTo>
                            <a:pt x="3236" y="86"/>
                          </a:lnTo>
                          <a:lnTo>
                            <a:pt x="3243" y="86"/>
                          </a:lnTo>
                          <a:lnTo>
                            <a:pt x="3243" y="87"/>
                          </a:lnTo>
                          <a:lnTo>
                            <a:pt x="3246" y="89"/>
                          </a:lnTo>
                          <a:lnTo>
                            <a:pt x="3246" y="87"/>
                          </a:lnTo>
                          <a:lnTo>
                            <a:pt x="3246" y="87"/>
                          </a:lnTo>
                          <a:lnTo>
                            <a:pt x="3248" y="87"/>
                          </a:lnTo>
                          <a:lnTo>
                            <a:pt x="3248" y="89"/>
                          </a:lnTo>
                          <a:lnTo>
                            <a:pt x="3252" y="89"/>
                          </a:lnTo>
                          <a:lnTo>
                            <a:pt x="3252" y="89"/>
                          </a:lnTo>
                          <a:lnTo>
                            <a:pt x="3253" y="89"/>
                          </a:lnTo>
                          <a:lnTo>
                            <a:pt x="3255" y="86"/>
                          </a:lnTo>
                          <a:lnTo>
                            <a:pt x="3264" y="84"/>
                          </a:lnTo>
                          <a:lnTo>
                            <a:pt x="3266" y="82"/>
                          </a:lnTo>
                          <a:lnTo>
                            <a:pt x="3267" y="82"/>
                          </a:lnTo>
                          <a:lnTo>
                            <a:pt x="3267" y="80"/>
                          </a:lnTo>
                          <a:lnTo>
                            <a:pt x="3269" y="80"/>
                          </a:lnTo>
                          <a:lnTo>
                            <a:pt x="3271" y="80"/>
                          </a:lnTo>
                          <a:lnTo>
                            <a:pt x="3273" y="82"/>
                          </a:lnTo>
                          <a:lnTo>
                            <a:pt x="3274" y="82"/>
                          </a:lnTo>
                          <a:lnTo>
                            <a:pt x="3274" y="82"/>
                          </a:lnTo>
                          <a:lnTo>
                            <a:pt x="3276" y="80"/>
                          </a:lnTo>
                          <a:lnTo>
                            <a:pt x="3278" y="80"/>
                          </a:lnTo>
                          <a:lnTo>
                            <a:pt x="3276" y="77"/>
                          </a:lnTo>
                          <a:lnTo>
                            <a:pt x="3278" y="73"/>
                          </a:lnTo>
                          <a:lnTo>
                            <a:pt x="3276" y="73"/>
                          </a:lnTo>
                          <a:lnTo>
                            <a:pt x="3276" y="72"/>
                          </a:lnTo>
                          <a:lnTo>
                            <a:pt x="3269" y="65"/>
                          </a:lnTo>
                          <a:lnTo>
                            <a:pt x="3264" y="65"/>
                          </a:lnTo>
                          <a:lnTo>
                            <a:pt x="3264" y="65"/>
                          </a:lnTo>
                          <a:lnTo>
                            <a:pt x="3260" y="63"/>
                          </a:lnTo>
                          <a:lnTo>
                            <a:pt x="3260" y="63"/>
                          </a:lnTo>
                          <a:lnTo>
                            <a:pt x="3257" y="63"/>
                          </a:lnTo>
                          <a:lnTo>
                            <a:pt x="3257" y="61"/>
                          </a:lnTo>
                          <a:lnTo>
                            <a:pt x="3255" y="59"/>
                          </a:lnTo>
                          <a:lnTo>
                            <a:pt x="3255" y="56"/>
                          </a:lnTo>
                          <a:lnTo>
                            <a:pt x="3250" y="58"/>
                          </a:lnTo>
                          <a:lnTo>
                            <a:pt x="3250" y="58"/>
                          </a:lnTo>
                          <a:lnTo>
                            <a:pt x="3250" y="56"/>
                          </a:lnTo>
                          <a:lnTo>
                            <a:pt x="3248" y="56"/>
                          </a:lnTo>
                          <a:lnTo>
                            <a:pt x="3246" y="56"/>
                          </a:lnTo>
                          <a:lnTo>
                            <a:pt x="3246" y="56"/>
                          </a:lnTo>
                          <a:lnTo>
                            <a:pt x="3243" y="59"/>
                          </a:lnTo>
                          <a:lnTo>
                            <a:pt x="3241" y="58"/>
                          </a:lnTo>
                          <a:lnTo>
                            <a:pt x="3241" y="56"/>
                          </a:lnTo>
                          <a:lnTo>
                            <a:pt x="3243" y="54"/>
                          </a:lnTo>
                          <a:lnTo>
                            <a:pt x="3243" y="52"/>
                          </a:lnTo>
                          <a:lnTo>
                            <a:pt x="3241" y="51"/>
                          </a:lnTo>
                          <a:lnTo>
                            <a:pt x="3241" y="49"/>
                          </a:lnTo>
                          <a:lnTo>
                            <a:pt x="3239" y="47"/>
                          </a:lnTo>
                          <a:lnTo>
                            <a:pt x="3238" y="47"/>
                          </a:lnTo>
                          <a:lnTo>
                            <a:pt x="3238" y="51"/>
                          </a:lnTo>
                          <a:lnTo>
                            <a:pt x="3238" y="51"/>
                          </a:lnTo>
                          <a:lnTo>
                            <a:pt x="3236" y="52"/>
                          </a:lnTo>
                          <a:lnTo>
                            <a:pt x="3236" y="52"/>
                          </a:lnTo>
                          <a:lnTo>
                            <a:pt x="3236" y="51"/>
                          </a:lnTo>
                          <a:lnTo>
                            <a:pt x="3234" y="51"/>
                          </a:lnTo>
                          <a:lnTo>
                            <a:pt x="3231" y="51"/>
                          </a:lnTo>
                          <a:lnTo>
                            <a:pt x="3232" y="51"/>
                          </a:lnTo>
                          <a:lnTo>
                            <a:pt x="3232" y="54"/>
                          </a:lnTo>
                          <a:lnTo>
                            <a:pt x="3232" y="56"/>
                          </a:lnTo>
                          <a:lnTo>
                            <a:pt x="3231" y="56"/>
                          </a:lnTo>
                          <a:lnTo>
                            <a:pt x="3231" y="58"/>
                          </a:lnTo>
                          <a:lnTo>
                            <a:pt x="3231" y="58"/>
                          </a:lnTo>
                          <a:lnTo>
                            <a:pt x="3231" y="63"/>
                          </a:lnTo>
                          <a:lnTo>
                            <a:pt x="3225" y="65"/>
                          </a:lnTo>
                          <a:lnTo>
                            <a:pt x="3225" y="68"/>
                          </a:lnTo>
                          <a:lnTo>
                            <a:pt x="3225" y="68"/>
                          </a:lnTo>
                          <a:lnTo>
                            <a:pt x="3225" y="73"/>
                          </a:lnTo>
                          <a:lnTo>
                            <a:pt x="3222" y="73"/>
                          </a:lnTo>
                          <a:lnTo>
                            <a:pt x="3218" y="84"/>
                          </a:lnTo>
                          <a:lnTo>
                            <a:pt x="3217" y="84"/>
                          </a:lnTo>
                          <a:lnTo>
                            <a:pt x="3210" y="93"/>
                          </a:lnTo>
                          <a:lnTo>
                            <a:pt x="3208" y="93"/>
                          </a:lnTo>
                          <a:close/>
                          <a:moveTo>
                            <a:pt x="721" y="63"/>
                          </a:moveTo>
                          <a:lnTo>
                            <a:pt x="721" y="59"/>
                          </a:lnTo>
                          <a:lnTo>
                            <a:pt x="721" y="58"/>
                          </a:lnTo>
                          <a:lnTo>
                            <a:pt x="721" y="52"/>
                          </a:lnTo>
                          <a:lnTo>
                            <a:pt x="722" y="52"/>
                          </a:lnTo>
                          <a:lnTo>
                            <a:pt x="722" y="51"/>
                          </a:lnTo>
                          <a:lnTo>
                            <a:pt x="719" y="52"/>
                          </a:lnTo>
                          <a:lnTo>
                            <a:pt x="715" y="52"/>
                          </a:lnTo>
                          <a:lnTo>
                            <a:pt x="714" y="51"/>
                          </a:lnTo>
                          <a:lnTo>
                            <a:pt x="707" y="51"/>
                          </a:lnTo>
                          <a:lnTo>
                            <a:pt x="707" y="51"/>
                          </a:lnTo>
                          <a:lnTo>
                            <a:pt x="705" y="51"/>
                          </a:lnTo>
                          <a:lnTo>
                            <a:pt x="705" y="54"/>
                          </a:lnTo>
                          <a:lnTo>
                            <a:pt x="705" y="54"/>
                          </a:lnTo>
                          <a:lnTo>
                            <a:pt x="705" y="56"/>
                          </a:lnTo>
                          <a:lnTo>
                            <a:pt x="705" y="56"/>
                          </a:lnTo>
                          <a:lnTo>
                            <a:pt x="705" y="56"/>
                          </a:lnTo>
                          <a:lnTo>
                            <a:pt x="705" y="58"/>
                          </a:lnTo>
                          <a:lnTo>
                            <a:pt x="710" y="58"/>
                          </a:lnTo>
                          <a:lnTo>
                            <a:pt x="710" y="59"/>
                          </a:lnTo>
                          <a:lnTo>
                            <a:pt x="712" y="59"/>
                          </a:lnTo>
                          <a:lnTo>
                            <a:pt x="712" y="59"/>
                          </a:lnTo>
                          <a:lnTo>
                            <a:pt x="717" y="59"/>
                          </a:lnTo>
                          <a:lnTo>
                            <a:pt x="717" y="61"/>
                          </a:lnTo>
                          <a:lnTo>
                            <a:pt x="721" y="63"/>
                          </a:lnTo>
                          <a:close/>
                          <a:moveTo>
                            <a:pt x="260" y="65"/>
                          </a:moveTo>
                          <a:lnTo>
                            <a:pt x="262" y="65"/>
                          </a:lnTo>
                          <a:lnTo>
                            <a:pt x="263" y="65"/>
                          </a:lnTo>
                          <a:lnTo>
                            <a:pt x="263" y="63"/>
                          </a:lnTo>
                          <a:lnTo>
                            <a:pt x="265" y="63"/>
                          </a:lnTo>
                          <a:lnTo>
                            <a:pt x="265" y="70"/>
                          </a:lnTo>
                          <a:lnTo>
                            <a:pt x="267" y="70"/>
                          </a:lnTo>
                          <a:lnTo>
                            <a:pt x="267" y="68"/>
                          </a:lnTo>
                          <a:lnTo>
                            <a:pt x="267" y="68"/>
                          </a:lnTo>
                          <a:lnTo>
                            <a:pt x="269" y="68"/>
                          </a:lnTo>
                          <a:lnTo>
                            <a:pt x="269" y="66"/>
                          </a:lnTo>
                          <a:lnTo>
                            <a:pt x="269" y="66"/>
                          </a:lnTo>
                          <a:lnTo>
                            <a:pt x="270" y="66"/>
                          </a:lnTo>
                          <a:lnTo>
                            <a:pt x="270" y="68"/>
                          </a:lnTo>
                          <a:lnTo>
                            <a:pt x="272" y="68"/>
                          </a:lnTo>
                          <a:lnTo>
                            <a:pt x="270" y="73"/>
                          </a:lnTo>
                          <a:lnTo>
                            <a:pt x="276" y="73"/>
                          </a:lnTo>
                          <a:lnTo>
                            <a:pt x="276" y="72"/>
                          </a:lnTo>
                          <a:lnTo>
                            <a:pt x="279" y="72"/>
                          </a:lnTo>
                          <a:lnTo>
                            <a:pt x="279" y="73"/>
                          </a:lnTo>
                          <a:lnTo>
                            <a:pt x="279" y="73"/>
                          </a:lnTo>
                          <a:lnTo>
                            <a:pt x="279" y="73"/>
                          </a:lnTo>
                          <a:lnTo>
                            <a:pt x="276" y="75"/>
                          </a:lnTo>
                          <a:lnTo>
                            <a:pt x="276" y="77"/>
                          </a:lnTo>
                          <a:lnTo>
                            <a:pt x="279" y="77"/>
                          </a:lnTo>
                          <a:lnTo>
                            <a:pt x="279" y="79"/>
                          </a:lnTo>
                          <a:lnTo>
                            <a:pt x="281" y="79"/>
                          </a:lnTo>
                          <a:lnTo>
                            <a:pt x="279" y="80"/>
                          </a:lnTo>
                          <a:lnTo>
                            <a:pt x="272" y="80"/>
                          </a:lnTo>
                          <a:lnTo>
                            <a:pt x="272" y="84"/>
                          </a:lnTo>
                          <a:lnTo>
                            <a:pt x="276" y="84"/>
                          </a:lnTo>
                          <a:lnTo>
                            <a:pt x="277" y="86"/>
                          </a:lnTo>
                          <a:lnTo>
                            <a:pt x="281" y="84"/>
                          </a:lnTo>
                          <a:lnTo>
                            <a:pt x="283" y="80"/>
                          </a:lnTo>
                          <a:lnTo>
                            <a:pt x="297" y="77"/>
                          </a:lnTo>
                          <a:lnTo>
                            <a:pt x="297" y="79"/>
                          </a:lnTo>
                          <a:lnTo>
                            <a:pt x="298" y="79"/>
                          </a:lnTo>
                          <a:lnTo>
                            <a:pt x="298" y="80"/>
                          </a:lnTo>
                          <a:lnTo>
                            <a:pt x="298" y="80"/>
                          </a:lnTo>
                          <a:lnTo>
                            <a:pt x="302" y="80"/>
                          </a:lnTo>
                          <a:lnTo>
                            <a:pt x="302" y="77"/>
                          </a:lnTo>
                          <a:lnTo>
                            <a:pt x="305" y="77"/>
                          </a:lnTo>
                          <a:lnTo>
                            <a:pt x="305" y="79"/>
                          </a:lnTo>
                          <a:lnTo>
                            <a:pt x="314" y="79"/>
                          </a:lnTo>
                          <a:lnTo>
                            <a:pt x="314" y="80"/>
                          </a:lnTo>
                          <a:lnTo>
                            <a:pt x="318" y="80"/>
                          </a:lnTo>
                          <a:lnTo>
                            <a:pt x="319" y="84"/>
                          </a:lnTo>
                          <a:lnTo>
                            <a:pt x="323" y="84"/>
                          </a:lnTo>
                          <a:lnTo>
                            <a:pt x="323" y="84"/>
                          </a:lnTo>
                          <a:lnTo>
                            <a:pt x="324" y="84"/>
                          </a:lnTo>
                          <a:lnTo>
                            <a:pt x="324" y="86"/>
                          </a:lnTo>
                          <a:lnTo>
                            <a:pt x="326" y="86"/>
                          </a:lnTo>
                          <a:lnTo>
                            <a:pt x="330" y="89"/>
                          </a:lnTo>
                          <a:lnTo>
                            <a:pt x="331" y="89"/>
                          </a:lnTo>
                          <a:lnTo>
                            <a:pt x="333" y="93"/>
                          </a:lnTo>
                          <a:lnTo>
                            <a:pt x="337" y="93"/>
                          </a:lnTo>
                          <a:lnTo>
                            <a:pt x="340" y="94"/>
                          </a:lnTo>
                          <a:lnTo>
                            <a:pt x="342" y="94"/>
                          </a:lnTo>
                          <a:lnTo>
                            <a:pt x="344" y="98"/>
                          </a:lnTo>
                          <a:lnTo>
                            <a:pt x="345" y="100"/>
                          </a:lnTo>
                          <a:lnTo>
                            <a:pt x="347" y="101"/>
                          </a:lnTo>
                          <a:lnTo>
                            <a:pt x="354" y="103"/>
                          </a:lnTo>
                          <a:lnTo>
                            <a:pt x="356" y="101"/>
                          </a:lnTo>
                          <a:lnTo>
                            <a:pt x="358" y="101"/>
                          </a:lnTo>
                          <a:lnTo>
                            <a:pt x="359" y="98"/>
                          </a:lnTo>
                          <a:lnTo>
                            <a:pt x="359" y="94"/>
                          </a:lnTo>
                          <a:lnTo>
                            <a:pt x="359" y="93"/>
                          </a:lnTo>
                          <a:lnTo>
                            <a:pt x="359" y="89"/>
                          </a:lnTo>
                          <a:lnTo>
                            <a:pt x="358" y="89"/>
                          </a:lnTo>
                          <a:lnTo>
                            <a:pt x="358" y="86"/>
                          </a:lnTo>
                          <a:lnTo>
                            <a:pt x="356" y="86"/>
                          </a:lnTo>
                          <a:lnTo>
                            <a:pt x="354" y="84"/>
                          </a:lnTo>
                          <a:lnTo>
                            <a:pt x="356" y="82"/>
                          </a:lnTo>
                          <a:lnTo>
                            <a:pt x="356" y="82"/>
                          </a:lnTo>
                          <a:lnTo>
                            <a:pt x="354" y="82"/>
                          </a:lnTo>
                          <a:lnTo>
                            <a:pt x="352" y="80"/>
                          </a:lnTo>
                          <a:lnTo>
                            <a:pt x="351" y="77"/>
                          </a:lnTo>
                          <a:lnTo>
                            <a:pt x="337" y="73"/>
                          </a:lnTo>
                          <a:lnTo>
                            <a:pt x="337" y="75"/>
                          </a:lnTo>
                          <a:lnTo>
                            <a:pt x="333" y="75"/>
                          </a:lnTo>
                          <a:lnTo>
                            <a:pt x="331" y="72"/>
                          </a:lnTo>
                          <a:lnTo>
                            <a:pt x="330" y="70"/>
                          </a:lnTo>
                          <a:lnTo>
                            <a:pt x="328" y="68"/>
                          </a:lnTo>
                          <a:lnTo>
                            <a:pt x="326" y="68"/>
                          </a:lnTo>
                          <a:lnTo>
                            <a:pt x="324" y="65"/>
                          </a:lnTo>
                          <a:lnTo>
                            <a:pt x="319" y="66"/>
                          </a:lnTo>
                          <a:lnTo>
                            <a:pt x="318" y="63"/>
                          </a:lnTo>
                          <a:lnTo>
                            <a:pt x="314" y="61"/>
                          </a:lnTo>
                          <a:lnTo>
                            <a:pt x="312" y="61"/>
                          </a:lnTo>
                          <a:lnTo>
                            <a:pt x="309" y="63"/>
                          </a:lnTo>
                          <a:lnTo>
                            <a:pt x="309" y="63"/>
                          </a:lnTo>
                          <a:lnTo>
                            <a:pt x="307" y="65"/>
                          </a:lnTo>
                          <a:lnTo>
                            <a:pt x="305" y="65"/>
                          </a:lnTo>
                          <a:lnTo>
                            <a:pt x="302" y="65"/>
                          </a:lnTo>
                          <a:lnTo>
                            <a:pt x="302" y="65"/>
                          </a:lnTo>
                          <a:lnTo>
                            <a:pt x="302" y="65"/>
                          </a:lnTo>
                          <a:lnTo>
                            <a:pt x="302" y="63"/>
                          </a:lnTo>
                          <a:lnTo>
                            <a:pt x="302" y="61"/>
                          </a:lnTo>
                          <a:lnTo>
                            <a:pt x="293" y="56"/>
                          </a:lnTo>
                          <a:lnTo>
                            <a:pt x="291" y="56"/>
                          </a:lnTo>
                          <a:lnTo>
                            <a:pt x="290" y="56"/>
                          </a:lnTo>
                          <a:lnTo>
                            <a:pt x="288" y="59"/>
                          </a:lnTo>
                          <a:lnTo>
                            <a:pt x="288" y="61"/>
                          </a:lnTo>
                          <a:lnTo>
                            <a:pt x="288" y="65"/>
                          </a:lnTo>
                          <a:lnTo>
                            <a:pt x="288" y="65"/>
                          </a:lnTo>
                          <a:lnTo>
                            <a:pt x="288" y="65"/>
                          </a:lnTo>
                          <a:lnTo>
                            <a:pt x="288" y="65"/>
                          </a:lnTo>
                          <a:lnTo>
                            <a:pt x="284" y="65"/>
                          </a:lnTo>
                          <a:lnTo>
                            <a:pt x="284" y="65"/>
                          </a:lnTo>
                          <a:lnTo>
                            <a:pt x="283" y="63"/>
                          </a:lnTo>
                          <a:lnTo>
                            <a:pt x="283" y="61"/>
                          </a:lnTo>
                          <a:lnTo>
                            <a:pt x="279" y="59"/>
                          </a:lnTo>
                          <a:lnTo>
                            <a:pt x="279" y="58"/>
                          </a:lnTo>
                          <a:lnTo>
                            <a:pt x="279" y="58"/>
                          </a:lnTo>
                          <a:lnTo>
                            <a:pt x="279" y="58"/>
                          </a:lnTo>
                          <a:lnTo>
                            <a:pt x="279" y="56"/>
                          </a:lnTo>
                          <a:lnTo>
                            <a:pt x="279" y="56"/>
                          </a:lnTo>
                          <a:lnTo>
                            <a:pt x="270" y="56"/>
                          </a:lnTo>
                          <a:lnTo>
                            <a:pt x="270" y="54"/>
                          </a:lnTo>
                          <a:lnTo>
                            <a:pt x="267" y="54"/>
                          </a:lnTo>
                          <a:lnTo>
                            <a:pt x="265" y="54"/>
                          </a:lnTo>
                          <a:lnTo>
                            <a:pt x="265" y="52"/>
                          </a:lnTo>
                          <a:lnTo>
                            <a:pt x="265" y="52"/>
                          </a:lnTo>
                          <a:lnTo>
                            <a:pt x="263" y="52"/>
                          </a:lnTo>
                          <a:lnTo>
                            <a:pt x="260" y="56"/>
                          </a:lnTo>
                          <a:lnTo>
                            <a:pt x="258" y="56"/>
                          </a:lnTo>
                          <a:lnTo>
                            <a:pt x="258" y="56"/>
                          </a:lnTo>
                          <a:lnTo>
                            <a:pt x="258" y="58"/>
                          </a:lnTo>
                          <a:lnTo>
                            <a:pt x="258" y="58"/>
                          </a:lnTo>
                          <a:lnTo>
                            <a:pt x="258" y="61"/>
                          </a:lnTo>
                          <a:lnTo>
                            <a:pt x="258" y="63"/>
                          </a:lnTo>
                          <a:lnTo>
                            <a:pt x="260" y="65"/>
                          </a:lnTo>
                          <a:lnTo>
                            <a:pt x="260" y="65"/>
                          </a:lnTo>
                          <a:close/>
                          <a:moveTo>
                            <a:pt x="373" y="82"/>
                          </a:moveTo>
                          <a:lnTo>
                            <a:pt x="375" y="82"/>
                          </a:lnTo>
                          <a:lnTo>
                            <a:pt x="375" y="84"/>
                          </a:lnTo>
                          <a:lnTo>
                            <a:pt x="379" y="84"/>
                          </a:lnTo>
                          <a:lnTo>
                            <a:pt x="380" y="84"/>
                          </a:lnTo>
                          <a:lnTo>
                            <a:pt x="382" y="82"/>
                          </a:lnTo>
                          <a:lnTo>
                            <a:pt x="386" y="84"/>
                          </a:lnTo>
                          <a:lnTo>
                            <a:pt x="386" y="84"/>
                          </a:lnTo>
                          <a:lnTo>
                            <a:pt x="387" y="84"/>
                          </a:lnTo>
                          <a:lnTo>
                            <a:pt x="387" y="86"/>
                          </a:lnTo>
                          <a:lnTo>
                            <a:pt x="387" y="86"/>
                          </a:lnTo>
                          <a:lnTo>
                            <a:pt x="382" y="86"/>
                          </a:lnTo>
                          <a:lnTo>
                            <a:pt x="382" y="87"/>
                          </a:lnTo>
                          <a:lnTo>
                            <a:pt x="380" y="87"/>
                          </a:lnTo>
                          <a:lnTo>
                            <a:pt x="380" y="89"/>
                          </a:lnTo>
                          <a:lnTo>
                            <a:pt x="382" y="89"/>
                          </a:lnTo>
                          <a:lnTo>
                            <a:pt x="389" y="98"/>
                          </a:lnTo>
                          <a:lnTo>
                            <a:pt x="393" y="98"/>
                          </a:lnTo>
                          <a:lnTo>
                            <a:pt x="393" y="100"/>
                          </a:lnTo>
                          <a:lnTo>
                            <a:pt x="391" y="100"/>
                          </a:lnTo>
                          <a:lnTo>
                            <a:pt x="391" y="101"/>
                          </a:lnTo>
                          <a:lnTo>
                            <a:pt x="393" y="101"/>
                          </a:lnTo>
                          <a:lnTo>
                            <a:pt x="394" y="101"/>
                          </a:lnTo>
                          <a:lnTo>
                            <a:pt x="396" y="101"/>
                          </a:lnTo>
                          <a:lnTo>
                            <a:pt x="398" y="101"/>
                          </a:lnTo>
                          <a:lnTo>
                            <a:pt x="400" y="98"/>
                          </a:lnTo>
                          <a:lnTo>
                            <a:pt x="405" y="98"/>
                          </a:lnTo>
                          <a:lnTo>
                            <a:pt x="405" y="96"/>
                          </a:lnTo>
                          <a:lnTo>
                            <a:pt x="408" y="96"/>
                          </a:lnTo>
                          <a:lnTo>
                            <a:pt x="408" y="94"/>
                          </a:lnTo>
                          <a:lnTo>
                            <a:pt x="412" y="94"/>
                          </a:lnTo>
                          <a:lnTo>
                            <a:pt x="415" y="96"/>
                          </a:lnTo>
                          <a:lnTo>
                            <a:pt x="417" y="96"/>
                          </a:lnTo>
                          <a:lnTo>
                            <a:pt x="417" y="94"/>
                          </a:lnTo>
                          <a:lnTo>
                            <a:pt x="419" y="94"/>
                          </a:lnTo>
                          <a:lnTo>
                            <a:pt x="419" y="91"/>
                          </a:lnTo>
                          <a:lnTo>
                            <a:pt x="417" y="91"/>
                          </a:lnTo>
                          <a:lnTo>
                            <a:pt x="417" y="89"/>
                          </a:lnTo>
                          <a:lnTo>
                            <a:pt x="417" y="87"/>
                          </a:lnTo>
                          <a:lnTo>
                            <a:pt x="415" y="87"/>
                          </a:lnTo>
                          <a:lnTo>
                            <a:pt x="415" y="87"/>
                          </a:lnTo>
                          <a:lnTo>
                            <a:pt x="415" y="86"/>
                          </a:lnTo>
                          <a:lnTo>
                            <a:pt x="417" y="86"/>
                          </a:lnTo>
                          <a:lnTo>
                            <a:pt x="415" y="82"/>
                          </a:lnTo>
                          <a:lnTo>
                            <a:pt x="414" y="80"/>
                          </a:lnTo>
                          <a:lnTo>
                            <a:pt x="412" y="79"/>
                          </a:lnTo>
                          <a:lnTo>
                            <a:pt x="410" y="79"/>
                          </a:lnTo>
                          <a:lnTo>
                            <a:pt x="408" y="77"/>
                          </a:lnTo>
                          <a:lnTo>
                            <a:pt x="401" y="77"/>
                          </a:lnTo>
                          <a:lnTo>
                            <a:pt x="401" y="73"/>
                          </a:lnTo>
                          <a:lnTo>
                            <a:pt x="396" y="73"/>
                          </a:lnTo>
                          <a:lnTo>
                            <a:pt x="393" y="72"/>
                          </a:lnTo>
                          <a:lnTo>
                            <a:pt x="389" y="72"/>
                          </a:lnTo>
                          <a:lnTo>
                            <a:pt x="386" y="70"/>
                          </a:lnTo>
                          <a:lnTo>
                            <a:pt x="382" y="68"/>
                          </a:lnTo>
                          <a:lnTo>
                            <a:pt x="379" y="65"/>
                          </a:lnTo>
                          <a:lnTo>
                            <a:pt x="375" y="63"/>
                          </a:lnTo>
                          <a:lnTo>
                            <a:pt x="373" y="63"/>
                          </a:lnTo>
                          <a:lnTo>
                            <a:pt x="372" y="63"/>
                          </a:lnTo>
                          <a:lnTo>
                            <a:pt x="372" y="65"/>
                          </a:lnTo>
                          <a:lnTo>
                            <a:pt x="370" y="75"/>
                          </a:lnTo>
                          <a:lnTo>
                            <a:pt x="370" y="75"/>
                          </a:lnTo>
                          <a:lnTo>
                            <a:pt x="372" y="75"/>
                          </a:lnTo>
                          <a:lnTo>
                            <a:pt x="372" y="77"/>
                          </a:lnTo>
                          <a:lnTo>
                            <a:pt x="370" y="77"/>
                          </a:lnTo>
                          <a:lnTo>
                            <a:pt x="370" y="80"/>
                          </a:lnTo>
                          <a:lnTo>
                            <a:pt x="373" y="80"/>
                          </a:lnTo>
                          <a:lnTo>
                            <a:pt x="373" y="82"/>
                          </a:lnTo>
                          <a:close/>
                          <a:moveTo>
                            <a:pt x="546" y="65"/>
                          </a:moveTo>
                          <a:lnTo>
                            <a:pt x="546" y="65"/>
                          </a:lnTo>
                          <a:lnTo>
                            <a:pt x="546" y="65"/>
                          </a:lnTo>
                          <a:lnTo>
                            <a:pt x="546" y="63"/>
                          </a:lnTo>
                          <a:lnTo>
                            <a:pt x="546" y="63"/>
                          </a:lnTo>
                          <a:lnTo>
                            <a:pt x="546" y="63"/>
                          </a:lnTo>
                          <a:lnTo>
                            <a:pt x="546" y="63"/>
                          </a:lnTo>
                          <a:lnTo>
                            <a:pt x="543" y="63"/>
                          </a:lnTo>
                          <a:lnTo>
                            <a:pt x="541" y="65"/>
                          </a:lnTo>
                          <a:lnTo>
                            <a:pt x="541" y="66"/>
                          </a:lnTo>
                          <a:lnTo>
                            <a:pt x="544" y="66"/>
                          </a:lnTo>
                          <a:lnTo>
                            <a:pt x="546" y="65"/>
                          </a:lnTo>
                          <a:close/>
                          <a:moveTo>
                            <a:pt x="185" y="79"/>
                          </a:moveTo>
                          <a:lnTo>
                            <a:pt x="188" y="79"/>
                          </a:lnTo>
                          <a:lnTo>
                            <a:pt x="188" y="80"/>
                          </a:lnTo>
                          <a:lnTo>
                            <a:pt x="192" y="80"/>
                          </a:lnTo>
                          <a:lnTo>
                            <a:pt x="192" y="80"/>
                          </a:lnTo>
                          <a:lnTo>
                            <a:pt x="199" y="80"/>
                          </a:lnTo>
                          <a:lnTo>
                            <a:pt x="199" y="82"/>
                          </a:lnTo>
                          <a:lnTo>
                            <a:pt x="201" y="82"/>
                          </a:lnTo>
                          <a:lnTo>
                            <a:pt x="202" y="82"/>
                          </a:lnTo>
                          <a:lnTo>
                            <a:pt x="202" y="80"/>
                          </a:lnTo>
                          <a:lnTo>
                            <a:pt x="204" y="80"/>
                          </a:lnTo>
                          <a:lnTo>
                            <a:pt x="204" y="80"/>
                          </a:lnTo>
                          <a:lnTo>
                            <a:pt x="213" y="80"/>
                          </a:lnTo>
                          <a:lnTo>
                            <a:pt x="213" y="79"/>
                          </a:lnTo>
                          <a:lnTo>
                            <a:pt x="213" y="79"/>
                          </a:lnTo>
                          <a:lnTo>
                            <a:pt x="213" y="75"/>
                          </a:lnTo>
                          <a:lnTo>
                            <a:pt x="215" y="75"/>
                          </a:lnTo>
                          <a:lnTo>
                            <a:pt x="215" y="72"/>
                          </a:lnTo>
                          <a:lnTo>
                            <a:pt x="215" y="68"/>
                          </a:lnTo>
                          <a:lnTo>
                            <a:pt x="213" y="66"/>
                          </a:lnTo>
                          <a:lnTo>
                            <a:pt x="208" y="66"/>
                          </a:lnTo>
                          <a:lnTo>
                            <a:pt x="206" y="65"/>
                          </a:lnTo>
                          <a:lnTo>
                            <a:pt x="201" y="63"/>
                          </a:lnTo>
                          <a:lnTo>
                            <a:pt x="199" y="65"/>
                          </a:lnTo>
                          <a:lnTo>
                            <a:pt x="197" y="66"/>
                          </a:lnTo>
                          <a:lnTo>
                            <a:pt x="197" y="66"/>
                          </a:lnTo>
                          <a:lnTo>
                            <a:pt x="195" y="66"/>
                          </a:lnTo>
                          <a:lnTo>
                            <a:pt x="192" y="66"/>
                          </a:lnTo>
                          <a:lnTo>
                            <a:pt x="190" y="70"/>
                          </a:lnTo>
                          <a:lnTo>
                            <a:pt x="188" y="70"/>
                          </a:lnTo>
                          <a:lnTo>
                            <a:pt x="187" y="72"/>
                          </a:lnTo>
                          <a:lnTo>
                            <a:pt x="185" y="72"/>
                          </a:lnTo>
                          <a:lnTo>
                            <a:pt x="183" y="73"/>
                          </a:lnTo>
                          <a:lnTo>
                            <a:pt x="185" y="75"/>
                          </a:lnTo>
                          <a:lnTo>
                            <a:pt x="183" y="75"/>
                          </a:lnTo>
                          <a:lnTo>
                            <a:pt x="183" y="77"/>
                          </a:lnTo>
                          <a:lnTo>
                            <a:pt x="183" y="77"/>
                          </a:lnTo>
                          <a:lnTo>
                            <a:pt x="185" y="77"/>
                          </a:lnTo>
                          <a:lnTo>
                            <a:pt x="185" y="79"/>
                          </a:lnTo>
                          <a:close/>
                          <a:moveTo>
                            <a:pt x="1948" y="75"/>
                          </a:moveTo>
                          <a:lnTo>
                            <a:pt x="1948" y="77"/>
                          </a:lnTo>
                          <a:lnTo>
                            <a:pt x="1950" y="77"/>
                          </a:lnTo>
                          <a:lnTo>
                            <a:pt x="1950" y="79"/>
                          </a:lnTo>
                          <a:lnTo>
                            <a:pt x="1950" y="80"/>
                          </a:lnTo>
                          <a:lnTo>
                            <a:pt x="1950" y="82"/>
                          </a:lnTo>
                          <a:lnTo>
                            <a:pt x="1953" y="82"/>
                          </a:lnTo>
                          <a:lnTo>
                            <a:pt x="1953" y="84"/>
                          </a:lnTo>
                          <a:lnTo>
                            <a:pt x="1956" y="84"/>
                          </a:lnTo>
                          <a:lnTo>
                            <a:pt x="1955" y="80"/>
                          </a:lnTo>
                          <a:lnTo>
                            <a:pt x="1953" y="79"/>
                          </a:lnTo>
                          <a:lnTo>
                            <a:pt x="1951" y="75"/>
                          </a:lnTo>
                          <a:lnTo>
                            <a:pt x="1950" y="72"/>
                          </a:lnTo>
                          <a:lnTo>
                            <a:pt x="1948" y="72"/>
                          </a:lnTo>
                          <a:lnTo>
                            <a:pt x="1948" y="70"/>
                          </a:lnTo>
                          <a:lnTo>
                            <a:pt x="1948" y="66"/>
                          </a:lnTo>
                          <a:lnTo>
                            <a:pt x="1948" y="63"/>
                          </a:lnTo>
                          <a:lnTo>
                            <a:pt x="1944" y="63"/>
                          </a:lnTo>
                          <a:lnTo>
                            <a:pt x="1946" y="73"/>
                          </a:lnTo>
                          <a:lnTo>
                            <a:pt x="1948" y="75"/>
                          </a:lnTo>
                          <a:close/>
                          <a:moveTo>
                            <a:pt x="150" y="80"/>
                          </a:moveTo>
                          <a:lnTo>
                            <a:pt x="155" y="80"/>
                          </a:lnTo>
                          <a:lnTo>
                            <a:pt x="155" y="79"/>
                          </a:lnTo>
                          <a:lnTo>
                            <a:pt x="157" y="79"/>
                          </a:lnTo>
                          <a:lnTo>
                            <a:pt x="159" y="80"/>
                          </a:lnTo>
                          <a:lnTo>
                            <a:pt x="160" y="80"/>
                          </a:lnTo>
                          <a:lnTo>
                            <a:pt x="160" y="79"/>
                          </a:lnTo>
                          <a:lnTo>
                            <a:pt x="167" y="79"/>
                          </a:lnTo>
                          <a:lnTo>
                            <a:pt x="169" y="82"/>
                          </a:lnTo>
                          <a:lnTo>
                            <a:pt x="176" y="84"/>
                          </a:lnTo>
                          <a:lnTo>
                            <a:pt x="176" y="82"/>
                          </a:lnTo>
                          <a:lnTo>
                            <a:pt x="178" y="80"/>
                          </a:lnTo>
                          <a:lnTo>
                            <a:pt x="178" y="79"/>
                          </a:lnTo>
                          <a:lnTo>
                            <a:pt x="180" y="77"/>
                          </a:lnTo>
                          <a:lnTo>
                            <a:pt x="181" y="77"/>
                          </a:lnTo>
                          <a:lnTo>
                            <a:pt x="180" y="75"/>
                          </a:lnTo>
                          <a:lnTo>
                            <a:pt x="180" y="72"/>
                          </a:lnTo>
                          <a:lnTo>
                            <a:pt x="173" y="72"/>
                          </a:lnTo>
                          <a:lnTo>
                            <a:pt x="173" y="72"/>
                          </a:lnTo>
                          <a:lnTo>
                            <a:pt x="169" y="70"/>
                          </a:lnTo>
                          <a:lnTo>
                            <a:pt x="167" y="70"/>
                          </a:lnTo>
                          <a:lnTo>
                            <a:pt x="164" y="70"/>
                          </a:lnTo>
                          <a:lnTo>
                            <a:pt x="162" y="72"/>
                          </a:lnTo>
                          <a:lnTo>
                            <a:pt x="159" y="72"/>
                          </a:lnTo>
                          <a:lnTo>
                            <a:pt x="155" y="72"/>
                          </a:lnTo>
                          <a:lnTo>
                            <a:pt x="153" y="73"/>
                          </a:lnTo>
                          <a:lnTo>
                            <a:pt x="152" y="73"/>
                          </a:lnTo>
                          <a:lnTo>
                            <a:pt x="150" y="75"/>
                          </a:lnTo>
                          <a:lnTo>
                            <a:pt x="148" y="79"/>
                          </a:lnTo>
                          <a:lnTo>
                            <a:pt x="150" y="79"/>
                          </a:lnTo>
                          <a:lnTo>
                            <a:pt x="150" y="80"/>
                          </a:lnTo>
                          <a:lnTo>
                            <a:pt x="150" y="80"/>
                          </a:lnTo>
                          <a:close/>
                          <a:moveTo>
                            <a:pt x="2203" y="73"/>
                          </a:moveTo>
                          <a:lnTo>
                            <a:pt x="2203" y="75"/>
                          </a:lnTo>
                          <a:lnTo>
                            <a:pt x="2204" y="75"/>
                          </a:lnTo>
                          <a:lnTo>
                            <a:pt x="2204" y="77"/>
                          </a:lnTo>
                          <a:lnTo>
                            <a:pt x="2211" y="75"/>
                          </a:lnTo>
                          <a:lnTo>
                            <a:pt x="2211" y="73"/>
                          </a:lnTo>
                          <a:lnTo>
                            <a:pt x="2206" y="73"/>
                          </a:lnTo>
                          <a:lnTo>
                            <a:pt x="2204" y="72"/>
                          </a:lnTo>
                          <a:lnTo>
                            <a:pt x="2203" y="70"/>
                          </a:lnTo>
                          <a:lnTo>
                            <a:pt x="2199" y="70"/>
                          </a:lnTo>
                          <a:lnTo>
                            <a:pt x="2196" y="70"/>
                          </a:lnTo>
                          <a:lnTo>
                            <a:pt x="2194" y="72"/>
                          </a:lnTo>
                          <a:lnTo>
                            <a:pt x="2192" y="72"/>
                          </a:lnTo>
                          <a:lnTo>
                            <a:pt x="2192" y="72"/>
                          </a:lnTo>
                          <a:lnTo>
                            <a:pt x="2192" y="72"/>
                          </a:lnTo>
                          <a:lnTo>
                            <a:pt x="2190" y="72"/>
                          </a:lnTo>
                          <a:lnTo>
                            <a:pt x="2190" y="75"/>
                          </a:lnTo>
                          <a:lnTo>
                            <a:pt x="2194" y="75"/>
                          </a:lnTo>
                          <a:lnTo>
                            <a:pt x="2199" y="73"/>
                          </a:lnTo>
                          <a:lnTo>
                            <a:pt x="2203" y="73"/>
                          </a:lnTo>
                          <a:close/>
                          <a:moveTo>
                            <a:pt x="2169" y="79"/>
                          </a:moveTo>
                          <a:lnTo>
                            <a:pt x="2169" y="80"/>
                          </a:lnTo>
                          <a:lnTo>
                            <a:pt x="2169" y="82"/>
                          </a:lnTo>
                          <a:lnTo>
                            <a:pt x="2171" y="84"/>
                          </a:lnTo>
                          <a:lnTo>
                            <a:pt x="2175" y="84"/>
                          </a:lnTo>
                          <a:lnTo>
                            <a:pt x="2175" y="82"/>
                          </a:lnTo>
                          <a:lnTo>
                            <a:pt x="2173" y="82"/>
                          </a:lnTo>
                          <a:lnTo>
                            <a:pt x="2173" y="80"/>
                          </a:lnTo>
                          <a:lnTo>
                            <a:pt x="2171" y="77"/>
                          </a:lnTo>
                          <a:lnTo>
                            <a:pt x="2169" y="79"/>
                          </a:lnTo>
                          <a:close/>
                          <a:moveTo>
                            <a:pt x="131" y="96"/>
                          </a:moveTo>
                          <a:lnTo>
                            <a:pt x="131" y="98"/>
                          </a:lnTo>
                          <a:lnTo>
                            <a:pt x="134" y="98"/>
                          </a:lnTo>
                          <a:lnTo>
                            <a:pt x="136" y="98"/>
                          </a:lnTo>
                          <a:lnTo>
                            <a:pt x="138" y="96"/>
                          </a:lnTo>
                          <a:lnTo>
                            <a:pt x="138" y="94"/>
                          </a:lnTo>
                          <a:lnTo>
                            <a:pt x="139" y="94"/>
                          </a:lnTo>
                          <a:lnTo>
                            <a:pt x="141" y="93"/>
                          </a:lnTo>
                          <a:lnTo>
                            <a:pt x="141" y="89"/>
                          </a:lnTo>
                          <a:lnTo>
                            <a:pt x="139" y="87"/>
                          </a:lnTo>
                          <a:lnTo>
                            <a:pt x="138" y="84"/>
                          </a:lnTo>
                          <a:lnTo>
                            <a:pt x="136" y="80"/>
                          </a:lnTo>
                          <a:lnTo>
                            <a:pt x="131" y="80"/>
                          </a:lnTo>
                          <a:lnTo>
                            <a:pt x="131" y="82"/>
                          </a:lnTo>
                          <a:lnTo>
                            <a:pt x="127" y="82"/>
                          </a:lnTo>
                          <a:lnTo>
                            <a:pt x="126" y="84"/>
                          </a:lnTo>
                          <a:lnTo>
                            <a:pt x="122" y="86"/>
                          </a:lnTo>
                          <a:lnTo>
                            <a:pt x="124" y="89"/>
                          </a:lnTo>
                          <a:lnTo>
                            <a:pt x="124" y="91"/>
                          </a:lnTo>
                          <a:lnTo>
                            <a:pt x="124" y="93"/>
                          </a:lnTo>
                          <a:lnTo>
                            <a:pt x="126" y="94"/>
                          </a:lnTo>
                          <a:lnTo>
                            <a:pt x="127" y="96"/>
                          </a:lnTo>
                          <a:lnTo>
                            <a:pt x="131" y="96"/>
                          </a:lnTo>
                          <a:close/>
                          <a:moveTo>
                            <a:pt x="180" y="89"/>
                          </a:moveTo>
                          <a:lnTo>
                            <a:pt x="173" y="89"/>
                          </a:lnTo>
                          <a:lnTo>
                            <a:pt x="173" y="93"/>
                          </a:lnTo>
                          <a:lnTo>
                            <a:pt x="171" y="93"/>
                          </a:lnTo>
                          <a:lnTo>
                            <a:pt x="171" y="93"/>
                          </a:lnTo>
                          <a:lnTo>
                            <a:pt x="167" y="93"/>
                          </a:lnTo>
                          <a:lnTo>
                            <a:pt x="164" y="94"/>
                          </a:lnTo>
                          <a:lnTo>
                            <a:pt x="160" y="96"/>
                          </a:lnTo>
                          <a:lnTo>
                            <a:pt x="155" y="96"/>
                          </a:lnTo>
                          <a:lnTo>
                            <a:pt x="153" y="103"/>
                          </a:lnTo>
                          <a:lnTo>
                            <a:pt x="155" y="108"/>
                          </a:lnTo>
                          <a:lnTo>
                            <a:pt x="155" y="113"/>
                          </a:lnTo>
                          <a:lnTo>
                            <a:pt x="157" y="113"/>
                          </a:lnTo>
                          <a:lnTo>
                            <a:pt x="159" y="115"/>
                          </a:lnTo>
                          <a:lnTo>
                            <a:pt x="162" y="117"/>
                          </a:lnTo>
                          <a:lnTo>
                            <a:pt x="162" y="117"/>
                          </a:lnTo>
                          <a:lnTo>
                            <a:pt x="167" y="119"/>
                          </a:lnTo>
                          <a:lnTo>
                            <a:pt x="167" y="119"/>
                          </a:lnTo>
                          <a:lnTo>
                            <a:pt x="171" y="119"/>
                          </a:lnTo>
                          <a:lnTo>
                            <a:pt x="171" y="120"/>
                          </a:lnTo>
                          <a:lnTo>
                            <a:pt x="181" y="117"/>
                          </a:lnTo>
                          <a:lnTo>
                            <a:pt x="183" y="115"/>
                          </a:lnTo>
                          <a:lnTo>
                            <a:pt x="185" y="115"/>
                          </a:lnTo>
                          <a:lnTo>
                            <a:pt x="188" y="115"/>
                          </a:lnTo>
                          <a:lnTo>
                            <a:pt x="192" y="113"/>
                          </a:lnTo>
                          <a:lnTo>
                            <a:pt x="192" y="113"/>
                          </a:lnTo>
                          <a:lnTo>
                            <a:pt x="197" y="108"/>
                          </a:lnTo>
                          <a:lnTo>
                            <a:pt x="197" y="105"/>
                          </a:lnTo>
                          <a:lnTo>
                            <a:pt x="197" y="103"/>
                          </a:lnTo>
                          <a:lnTo>
                            <a:pt x="195" y="101"/>
                          </a:lnTo>
                          <a:lnTo>
                            <a:pt x="195" y="101"/>
                          </a:lnTo>
                          <a:lnTo>
                            <a:pt x="194" y="100"/>
                          </a:lnTo>
                          <a:lnTo>
                            <a:pt x="192" y="100"/>
                          </a:lnTo>
                          <a:lnTo>
                            <a:pt x="192" y="98"/>
                          </a:lnTo>
                          <a:lnTo>
                            <a:pt x="192" y="98"/>
                          </a:lnTo>
                          <a:lnTo>
                            <a:pt x="197" y="96"/>
                          </a:lnTo>
                          <a:lnTo>
                            <a:pt x="202" y="96"/>
                          </a:lnTo>
                          <a:lnTo>
                            <a:pt x="204" y="94"/>
                          </a:lnTo>
                          <a:lnTo>
                            <a:pt x="204" y="93"/>
                          </a:lnTo>
                          <a:lnTo>
                            <a:pt x="206" y="89"/>
                          </a:lnTo>
                          <a:lnTo>
                            <a:pt x="206" y="86"/>
                          </a:lnTo>
                          <a:lnTo>
                            <a:pt x="201" y="86"/>
                          </a:lnTo>
                          <a:lnTo>
                            <a:pt x="199" y="86"/>
                          </a:lnTo>
                          <a:lnTo>
                            <a:pt x="199" y="84"/>
                          </a:lnTo>
                          <a:lnTo>
                            <a:pt x="197" y="84"/>
                          </a:lnTo>
                          <a:lnTo>
                            <a:pt x="194" y="84"/>
                          </a:lnTo>
                          <a:lnTo>
                            <a:pt x="194" y="86"/>
                          </a:lnTo>
                          <a:lnTo>
                            <a:pt x="192" y="86"/>
                          </a:lnTo>
                          <a:lnTo>
                            <a:pt x="190" y="87"/>
                          </a:lnTo>
                          <a:lnTo>
                            <a:pt x="183" y="86"/>
                          </a:lnTo>
                          <a:lnTo>
                            <a:pt x="183" y="87"/>
                          </a:lnTo>
                          <a:lnTo>
                            <a:pt x="180" y="87"/>
                          </a:lnTo>
                          <a:lnTo>
                            <a:pt x="180" y="89"/>
                          </a:lnTo>
                          <a:close/>
                          <a:moveTo>
                            <a:pt x="2" y="138"/>
                          </a:moveTo>
                          <a:lnTo>
                            <a:pt x="2" y="140"/>
                          </a:lnTo>
                          <a:lnTo>
                            <a:pt x="7" y="140"/>
                          </a:lnTo>
                          <a:lnTo>
                            <a:pt x="9" y="141"/>
                          </a:lnTo>
                          <a:lnTo>
                            <a:pt x="10" y="143"/>
                          </a:lnTo>
                          <a:lnTo>
                            <a:pt x="10" y="147"/>
                          </a:lnTo>
                          <a:lnTo>
                            <a:pt x="12" y="147"/>
                          </a:lnTo>
                          <a:lnTo>
                            <a:pt x="12" y="150"/>
                          </a:lnTo>
                          <a:lnTo>
                            <a:pt x="14" y="150"/>
                          </a:lnTo>
                          <a:lnTo>
                            <a:pt x="14" y="152"/>
                          </a:lnTo>
                          <a:lnTo>
                            <a:pt x="17" y="152"/>
                          </a:lnTo>
                          <a:lnTo>
                            <a:pt x="19" y="152"/>
                          </a:lnTo>
                          <a:lnTo>
                            <a:pt x="21" y="150"/>
                          </a:lnTo>
                          <a:lnTo>
                            <a:pt x="23" y="148"/>
                          </a:lnTo>
                          <a:lnTo>
                            <a:pt x="23" y="148"/>
                          </a:lnTo>
                          <a:lnTo>
                            <a:pt x="30" y="148"/>
                          </a:lnTo>
                          <a:lnTo>
                            <a:pt x="30" y="152"/>
                          </a:lnTo>
                          <a:lnTo>
                            <a:pt x="36" y="150"/>
                          </a:lnTo>
                          <a:lnTo>
                            <a:pt x="36" y="148"/>
                          </a:lnTo>
                          <a:lnTo>
                            <a:pt x="38" y="148"/>
                          </a:lnTo>
                          <a:lnTo>
                            <a:pt x="38" y="147"/>
                          </a:lnTo>
                          <a:lnTo>
                            <a:pt x="40" y="147"/>
                          </a:lnTo>
                          <a:lnTo>
                            <a:pt x="40" y="147"/>
                          </a:lnTo>
                          <a:lnTo>
                            <a:pt x="40" y="147"/>
                          </a:lnTo>
                          <a:lnTo>
                            <a:pt x="42" y="148"/>
                          </a:lnTo>
                          <a:lnTo>
                            <a:pt x="42" y="148"/>
                          </a:lnTo>
                          <a:lnTo>
                            <a:pt x="42" y="148"/>
                          </a:lnTo>
                          <a:lnTo>
                            <a:pt x="42" y="148"/>
                          </a:lnTo>
                          <a:lnTo>
                            <a:pt x="42" y="147"/>
                          </a:lnTo>
                          <a:lnTo>
                            <a:pt x="42" y="145"/>
                          </a:lnTo>
                          <a:lnTo>
                            <a:pt x="42" y="143"/>
                          </a:lnTo>
                          <a:lnTo>
                            <a:pt x="42" y="140"/>
                          </a:lnTo>
                          <a:lnTo>
                            <a:pt x="43" y="140"/>
                          </a:lnTo>
                          <a:lnTo>
                            <a:pt x="45" y="147"/>
                          </a:lnTo>
                          <a:lnTo>
                            <a:pt x="47" y="148"/>
                          </a:lnTo>
                          <a:lnTo>
                            <a:pt x="47" y="152"/>
                          </a:lnTo>
                          <a:lnTo>
                            <a:pt x="49" y="152"/>
                          </a:lnTo>
                          <a:lnTo>
                            <a:pt x="49" y="152"/>
                          </a:lnTo>
                          <a:lnTo>
                            <a:pt x="57" y="148"/>
                          </a:lnTo>
                          <a:lnTo>
                            <a:pt x="59" y="143"/>
                          </a:lnTo>
                          <a:lnTo>
                            <a:pt x="59" y="143"/>
                          </a:lnTo>
                          <a:lnTo>
                            <a:pt x="59" y="141"/>
                          </a:lnTo>
                          <a:lnTo>
                            <a:pt x="59" y="138"/>
                          </a:lnTo>
                          <a:lnTo>
                            <a:pt x="59" y="136"/>
                          </a:lnTo>
                          <a:lnTo>
                            <a:pt x="59" y="136"/>
                          </a:lnTo>
                          <a:lnTo>
                            <a:pt x="61" y="134"/>
                          </a:lnTo>
                          <a:lnTo>
                            <a:pt x="61" y="134"/>
                          </a:lnTo>
                          <a:lnTo>
                            <a:pt x="61" y="134"/>
                          </a:lnTo>
                          <a:lnTo>
                            <a:pt x="63" y="140"/>
                          </a:lnTo>
                          <a:lnTo>
                            <a:pt x="63" y="140"/>
                          </a:lnTo>
                          <a:lnTo>
                            <a:pt x="64" y="140"/>
                          </a:lnTo>
                          <a:lnTo>
                            <a:pt x="64" y="140"/>
                          </a:lnTo>
                          <a:lnTo>
                            <a:pt x="66" y="140"/>
                          </a:lnTo>
                          <a:lnTo>
                            <a:pt x="66" y="140"/>
                          </a:lnTo>
                          <a:lnTo>
                            <a:pt x="66" y="138"/>
                          </a:lnTo>
                          <a:lnTo>
                            <a:pt x="66" y="136"/>
                          </a:lnTo>
                          <a:lnTo>
                            <a:pt x="68" y="136"/>
                          </a:lnTo>
                          <a:lnTo>
                            <a:pt x="68" y="136"/>
                          </a:lnTo>
                          <a:lnTo>
                            <a:pt x="68" y="134"/>
                          </a:lnTo>
                          <a:lnTo>
                            <a:pt x="71" y="134"/>
                          </a:lnTo>
                          <a:lnTo>
                            <a:pt x="71" y="131"/>
                          </a:lnTo>
                          <a:lnTo>
                            <a:pt x="71" y="129"/>
                          </a:lnTo>
                          <a:lnTo>
                            <a:pt x="70" y="127"/>
                          </a:lnTo>
                          <a:lnTo>
                            <a:pt x="70" y="126"/>
                          </a:lnTo>
                          <a:lnTo>
                            <a:pt x="71" y="124"/>
                          </a:lnTo>
                          <a:lnTo>
                            <a:pt x="71" y="124"/>
                          </a:lnTo>
                          <a:lnTo>
                            <a:pt x="71" y="122"/>
                          </a:lnTo>
                          <a:lnTo>
                            <a:pt x="73" y="122"/>
                          </a:lnTo>
                          <a:lnTo>
                            <a:pt x="73" y="122"/>
                          </a:lnTo>
                          <a:lnTo>
                            <a:pt x="75" y="126"/>
                          </a:lnTo>
                          <a:lnTo>
                            <a:pt x="77" y="124"/>
                          </a:lnTo>
                          <a:lnTo>
                            <a:pt x="78" y="122"/>
                          </a:lnTo>
                          <a:lnTo>
                            <a:pt x="78" y="120"/>
                          </a:lnTo>
                          <a:lnTo>
                            <a:pt x="80" y="117"/>
                          </a:lnTo>
                          <a:lnTo>
                            <a:pt x="85" y="117"/>
                          </a:lnTo>
                          <a:lnTo>
                            <a:pt x="84" y="120"/>
                          </a:lnTo>
                          <a:lnTo>
                            <a:pt x="82" y="124"/>
                          </a:lnTo>
                          <a:lnTo>
                            <a:pt x="80" y="127"/>
                          </a:lnTo>
                          <a:lnTo>
                            <a:pt x="80" y="129"/>
                          </a:lnTo>
                          <a:lnTo>
                            <a:pt x="80" y="131"/>
                          </a:lnTo>
                          <a:lnTo>
                            <a:pt x="84" y="131"/>
                          </a:lnTo>
                          <a:lnTo>
                            <a:pt x="85" y="134"/>
                          </a:lnTo>
                          <a:lnTo>
                            <a:pt x="87" y="134"/>
                          </a:lnTo>
                          <a:lnTo>
                            <a:pt x="89" y="133"/>
                          </a:lnTo>
                          <a:lnTo>
                            <a:pt x="91" y="131"/>
                          </a:lnTo>
                          <a:lnTo>
                            <a:pt x="91" y="127"/>
                          </a:lnTo>
                          <a:lnTo>
                            <a:pt x="94" y="127"/>
                          </a:lnTo>
                          <a:lnTo>
                            <a:pt x="98" y="127"/>
                          </a:lnTo>
                          <a:lnTo>
                            <a:pt x="99" y="126"/>
                          </a:lnTo>
                          <a:lnTo>
                            <a:pt x="101" y="126"/>
                          </a:lnTo>
                          <a:lnTo>
                            <a:pt x="101" y="122"/>
                          </a:lnTo>
                          <a:lnTo>
                            <a:pt x="103" y="122"/>
                          </a:lnTo>
                          <a:lnTo>
                            <a:pt x="103" y="122"/>
                          </a:lnTo>
                          <a:lnTo>
                            <a:pt x="101" y="122"/>
                          </a:lnTo>
                          <a:lnTo>
                            <a:pt x="101" y="119"/>
                          </a:lnTo>
                          <a:lnTo>
                            <a:pt x="103" y="119"/>
                          </a:lnTo>
                          <a:lnTo>
                            <a:pt x="103" y="119"/>
                          </a:lnTo>
                          <a:lnTo>
                            <a:pt x="101" y="112"/>
                          </a:lnTo>
                          <a:lnTo>
                            <a:pt x="115" y="117"/>
                          </a:lnTo>
                          <a:lnTo>
                            <a:pt x="115" y="115"/>
                          </a:lnTo>
                          <a:lnTo>
                            <a:pt x="113" y="113"/>
                          </a:lnTo>
                          <a:lnTo>
                            <a:pt x="113" y="113"/>
                          </a:lnTo>
                          <a:lnTo>
                            <a:pt x="113" y="110"/>
                          </a:lnTo>
                          <a:lnTo>
                            <a:pt x="113" y="108"/>
                          </a:lnTo>
                          <a:lnTo>
                            <a:pt x="117" y="108"/>
                          </a:lnTo>
                          <a:lnTo>
                            <a:pt x="119" y="100"/>
                          </a:lnTo>
                          <a:lnTo>
                            <a:pt x="112" y="91"/>
                          </a:lnTo>
                          <a:lnTo>
                            <a:pt x="110" y="89"/>
                          </a:lnTo>
                          <a:lnTo>
                            <a:pt x="108" y="89"/>
                          </a:lnTo>
                          <a:lnTo>
                            <a:pt x="108" y="87"/>
                          </a:lnTo>
                          <a:lnTo>
                            <a:pt x="103" y="87"/>
                          </a:lnTo>
                          <a:lnTo>
                            <a:pt x="101" y="89"/>
                          </a:lnTo>
                          <a:lnTo>
                            <a:pt x="99" y="91"/>
                          </a:lnTo>
                          <a:lnTo>
                            <a:pt x="96" y="91"/>
                          </a:lnTo>
                          <a:lnTo>
                            <a:pt x="92" y="93"/>
                          </a:lnTo>
                          <a:lnTo>
                            <a:pt x="92" y="93"/>
                          </a:lnTo>
                          <a:lnTo>
                            <a:pt x="96" y="93"/>
                          </a:lnTo>
                          <a:lnTo>
                            <a:pt x="96" y="96"/>
                          </a:lnTo>
                          <a:lnTo>
                            <a:pt x="94" y="98"/>
                          </a:lnTo>
                          <a:lnTo>
                            <a:pt x="92" y="101"/>
                          </a:lnTo>
                          <a:lnTo>
                            <a:pt x="85" y="100"/>
                          </a:lnTo>
                          <a:lnTo>
                            <a:pt x="84" y="98"/>
                          </a:lnTo>
                          <a:lnTo>
                            <a:pt x="82" y="98"/>
                          </a:lnTo>
                          <a:lnTo>
                            <a:pt x="78" y="96"/>
                          </a:lnTo>
                          <a:lnTo>
                            <a:pt x="73" y="98"/>
                          </a:lnTo>
                          <a:lnTo>
                            <a:pt x="68" y="98"/>
                          </a:lnTo>
                          <a:lnTo>
                            <a:pt x="64" y="98"/>
                          </a:lnTo>
                          <a:lnTo>
                            <a:pt x="61" y="98"/>
                          </a:lnTo>
                          <a:lnTo>
                            <a:pt x="61" y="100"/>
                          </a:lnTo>
                          <a:lnTo>
                            <a:pt x="56" y="101"/>
                          </a:lnTo>
                          <a:lnTo>
                            <a:pt x="50" y="107"/>
                          </a:lnTo>
                          <a:lnTo>
                            <a:pt x="49" y="107"/>
                          </a:lnTo>
                          <a:lnTo>
                            <a:pt x="49" y="108"/>
                          </a:lnTo>
                          <a:lnTo>
                            <a:pt x="47" y="108"/>
                          </a:lnTo>
                          <a:lnTo>
                            <a:pt x="43" y="112"/>
                          </a:lnTo>
                          <a:lnTo>
                            <a:pt x="40" y="113"/>
                          </a:lnTo>
                          <a:lnTo>
                            <a:pt x="38" y="115"/>
                          </a:lnTo>
                          <a:lnTo>
                            <a:pt x="36" y="115"/>
                          </a:lnTo>
                          <a:lnTo>
                            <a:pt x="36" y="117"/>
                          </a:lnTo>
                          <a:lnTo>
                            <a:pt x="31" y="115"/>
                          </a:lnTo>
                          <a:lnTo>
                            <a:pt x="31" y="119"/>
                          </a:lnTo>
                          <a:lnTo>
                            <a:pt x="30" y="119"/>
                          </a:lnTo>
                          <a:lnTo>
                            <a:pt x="30" y="120"/>
                          </a:lnTo>
                          <a:lnTo>
                            <a:pt x="24" y="120"/>
                          </a:lnTo>
                          <a:lnTo>
                            <a:pt x="23" y="122"/>
                          </a:lnTo>
                          <a:lnTo>
                            <a:pt x="23" y="122"/>
                          </a:lnTo>
                          <a:lnTo>
                            <a:pt x="21" y="124"/>
                          </a:lnTo>
                          <a:lnTo>
                            <a:pt x="21" y="126"/>
                          </a:lnTo>
                          <a:lnTo>
                            <a:pt x="23" y="127"/>
                          </a:lnTo>
                          <a:lnTo>
                            <a:pt x="21" y="129"/>
                          </a:lnTo>
                          <a:lnTo>
                            <a:pt x="14" y="129"/>
                          </a:lnTo>
                          <a:lnTo>
                            <a:pt x="14" y="131"/>
                          </a:lnTo>
                          <a:lnTo>
                            <a:pt x="12" y="131"/>
                          </a:lnTo>
                          <a:lnTo>
                            <a:pt x="10" y="133"/>
                          </a:lnTo>
                          <a:lnTo>
                            <a:pt x="9" y="133"/>
                          </a:lnTo>
                          <a:lnTo>
                            <a:pt x="9" y="134"/>
                          </a:lnTo>
                          <a:lnTo>
                            <a:pt x="3" y="134"/>
                          </a:lnTo>
                          <a:lnTo>
                            <a:pt x="3" y="134"/>
                          </a:lnTo>
                          <a:lnTo>
                            <a:pt x="0" y="136"/>
                          </a:lnTo>
                          <a:lnTo>
                            <a:pt x="0" y="138"/>
                          </a:lnTo>
                          <a:lnTo>
                            <a:pt x="0" y="138"/>
                          </a:lnTo>
                          <a:lnTo>
                            <a:pt x="2" y="138"/>
                          </a:lnTo>
                          <a:close/>
                          <a:moveTo>
                            <a:pt x="59" y="131"/>
                          </a:moveTo>
                          <a:lnTo>
                            <a:pt x="59" y="131"/>
                          </a:lnTo>
                          <a:lnTo>
                            <a:pt x="59" y="133"/>
                          </a:lnTo>
                          <a:lnTo>
                            <a:pt x="59" y="133"/>
                          </a:lnTo>
                          <a:lnTo>
                            <a:pt x="59" y="131"/>
                          </a:lnTo>
                          <a:close/>
                          <a:moveTo>
                            <a:pt x="2084" y="105"/>
                          </a:moveTo>
                          <a:lnTo>
                            <a:pt x="2087" y="105"/>
                          </a:lnTo>
                          <a:lnTo>
                            <a:pt x="2087" y="103"/>
                          </a:lnTo>
                          <a:lnTo>
                            <a:pt x="2089" y="103"/>
                          </a:lnTo>
                          <a:lnTo>
                            <a:pt x="2089" y="98"/>
                          </a:lnTo>
                          <a:lnTo>
                            <a:pt x="2093" y="96"/>
                          </a:lnTo>
                          <a:lnTo>
                            <a:pt x="2093" y="94"/>
                          </a:lnTo>
                          <a:lnTo>
                            <a:pt x="2091" y="93"/>
                          </a:lnTo>
                          <a:lnTo>
                            <a:pt x="2091" y="91"/>
                          </a:lnTo>
                          <a:lnTo>
                            <a:pt x="2089" y="89"/>
                          </a:lnTo>
                          <a:lnTo>
                            <a:pt x="2086" y="89"/>
                          </a:lnTo>
                          <a:lnTo>
                            <a:pt x="2082" y="89"/>
                          </a:lnTo>
                          <a:lnTo>
                            <a:pt x="2079" y="87"/>
                          </a:lnTo>
                          <a:lnTo>
                            <a:pt x="2073" y="87"/>
                          </a:lnTo>
                          <a:lnTo>
                            <a:pt x="2070" y="89"/>
                          </a:lnTo>
                          <a:lnTo>
                            <a:pt x="2070" y="91"/>
                          </a:lnTo>
                          <a:lnTo>
                            <a:pt x="2066" y="91"/>
                          </a:lnTo>
                          <a:lnTo>
                            <a:pt x="2066" y="93"/>
                          </a:lnTo>
                          <a:lnTo>
                            <a:pt x="2063" y="93"/>
                          </a:lnTo>
                          <a:lnTo>
                            <a:pt x="2063" y="93"/>
                          </a:lnTo>
                          <a:lnTo>
                            <a:pt x="2061" y="93"/>
                          </a:lnTo>
                          <a:lnTo>
                            <a:pt x="2063" y="94"/>
                          </a:lnTo>
                          <a:lnTo>
                            <a:pt x="2066" y="96"/>
                          </a:lnTo>
                          <a:lnTo>
                            <a:pt x="2070" y="96"/>
                          </a:lnTo>
                          <a:lnTo>
                            <a:pt x="2072" y="98"/>
                          </a:lnTo>
                          <a:lnTo>
                            <a:pt x="2072" y="103"/>
                          </a:lnTo>
                          <a:lnTo>
                            <a:pt x="2073" y="103"/>
                          </a:lnTo>
                          <a:lnTo>
                            <a:pt x="2073" y="105"/>
                          </a:lnTo>
                          <a:lnTo>
                            <a:pt x="2073" y="105"/>
                          </a:lnTo>
                          <a:lnTo>
                            <a:pt x="2075" y="103"/>
                          </a:lnTo>
                          <a:lnTo>
                            <a:pt x="2075" y="103"/>
                          </a:lnTo>
                          <a:lnTo>
                            <a:pt x="2084" y="103"/>
                          </a:lnTo>
                          <a:lnTo>
                            <a:pt x="2084" y="105"/>
                          </a:lnTo>
                          <a:close/>
                          <a:moveTo>
                            <a:pt x="482" y="91"/>
                          </a:moveTo>
                          <a:lnTo>
                            <a:pt x="480" y="94"/>
                          </a:lnTo>
                          <a:lnTo>
                            <a:pt x="480" y="96"/>
                          </a:lnTo>
                          <a:lnTo>
                            <a:pt x="476" y="98"/>
                          </a:lnTo>
                          <a:lnTo>
                            <a:pt x="476" y="101"/>
                          </a:lnTo>
                          <a:lnTo>
                            <a:pt x="476" y="101"/>
                          </a:lnTo>
                          <a:lnTo>
                            <a:pt x="478" y="103"/>
                          </a:lnTo>
                          <a:lnTo>
                            <a:pt x="478" y="105"/>
                          </a:lnTo>
                          <a:lnTo>
                            <a:pt x="478" y="107"/>
                          </a:lnTo>
                          <a:lnTo>
                            <a:pt x="478" y="110"/>
                          </a:lnTo>
                          <a:lnTo>
                            <a:pt x="480" y="110"/>
                          </a:lnTo>
                          <a:lnTo>
                            <a:pt x="480" y="107"/>
                          </a:lnTo>
                          <a:lnTo>
                            <a:pt x="485" y="107"/>
                          </a:lnTo>
                          <a:lnTo>
                            <a:pt x="489" y="107"/>
                          </a:lnTo>
                          <a:lnTo>
                            <a:pt x="489" y="100"/>
                          </a:lnTo>
                          <a:lnTo>
                            <a:pt x="490" y="100"/>
                          </a:lnTo>
                          <a:lnTo>
                            <a:pt x="490" y="96"/>
                          </a:lnTo>
                          <a:lnTo>
                            <a:pt x="489" y="96"/>
                          </a:lnTo>
                          <a:lnTo>
                            <a:pt x="489" y="94"/>
                          </a:lnTo>
                          <a:lnTo>
                            <a:pt x="489" y="93"/>
                          </a:lnTo>
                          <a:lnTo>
                            <a:pt x="485" y="93"/>
                          </a:lnTo>
                          <a:lnTo>
                            <a:pt x="485" y="93"/>
                          </a:lnTo>
                          <a:lnTo>
                            <a:pt x="482" y="91"/>
                          </a:lnTo>
                          <a:close/>
                          <a:moveTo>
                            <a:pt x="270" y="93"/>
                          </a:moveTo>
                          <a:lnTo>
                            <a:pt x="270" y="96"/>
                          </a:lnTo>
                          <a:lnTo>
                            <a:pt x="270" y="100"/>
                          </a:lnTo>
                          <a:lnTo>
                            <a:pt x="272" y="101"/>
                          </a:lnTo>
                          <a:lnTo>
                            <a:pt x="276" y="103"/>
                          </a:lnTo>
                          <a:lnTo>
                            <a:pt x="276" y="105"/>
                          </a:lnTo>
                          <a:lnTo>
                            <a:pt x="276" y="107"/>
                          </a:lnTo>
                          <a:lnTo>
                            <a:pt x="277" y="108"/>
                          </a:lnTo>
                          <a:lnTo>
                            <a:pt x="277" y="110"/>
                          </a:lnTo>
                          <a:lnTo>
                            <a:pt x="279" y="110"/>
                          </a:lnTo>
                          <a:lnTo>
                            <a:pt x="279" y="108"/>
                          </a:lnTo>
                          <a:lnTo>
                            <a:pt x="281" y="107"/>
                          </a:lnTo>
                          <a:lnTo>
                            <a:pt x="279" y="101"/>
                          </a:lnTo>
                          <a:lnTo>
                            <a:pt x="277" y="96"/>
                          </a:lnTo>
                          <a:lnTo>
                            <a:pt x="276" y="93"/>
                          </a:lnTo>
                          <a:lnTo>
                            <a:pt x="276" y="93"/>
                          </a:lnTo>
                          <a:lnTo>
                            <a:pt x="270" y="93"/>
                          </a:lnTo>
                          <a:close/>
                          <a:moveTo>
                            <a:pt x="319" y="93"/>
                          </a:moveTo>
                          <a:lnTo>
                            <a:pt x="318" y="96"/>
                          </a:lnTo>
                          <a:lnTo>
                            <a:pt x="319" y="96"/>
                          </a:lnTo>
                          <a:lnTo>
                            <a:pt x="323" y="101"/>
                          </a:lnTo>
                          <a:lnTo>
                            <a:pt x="326" y="101"/>
                          </a:lnTo>
                          <a:lnTo>
                            <a:pt x="328" y="100"/>
                          </a:lnTo>
                          <a:lnTo>
                            <a:pt x="331" y="100"/>
                          </a:lnTo>
                          <a:lnTo>
                            <a:pt x="330" y="98"/>
                          </a:lnTo>
                          <a:lnTo>
                            <a:pt x="330" y="94"/>
                          </a:lnTo>
                          <a:lnTo>
                            <a:pt x="330" y="94"/>
                          </a:lnTo>
                          <a:lnTo>
                            <a:pt x="326" y="94"/>
                          </a:lnTo>
                          <a:lnTo>
                            <a:pt x="326" y="93"/>
                          </a:lnTo>
                          <a:lnTo>
                            <a:pt x="323" y="93"/>
                          </a:lnTo>
                          <a:lnTo>
                            <a:pt x="321" y="93"/>
                          </a:lnTo>
                          <a:lnTo>
                            <a:pt x="319" y="93"/>
                          </a:lnTo>
                          <a:close/>
                          <a:moveTo>
                            <a:pt x="431" y="94"/>
                          </a:moveTo>
                          <a:lnTo>
                            <a:pt x="429" y="98"/>
                          </a:lnTo>
                          <a:lnTo>
                            <a:pt x="424" y="98"/>
                          </a:lnTo>
                          <a:lnTo>
                            <a:pt x="424" y="98"/>
                          </a:lnTo>
                          <a:lnTo>
                            <a:pt x="419" y="100"/>
                          </a:lnTo>
                          <a:lnTo>
                            <a:pt x="419" y="101"/>
                          </a:lnTo>
                          <a:lnTo>
                            <a:pt x="415" y="101"/>
                          </a:lnTo>
                          <a:lnTo>
                            <a:pt x="412" y="101"/>
                          </a:lnTo>
                          <a:lnTo>
                            <a:pt x="408" y="100"/>
                          </a:lnTo>
                          <a:lnTo>
                            <a:pt x="405" y="100"/>
                          </a:lnTo>
                          <a:lnTo>
                            <a:pt x="405" y="101"/>
                          </a:lnTo>
                          <a:lnTo>
                            <a:pt x="401" y="105"/>
                          </a:lnTo>
                          <a:lnTo>
                            <a:pt x="401" y="107"/>
                          </a:lnTo>
                          <a:lnTo>
                            <a:pt x="410" y="105"/>
                          </a:lnTo>
                          <a:lnTo>
                            <a:pt x="410" y="107"/>
                          </a:lnTo>
                          <a:lnTo>
                            <a:pt x="414" y="107"/>
                          </a:lnTo>
                          <a:lnTo>
                            <a:pt x="414" y="107"/>
                          </a:lnTo>
                          <a:lnTo>
                            <a:pt x="419" y="107"/>
                          </a:lnTo>
                          <a:lnTo>
                            <a:pt x="419" y="108"/>
                          </a:lnTo>
                          <a:lnTo>
                            <a:pt x="427" y="108"/>
                          </a:lnTo>
                          <a:lnTo>
                            <a:pt x="427" y="110"/>
                          </a:lnTo>
                          <a:lnTo>
                            <a:pt x="431" y="110"/>
                          </a:lnTo>
                          <a:lnTo>
                            <a:pt x="431" y="110"/>
                          </a:lnTo>
                          <a:lnTo>
                            <a:pt x="433" y="110"/>
                          </a:lnTo>
                          <a:lnTo>
                            <a:pt x="433" y="108"/>
                          </a:lnTo>
                          <a:lnTo>
                            <a:pt x="443" y="110"/>
                          </a:lnTo>
                          <a:lnTo>
                            <a:pt x="443" y="107"/>
                          </a:lnTo>
                          <a:lnTo>
                            <a:pt x="447" y="107"/>
                          </a:lnTo>
                          <a:lnTo>
                            <a:pt x="450" y="105"/>
                          </a:lnTo>
                          <a:lnTo>
                            <a:pt x="452" y="98"/>
                          </a:lnTo>
                          <a:lnTo>
                            <a:pt x="445" y="98"/>
                          </a:lnTo>
                          <a:lnTo>
                            <a:pt x="445" y="94"/>
                          </a:lnTo>
                          <a:lnTo>
                            <a:pt x="443" y="96"/>
                          </a:lnTo>
                          <a:lnTo>
                            <a:pt x="440" y="98"/>
                          </a:lnTo>
                          <a:lnTo>
                            <a:pt x="438" y="98"/>
                          </a:lnTo>
                          <a:lnTo>
                            <a:pt x="434" y="98"/>
                          </a:lnTo>
                          <a:lnTo>
                            <a:pt x="434" y="96"/>
                          </a:lnTo>
                          <a:lnTo>
                            <a:pt x="431" y="94"/>
                          </a:lnTo>
                          <a:close/>
                          <a:moveTo>
                            <a:pt x="740" y="105"/>
                          </a:moveTo>
                          <a:lnTo>
                            <a:pt x="743" y="108"/>
                          </a:lnTo>
                          <a:lnTo>
                            <a:pt x="749" y="107"/>
                          </a:lnTo>
                          <a:lnTo>
                            <a:pt x="749" y="105"/>
                          </a:lnTo>
                          <a:lnTo>
                            <a:pt x="743" y="105"/>
                          </a:lnTo>
                          <a:lnTo>
                            <a:pt x="742" y="105"/>
                          </a:lnTo>
                          <a:lnTo>
                            <a:pt x="742" y="105"/>
                          </a:lnTo>
                          <a:lnTo>
                            <a:pt x="740" y="105"/>
                          </a:lnTo>
                          <a:close/>
                          <a:moveTo>
                            <a:pt x="2128" y="119"/>
                          </a:moveTo>
                          <a:lnTo>
                            <a:pt x="2129" y="119"/>
                          </a:lnTo>
                          <a:lnTo>
                            <a:pt x="2129" y="115"/>
                          </a:lnTo>
                          <a:lnTo>
                            <a:pt x="2128" y="115"/>
                          </a:lnTo>
                          <a:lnTo>
                            <a:pt x="2126" y="115"/>
                          </a:lnTo>
                          <a:lnTo>
                            <a:pt x="2124" y="115"/>
                          </a:lnTo>
                          <a:lnTo>
                            <a:pt x="2124" y="115"/>
                          </a:lnTo>
                          <a:lnTo>
                            <a:pt x="2122" y="117"/>
                          </a:lnTo>
                          <a:lnTo>
                            <a:pt x="2119" y="117"/>
                          </a:lnTo>
                          <a:lnTo>
                            <a:pt x="2119" y="115"/>
                          </a:lnTo>
                          <a:lnTo>
                            <a:pt x="2117" y="115"/>
                          </a:lnTo>
                          <a:lnTo>
                            <a:pt x="2117" y="113"/>
                          </a:lnTo>
                          <a:lnTo>
                            <a:pt x="2114" y="113"/>
                          </a:lnTo>
                          <a:lnTo>
                            <a:pt x="2112" y="112"/>
                          </a:lnTo>
                          <a:lnTo>
                            <a:pt x="2110" y="112"/>
                          </a:lnTo>
                          <a:lnTo>
                            <a:pt x="2110" y="110"/>
                          </a:lnTo>
                          <a:lnTo>
                            <a:pt x="2107" y="110"/>
                          </a:lnTo>
                          <a:lnTo>
                            <a:pt x="2107" y="105"/>
                          </a:lnTo>
                          <a:lnTo>
                            <a:pt x="2098" y="105"/>
                          </a:lnTo>
                          <a:lnTo>
                            <a:pt x="2096" y="107"/>
                          </a:lnTo>
                          <a:lnTo>
                            <a:pt x="2093" y="107"/>
                          </a:lnTo>
                          <a:lnTo>
                            <a:pt x="2091" y="107"/>
                          </a:lnTo>
                          <a:lnTo>
                            <a:pt x="2087" y="105"/>
                          </a:lnTo>
                          <a:lnTo>
                            <a:pt x="2082" y="105"/>
                          </a:lnTo>
                          <a:lnTo>
                            <a:pt x="2080" y="108"/>
                          </a:lnTo>
                          <a:lnTo>
                            <a:pt x="2075" y="110"/>
                          </a:lnTo>
                          <a:lnTo>
                            <a:pt x="2077" y="115"/>
                          </a:lnTo>
                          <a:lnTo>
                            <a:pt x="2080" y="117"/>
                          </a:lnTo>
                          <a:lnTo>
                            <a:pt x="2079" y="119"/>
                          </a:lnTo>
                          <a:lnTo>
                            <a:pt x="2079" y="120"/>
                          </a:lnTo>
                          <a:lnTo>
                            <a:pt x="2077" y="122"/>
                          </a:lnTo>
                          <a:lnTo>
                            <a:pt x="2077" y="124"/>
                          </a:lnTo>
                          <a:lnTo>
                            <a:pt x="2075" y="127"/>
                          </a:lnTo>
                          <a:lnTo>
                            <a:pt x="2080" y="126"/>
                          </a:lnTo>
                          <a:lnTo>
                            <a:pt x="2084" y="126"/>
                          </a:lnTo>
                          <a:lnTo>
                            <a:pt x="2087" y="124"/>
                          </a:lnTo>
                          <a:lnTo>
                            <a:pt x="2091" y="124"/>
                          </a:lnTo>
                          <a:lnTo>
                            <a:pt x="2094" y="122"/>
                          </a:lnTo>
                          <a:lnTo>
                            <a:pt x="2094" y="127"/>
                          </a:lnTo>
                          <a:lnTo>
                            <a:pt x="2096" y="127"/>
                          </a:lnTo>
                          <a:lnTo>
                            <a:pt x="2098" y="127"/>
                          </a:lnTo>
                          <a:lnTo>
                            <a:pt x="2100" y="127"/>
                          </a:lnTo>
                          <a:lnTo>
                            <a:pt x="2100" y="127"/>
                          </a:lnTo>
                          <a:lnTo>
                            <a:pt x="2100" y="127"/>
                          </a:lnTo>
                          <a:lnTo>
                            <a:pt x="2100" y="127"/>
                          </a:lnTo>
                          <a:lnTo>
                            <a:pt x="2103" y="127"/>
                          </a:lnTo>
                          <a:lnTo>
                            <a:pt x="2103" y="126"/>
                          </a:lnTo>
                          <a:lnTo>
                            <a:pt x="2110" y="126"/>
                          </a:lnTo>
                          <a:lnTo>
                            <a:pt x="2110" y="126"/>
                          </a:lnTo>
                          <a:lnTo>
                            <a:pt x="2115" y="124"/>
                          </a:lnTo>
                          <a:lnTo>
                            <a:pt x="2115" y="122"/>
                          </a:lnTo>
                          <a:lnTo>
                            <a:pt x="2126" y="122"/>
                          </a:lnTo>
                          <a:lnTo>
                            <a:pt x="2126" y="122"/>
                          </a:lnTo>
                          <a:lnTo>
                            <a:pt x="2128" y="120"/>
                          </a:lnTo>
                          <a:lnTo>
                            <a:pt x="2128" y="119"/>
                          </a:lnTo>
                          <a:close/>
                          <a:moveTo>
                            <a:pt x="4459" y="482"/>
                          </a:moveTo>
                          <a:lnTo>
                            <a:pt x="4459" y="478"/>
                          </a:lnTo>
                          <a:lnTo>
                            <a:pt x="4463" y="478"/>
                          </a:lnTo>
                          <a:lnTo>
                            <a:pt x="4465" y="478"/>
                          </a:lnTo>
                          <a:lnTo>
                            <a:pt x="4468" y="480"/>
                          </a:lnTo>
                          <a:lnTo>
                            <a:pt x="4466" y="477"/>
                          </a:lnTo>
                          <a:lnTo>
                            <a:pt x="4465" y="475"/>
                          </a:lnTo>
                          <a:lnTo>
                            <a:pt x="4461" y="471"/>
                          </a:lnTo>
                          <a:lnTo>
                            <a:pt x="4461" y="471"/>
                          </a:lnTo>
                          <a:lnTo>
                            <a:pt x="4461" y="468"/>
                          </a:lnTo>
                          <a:lnTo>
                            <a:pt x="4461" y="466"/>
                          </a:lnTo>
                          <a:lnTo>
                            <a:pt x="4461" y="466"/>
                          </a:lnTo>
                          <a:lnTo>
                            <a:pt x="4459" y="466"/>
                          </a:lnTo>
                          <a:lnTo>
                            <a:pt x="4459" y="466"/>
                          </a:lnTo>
                          <a:lnTo>
                            <a:pt x="4459" y="464"/>
                          </a:lnTo>
                          <a:lnTo>
                            <a:pt x="4468" y="463"/>
                          </a:lnTo>
                          <a:lnTo>
                            <a:pt x="4468" y="456"/>
                          </a:lnTo>
                          <a:lnTo>
                            <a:pt x="4468" y="456"/>
                          </a:lnTo>
                          <a:lnTo>
                            <a:pt x="4468" y="456"/>
                          </a:lnTo>
                          <a:lnTo>
                            <a:pt x="4461" y="456"/>
                          </a:lnTo>
                          <a:lnTo>
                            <a:pt x="4461" y="456"/>
                          </a:lnTo>
                          <a:lnTo>
                            <a:pt x="4461" y="456"/>
                          </a:lnTo>
                          <a:lnTo>
                            <a:pt x="4461" y="452"/>
                          </a:lnTo>
                          <a:lnTo>
                            <a:pt x="4461" y="452"/>
                          </a:lnTo>
                          <a:lnTo>
                            <a:pt x="4461" y="450"/>
                          </a:lnTo>
                          <a:lnTo>
                            <a:pt x="4468" y="450"/>
                          </a:lnTo>
                          <a:lnTo>
                            <a:pt x="4468" y="452"/>
                          </a:lnTo>
                          <a:lnTo>
                            <a:pt x="4473" y="452"/>
                          </a:lnTo>
                          <a:lnTo>
                            <a:pt x="4473" y="450"/>
                          </a:lnTo>
                          <a:lnTo>
                            <a:pt x="4480" y="452"/>
                          </a:lnTo>
                          <a:lnTo>
                            <a:pt x="4480" y="454"/>
                          </a:lnTo>
                          <a:lnTo>
                            <a:pt x="4480" y="454"/>
                          </a:lnTo>
                          <a:lnTo>
                            <a:pt x="4480" y="452"/>
                          </a:lnTo>
                          <a:lnTo>
                            <a:pt x="4486" y="454"/>
                          </a:lnTo>
                          <a:lnTo>
                            <a:pt x="4486" y="452"/>
                          </a:lnTo>
                          <a:lnTo>
                            <a:pt x="4486" y="452"/>
                          </a:lnTo>
                          <a:lnTo>
                            <a:pt x="4486" y="447"/>
                          </a:lnTo>
                          <a:lnTo>
                            <a:pt x="4491" y="447"/>
                          </a:lnTo>
                          <a:lnTo>
                            <a:pt x="4491" y="447"/>
                          </a:lnTo>
                          <a:lnTo>
                            <a:pt x="4491" y="447"/>
                          </a:lnTo>
                          <a:lnTo>
                            <a:pt x="4491" y="440"/>
                          </a:lnTo>
                          <a:lnTo>
                            <a:pt x="4494" y="440"/>
                          </a:lnTo>
                          <a:lnTo>
                            <a:pt x="4496" y="436"/>
                          </a:lnTo>
                          <a:lnTo>
                            <a:pt x="4493" y="436"/>
                          </a:lnTo>
                          <a:lnTo>
                            <a:pt x="4491" y="436"/>
                          </a:lnTo>
                          <a:lnTo>
                            <a:pt x="4489" y="435"/>
                          </a:lnTo>
                          <a:lnTo>
                            <a:pt x="4489" y="435"/>
                          </a:lnTo>
                          <a:lnTo>
                            <a:pt x="4486" y="433"/>
                          </a:lnTo>
                          <a:lnTo>
                            <a:pt x="4484" y="431"/>
                          </a:lnTo>
                          <a:lnTo>
                            <a:pt x="4480" y="429"/>
                          </a:lnTo>
                          <a:lnTo>
                            <a:pt x="4480" y="428"/>
                          </a:lnTo>
                          <a:lnTo>
                            <a:pt x="4479" y="428"/>
                          </a:lnTo>
                          <a:lnTo>
                            <a:pt x="4477" y="426"/>
                          </a:lnTo>
                          <a:lnTo>
                            <a:pt x="4475" y="426"/>
                          </a:lnTo>
                          <a:lnTo>
                            <a:pt x="4473" y="422"/>
                          </a:lnTo>
                          <a:lnTo>
                            <a:pt x="4472" y="422"/>
                          </a:lnTo>
                          <a:lnTo>
                            <a:pt x="4470" y="421"/>
                          </a:lnTo>
                          <a:lnTo>
                            <a:pt x="4468" y="419"/>
                          </a:lnTo>
                          <a:lnTo>
                            <a:pt x="4468" y="417"/>
                          </a:lnTo>
                          <a:lnTo>
                            <a:pt x="4466" y="415"/>
                          </a:lnTo>
                          <a:lnTo>
                            <a:pt x="4466" y="414"/>
                          </a:lnTo>
                          <a:lnTo>
                            <a:pt x="4465" y="414"/>
                          </a:lnTo>
                          <a:lnTo>
                            <a:pt x="4465" y="414"/>
                          </a:lnTo>
                          <a:lnTo>
                            <a:pt x="4461" y="414"/>
                          </a:lnTo>
                          <a:lnTo>
                            <a:pt x="4461" y="412"/>
                          </a:lnTo>
                          <a:lnTo>
                            <a:pt x="4456" y="410"/>
                          </a:lnTo>
                          <a:lnTo>
                            <a:pt x="4456" y="410"/>
                          </a:lnTo>
                          <a:lnTo>
                            <a:pt x="4432" y="412"/>
                          </a:lnTo>
                          <a:lnTo>
                            <a:pt x="4433" y="415"/>
                          </a:lnTo>
                          <a:lnTo>
                            <a:pt x="4433" y="419"/>
                          </a:lnTo>
                          <a:lnTo>
                            <a:pt x="4433" y="421"/>
                          </a:lnTo>
                          <a:lnTo>
                            <a:pt x="4435" y="424"/>
                          </a:lnTo>
                          <a:lnTo>
                            <a:pt x="4428" y="422"/>
                          </a:lnTo>
                          <a:lnTo>
                            <a:pt x="4428" y="421"/>
                          </a:lnTo>
                          <a:lnTo>
                            <a:pt x="4428" y="419"/>
                          </a:lnTo>
                          <a:lnTo>
                            <a:pt x="4428" y="417"/>
                          </a:lnTo>
                          <a:lnTo>
                            <a:pt x="4428" y="410"/>
                          </a:lnTo>
                          <a:lnTo>
                            <a:pt x="4428" y="410"/>
                          </a:lnTo>
                          <a:lnTo>
                            <a:pt x="4428" y="407"/>
                          </a:lnTo>
                          <a:lnTo>
                            <a:pt x="4428" y="405"/>
                          </a:lnTo>
                          <a:lnTo>
                            <a:pt x="4426" y="405"/>
                          </a:lnTo>
                          <a:lnTo>
                            <a:pt x="4425" y="403"/>
                          </a:lnTo>
                          <a:lnTo>
                            <a:pt x="4423" y="402"/>
                          </a:lnTo>
                          <a:lnTo>
                            <a:pt x="4423" y="402"/>
                          </a:lnTo>
                          <a:lnTo>
                            <a:pt x="4423" y="398"/>
                          </a:lnTo>
                          <a:lnTo>
                            <a:pt x="4421" y="398"/>
                          </a:lnTo>
                          <a:lnTo>
                            <a:pt x="4419" y="396"/>
                          </a:lnTo>
                          <a:lnTo>
                            <a:pt x="4418" y="396"/>
                          </a:lnTo>
                          <a:lnTo>
                            <a:pt x="4414" y="396"/>
                          </a:lnTo>
                          <a:lnTo>
                            <a:pt x="4412" y="395"/>
                          </a:lnTo>
                          <a:lnTo>
                            <a:pt x="4411" y="391"/>
                          </a:lnTo>
                          <a:lnTo>
                            <a:pt x="4407" y="391"/>
                          </a:lnTo>
                          <a:lnTo>
                            <a:pt x="4407" y="389"/>
                          </a:lnTo>
                          <a:lnTo>
                            <a:pt x="4405" y="389"/>
                          </a:lnTo>
                          <a:lnTo>
                            <a:pt x="4405" y="389"/>
                          </a:lnTo>
                          <a:lnTo>
                            <a:pt x="4402" y="389"/>
                          </a:lnTo>
                          <a:lnTo>
                            <a:pt x="4398" y="384"/>
                          </a:lnTo>
                          <a:lnTo>
                            <a:pt x="4395" y="384"/>
                          </a:lnTo>
                          <a:lnTo>
                            <a:pt x="4393" y="381"/>
                          </a:lnTo>
                          <a:lnTo>
                            <a:pt x="4391" y="381"/>
                          </a:lnTo>
                          <a:lnTo>
                            <a:pt x="4390" y="377"/>
                          </a:lnTo>
                          <a:lnTo>
                            <a:pt x="4388" y="377"/>
                          </a:lnTo>
                          <a:lnTo>
                            <a:pt x="4384" y="375"/>
                          </a:lnTo>
                          <a:lnTo>
                            <a:pt x="4383" y="375"/>
                          </a:lnTo>
                          <a:lnTo>
                            <a:pt x="4381" y="374"/>
                          </a:lnTo>
                          <a:lnTo>
                            <a:pt x="4381" y="372"/>
                          </a:lnTo>
                          <a:lnTo>
                            <a:pt x="4381" y="372"/>
                          </a:lnTo>
                          <a:lnTo>
                            <a:pt x="4381" y="370"/>
                          </a:lnTo>
                          <a:lnTo>
                            <a:pt x="4381" y="368"/>
                          </a:lnTo>
                          <a:lnTo>
                            <a:pt x="4379" y="368"/>
                          </a:lnTo>
                          <a:lnTo>
                            <a:pt x="4377" y="367"/>
                          </a:lnTo>
                          <a:lnTo>
                            <a:pt x="4377" y="365"/>
                          </a:lnTo>
                          <a:lnTo>
                            <a:pt x="4372" y="367"/>
                          </a:lnTo>
                          <a:lnTo>
                            <a:pt x="4370" y="363"/>
                          </a:lnTo>
                          <a:lnTo>
                            <a:pt x="4365" y="363"/>
                          </a:lnTo>
                          <a:lnTo>
                            <a:pt x="4362" y="361"/>
                          </a:lnTo>
                          <a:lnTo>
                            <a:pt x="4360" y="360"/>
                          </a:lnTo>
                          <a:lnTo>
                            <a:pt x="4358" y="358"/>
                          </a:lnTo>
                          <a:lnTo>
                            <a:pt x="4358" y="358"/>
                          </a:lnTo>
                          <a:lnTo>
                            <a:pt x="4358" y="356"/>
                          </a:lnTo>
                          <a:lnTo>
                            <a:pt x="4358" y="354"/>
                          </a:lnTo>
                          <a:lnTo>
                            <a:pt x="4355" y="353"/>
                          </a:lnTo>
                          <a:lnTo>
                            <a:pt x="4355" y="351"/>
                          </a:lnTo>
                          <a:lnTo>
                            <a:pt x="4353" y="351"/>
                          </a:lnTo>
                          <a:lnTo>
                            <a:pt x="4351" y="349"/>
                          </a:lnTo>
                          <a:lnTo>
                            <a:pt x="4350" y="349"/>
                          </a:lnTo>
                          <a:lnTo>
                            <a:pt x="4348" y="347"/>
                          </a:lnTo>
                          <a:lnTo>
                            <a:pt x="4348" y="347"/>
                          </a:lnTo>
                          <a:lnTo>
                            <a:pt x="4348" y="342"/>
                          </a:lnTo>
                          <a:lnTo>
                            <a:pt x="4344" y="340"/>
                          </a:lnTo>
                          <a:lnTo>
                            <a:pt x="4344" y="339"/>
                          </a:lnTo>
                          <a:lnTo>
                            <a:pt x="4344" y="339"/>
                          </a:lnTo>
                          <a:lnTo>
                            <a:pt x="4341" y="339"/>
                          </a:lnTo>
                          <a:lnTo>
                            <a:pt x="4339" y="339"/>
                          </a:lnTo>
                          <a:lnTo>
                            <a:pt x="4336" y="339"/>
                          </a:lnTo>
                          <a:lnTo>
                            <a:pt x="4332" y="339"/>
                          </a:lnTo>
                          <a:lnTo>
                            <a:pt x="4332" y="337"/>
                          </a:lnTo>
                          <a:lnTo>
                            <a:pt x="4330" y="337"/>
                          </a:lnTo>
                          <a:lnTo>
                            <a:pt x="4329" y="335"/>
                          </a:lnTo>
                          <a:lnTo>
                            <a:pt x="4327" y="335"/>
                          </a:lnTo>
                          <a:lnTo>
                            <a:pt x="4327" y="333"/>
                          </a:lnTo>
                          <a:lnTo>
                            <a:pt x="4322" y="333"/>
                          </a:lnTo>
                          <a:lnTo>
                            <a:pt x="4320" y="335"/>
                          </a:lnTo>
                          <a:lnTo>
                            <a:pt x="4318" y="337"/>
                          </a:lnTo>
                          <a:lnTo>
                            <a:pt x="4315" y="337"/>
                          </a:lnTo>
                          <a:lnTo>
                            <a:pt x="4311" y="335"/>
                          </a:lnTo>
                          <a:lnTo>
                            <a:pt x="4309" y="332"/>
                          </a:lnTo>
                          <a:lnTo>
                            <a:pt x="4308" y="332"/>
                          </a:lnTo>
                          <a:lnTo>
                            <a:pt x="4308" y="330"/>
                          </a:lnTo>
                          <a:lnTo>
                            <a:pt x="4306" y="328"/>
                          </a:lnTo>
                          <a:lnTo>
                            <a:pt x="4306" y="326"/>
                          </a:lnTo>
                          <a:lnTo>
                            <a:pt x="4302" y="326"/>
                          </a:lnTo>
                          <a:lnTo>
                            <a:pt x="4302" y="326"/>
                          </a:lnTo>
                          <a:lnTo>
                            <a:pt x="4292" y="325"/>
                          </a:lnTo>
                          <a:lnTo>
                            <a:pt x="4290" y="321"/>
                          </a:lnTo>
                          <a:lnTo>
                            <a:pt x="4288" y="321"/>
                          </a:lnTo>
                          <a:lnTo>
                            <a:pt x="4288" y="319"/>
                          </a:lnTo>
                          <a:lnTo>
                            <a:pt x="4287" y="319"/>
                          </a:lnTo>
                          <a:lnTo>
                            <a:pt x="4287" y="318"/>
                          </a:lnTo>
                          <a:lnTo>
                            <a:pt x="4285" y="318"/>
                          </a:lnTo>
                          <a:lnTo>
                            <a:pt x="4283" y="319"/>
                          </a:lnTo>
                          <a:lnTo>
                            <a:pt x="4262" y="319"/>
                          </a:lnTo>
                          <a:lnTo>
                            <a:pt x="4262" y="318"/>
                          </a:lnTo>
                          <a:lnTo>
                            <a:pt x="4259" y="318"/>
                          </a:lnTo>
                          <a:lnTo>
                            <a:pt x="4257" y="319"/>
                          </a:lnTo>
                          <a:lnTo>
                            <a:pt x="4255" y="319"/>
                          </a:lnTo>
                          <a:lnTo>
                            <a:pt x="4254" y="321"/>
                          </a:lnTo>
                          <a:lnTo>
                            <a:pt x="4252" y="319"/>
                          </a:lnTo>
                          <a:lnTo>
                            <a:pt x="4252" y="319"/>
                          </a:lnTo>
                          <a:lnTo>
                            <a:pt x="4248" y="319"/>
                          </a:lnTo>
                          <a:lnTo>
                            <a:pt x="4248" y="318"/>
                          </a:lnTo>
                          <a:lnTo>
                            <a:pt x="4243" y="318"/>
                          </a:lnTo>
                          <a:lnTo>
                            <a:pt x="4243" y="318"/>
                          </a:lnTo>
                          <a:lnTo>
                            <a:pt x="4229" y="318"/>
                          </a:lnTo>
                          <a:lnTo>
                            <a:pt x="4229" y="318"/>
                          </a:lnTo>
                          <a:lnTo>
                            <a:pt x="4226" y="316"/>
                          </a:lnTo>
                          <a:lnTo>
                            <a:pt x="4224" y="316"/>
                          </a:lnTo>
                          <a:lnTo>
                            <a:pt x="4220" y="314"/>
                          </a:lnTo>
                          <a:lnTo>
                            <a:pt x="4222" y="325"/>
                          </a:lnTo>
                          <a:lnTo>
                            <a:pt x="4222" y="325"/>
                          </a:lnTo>
                          <a:lnTo>
                            <a:pt x="4220" y="330"/>
                          </a:lnTo>
                          <a:lnTo>
                            <a:pt x="4222" y="330"/>
                          </a:lnTo>
                          <a:lnTo>
                            <a:pt x="4224" y="330"/>
                          </a:lnTo>
                          <a:lnTo>
                            <a:pt x="4226" y="332"/>
                          </a:lnTo>
                          <a:lnTo>
                            <a:pt x="4227" y="332"/>
                          </a:lnTo>
                          <a:lnTo>
                            <a:pt x="4227" y="344"/>
                          </a:lnTo>
                          <a:lnTo>
                            <a:pt x="4224" y="344"/>
                          </a:lnTo>
                          <a:lnTo>
                            <a:pt x="4222" y="347"/>
                          </a:lnTo>
                          <a:lnTo>
                            <a:pt x="4222" y="349"/>
                          </a:lnTo>
                          <a:lnTo>
                            <a:pt x="4220" y="351"/>
                          </a:lnTo>
                          <a:lnTo>
                            <a:pt x="4217" y="351"/>
                          </a:lnTo>
                          <a:lnTo>
                            <a:pt x="4217" y="354"/>
                          </a:lnTo>
                          <a:lnTo>
                            <a:pt x="4212" y="354"/>
                          </a:lnTo>
                          <a:lnTo>
                            <a:pt x="4208" y="356"/>
                          </a:lnTo>
                          <a:lnTo>
                            <a:pt x="4206" y="356"/>
                          </a:lnTo>
                          <a:lnTo>
                            <a:pt x="4203" y="358"/>
                          </a:lnTo>
                          <a:lnTo>
                            <a:pt x="4198" y="358"/>
                          </a:lnTo>
                          <a:lnTo>
                            <a:pt x="4198" y="353"/>
                          </a:lnTo>
                          <a:lnTo>
                            <a:pt x="4196" y="347"/>
                          </a:lnTo>
                          <a:lnTo>
                            <a:pt x="4196" y="342"/>
                          </a:lnTo>
                          <a:lnTo>
                            <a:pt x="4192" y="342"/>
                          </a:lnTo>
                          <a:lnTo>
                            <a:pt x="4192" y="340"/>
                          </a:lnTo>
                          <a:lnTo>
                            <a:pt x="4189" y="340"/>
                          </a:lnTo>
                          <a:lnTo>
                            <a:pt x="4189" y="332"/>
                          </a:lnTo>
                          <a:lnTo>
                            <a:pt x="4187" y="332"/>
                          </a:lnTo>
                          <a:lnTo>
                            <a:pt x="4187" y="330"/>
                          </a:lnTo>
                          <a:lnTo>
                            <a:pt x="4189" y="330"/>
                          </a:lnTo>
                          <a:lnTo>
                            <a:pt x="4189" y="328"/>
                          </a:lnTo>
                          <a:lnTo>
                            <a:pt x="4185" y="330"/>
                          </a:lnTo>
                          <a:lnTo>
                            <a:pt x="4184" y="330"/>
                          </a:lnTo>
                          <a:lnTo>
                            <a:pt x="4182" y="332"/>
                          </a:lnTo>
                          <a:lnTo>
                            <a:pt x="4182" y="333"/>
                          </a:lnTo>
                          <a:lnTo>
                            <a:pt x="4180" y="333"/>
                          </a:lnTo>
                          <a:lnTo>
                            <a:pt x="4180" y="332"/>
                          </a:lnTo>
                          <a:lnTo>
                            <a:pt x="4180" y="332"/>
                          </a:lnTo>
                          <a:lnTo>
                            <a:pt x="4180" y="333"/>
                          </a:lnTo>
                          <a:lnTo>
                            <a:pt x="4175" y="333"/>
                          </a:lnTo>
                          <a:lnTo>
                            <a:pt x="4171" y="335"/>
                          </a:lnTo>
                          <a:lnTo>
                            <a:pt x="4168" y="337"/>
                          </a:lnTo>
                          <a:lnTo>
                            <a:pt x="4164" y="337"/>
                          </a:lnTo>
                          <a:lnTo>
                            <a:pt x="4166" y="332"/>
                          </a:lnTo>
                          <a:lnTo>
                            <a:pt x="4161" y="332"/>
                          </a:lnTo>
                          <a:lnTo>
                            <a:pt x="4159" y="332"/>
                          </a:lnTo>
                          <a:lnTo>
                            <a:pt x="4156" y="330"/>
                          </a:lnTo>
                          <a:lnTo>
                            <a:pt x="4154" y="330"/>
                          </a:lnTo>
                          <a:lnTo>
                            <a:pt x="4152" y="330"/>
                          </a:lnTo>
                          <a:lnTo>
                            <a:pt x="4152" y="330"/>
                          </a:lnTo>
                          <a:lnTo>
                            <a:pt x="4144" y="330"/>
                          </a:lnTo>
                          <a:lnTo>
                            <a:pt x="4142" y="332"/>
                          </a:lnTo>
                          <a:lnTo>
                            <a:pt x="4142" y="333"/>
                          </a:lnTo>
                          <a:lnTo>
                            <a:pt x="4140" y="333"/>
                          </a:lnTo>
                          <a:lnTo>
                            <a:pt x="4138" y="333"/>
                          </a:lnTo>
                          <a:lnTo>
                            <a:pt x="4138" y="332"/>
                          </a:lnTo>
                          <a:lnTo>
                            <a:pt x="4135" y="332"/>
                          </a:lnTo>
                          <a:lnTo>
                            <a:pt x="4135" y="326"/>
                          </a:lnTo>
                          <a:lnTo>
                            <a:pt x="4124" y="328"/>
                          </a:lnTo>
                          <a:lnTo>
                            <a:pt x="4114" y="328"/>
                          </a:lnTo>
                          <a:lnTo>
                            <a:pt x="4105" y="326"/>
                          </a:lnTo>
                          <a:lnTo>
                            <a:pt x="4105" y="330"/>
                          </a:lnTo>
                          <a:lnTo>
                            <a:pt x="4102" y="330"/>
                          </a:lnTo>
                          <a:lnTo>
                            <a:pt x="4102" y="330"/>
                          </a:lnTo>
                          <a:lnTo>
                            <a:pt x="4098" y="332"/>
                          </a:lnTo>
                          <a:lnTo>
                            <a:pt x="4098" y="332"/>
                          </a:lnTo>
                          <a:lnTo>
                            <a:pt x="4093" y="332"/>
                          </a:lnTo>
                          <a:lnTo>
                            <a:pt x="4093" y="333"/>
                          </a:lnTo>
                          <a:lnTo>
                            <a:pt x="4091" y="333"/>
                          </a:lnTo>
                          <a:lnTo>
                            <a:pt x="4089" y="333"/>
                          </a:lnTo>
                          <a:lnTo>
                            <a:pt x="4089" y="335"/>
                          </a:lnTo>
                          <a:lnTo>
                            <a:pt x="4088" y="337"/>
                          </a:lnTo>
                          <a:lnTo>
                            <a:pt x="4088" y="337"/>
                          </a:lnTo>
                          <a:lnTo>
                            <a:pt x="4088" y="344"/>
                          </a:lnTo>
                          <a:lnTo>
                            <a:pt x="4086" y="344"/>
                          </a:lnTo>
                          <a:lnTo>
                            <a:pt x="4086" y="346"/>
                          </a:lnTo>
                          <a:lnTo>
                            <a:pt x="4086" y="347"/>
                          </a:lnTo>
                          <a:lnTo>
                            <a:pt x="4086" y="349"/>
                          </a:lnTo>
                          <a:lnTo>
                            <a:pt x="4084" y="351"/>
                          </a:lnTo>
                          <a:lnTo>
                            <a:pt x="4084" y="353"/>
                          </a:lnTo>
                          <a:lnTo>
                            <a:pt x="4084" y="353"/>
                          </a:lnTo>
                          <a:lnTo>
                            <a:pt x="4084" y="347"/>
                          </a:lnTo>
                          <a:lnTo>
                            <a:pt x="4081" y="346"/>
                          </a:lnTo>
                          <a:lnTo>
                            <a:pt x="4081" y="340"/>
                          </a:lnTo>
                          <a:lnTo>
                            <a:pt x="4081" y="339"/>
                          </a:lnTo>
                          <a:lnTo>
                            <a:pt x="4079" y="337"/>
                          </a:lnTo>
                          <a:lnTo>
                            <a:pt x="4079" y="337"/>
                          </a:lnTo>
                          <a:lnTo>
                            <a:pt x="4079" y="335"/>
                          </a:lnTo>
                          <a:lnTo>
                            <a:pt x="4077" y="332"/>
                          </a:lnTo>
                          <a:lnTo>
                            <a:pt x="4070" y="330"/>
                          </a:lnTo>
                          <a:lnTo>
                            <a:pt x="4072" y="323"/>
                          </a:lnTo>
                          <a:lnTo>
                            <a:pt x="4068" y="323"/>
                          </a:lnTo>
                          <a:lnTo>
                            <a:pt x="4070" y="321"/>
                          </a:lnTo>
                          <a:lnTo>
                            <a:pt x="4070" y="319"/>
                          </a:lnTo>
                          <a:lnTo>
                            <a:pt x="4070" y="319"/>
                          </a:lnTo>
                          <a:lnTo>
                            <a:pt x="4072" y="318"/>
                          </a:lnTo>
                          <a:lnTo>
                            <a:pt x="4074" y="318"/>
                          </a:lnTo>
                          <a:lnTo>
                            <a:pt x="4074" y="318"/>
                          </a:lnTo>
                          <a:lnTo>
                            <a:pt x="4074" y="318"/>
                          </a:lnTo>
                          <a:lnTo>
                            <a:pt x="4072" y="316"/>
                          </a:lnTo>
                          <a:lnTo>
                            <a:pt x="4072" y="316"/>
                          </a:lnTo>
                          <a:lnTo>
                            <a:pt x="4072" y="316"/>
                          </a:lnTo>
                          <a:lnTo>
                            <a:pt x="4072" y="314"/>
                          </a:lnTo>
                          <a:lnTo>
                            <a:pt x="4072" y="314"/>
                          </a:lnTo>
                          <a:lnTo>
                            <a:pt x="4067" y="311"/>
                          </a:lnTo>
                          <a:lnTo>
                            <a:pt x="4067" y="309"/>
                          </a:lnTo>
                          <a:lnTo>
                            <a:pt x="4062" y="309"/>
                          </a:lnTo>
                          <a:lnTo>
                            <a:pt x="4056" y="302"/>
                          </a:lnTo>
                          <a:lnTo>
                            <a:pt x="4055" y="302"/>
                          </a:lnTo>
                          <a:lnTo>
                            <a:pt x="4055" y="300"/>
                          </a:lnTo>
                          <a:lnTo>
                            <a:pt x="4053" y="300"/>
                          </a:lnTo>
                          <a:lnTo>
                            <a:pt x="4053" y="299"/>
                          </a:lnTo>
                          <a:lnTo>
                            <a:pt x="4048" y="299"/>
                          </a:lnTo>
                          <a:lnTo>
                            <a:pt x="4048" y="299"/>
                          </a:lnTo>
                          <a:lnTo>
                            <a:pt x="4044" y="299"/>
                          </a:lnTo>
                          <a:lnTo>
                            <a:pt x="4044" y="297"/>
                          </a:lnTo>
                          <a:lnTo>
                            <a:pt x="4039" y="295"/>
                          </a:lnTo>
                          <a:lnTo>
                            <a:pt x="4037" y="297"/>
                          </a:lnTo>
                          <a:lnTo>
                            <a:pt x="4035" y="299"/>
                          </a:lnTo>
                          <a:lnTo>
                            <a:pt x="4035" y="299"/>
                          </a:lnTo>
                          <a:lnTo>
                            <a:pt x="4035" y="299"/>
                          </a:lnTo>
                          <a:lnTo>
                            <a:pt x="4034" y="297"/>
                          </a:lnTo>
                          <a:lnTo>
                            <a:pt x="4032" y="297"/>
                          </a:lnTo>
                          <a:lnTo>
                            <a:pt x="4030" y="297"/>
                          </a:lnTo>
                          <a:lnTo>
                            <a:pt x="4030" y="299"/>
                          </a:lnTo>
                          <a:lnTo>
                            <a:pt x="4027" y="299"/>
                          </a:lnTo>
                          <a:lnTo>
                            <a:pt x="4027" y="299"/>
                          </a:lnTo>
                          <a:lnTo>
                            <a:pt x="4020" y="300"/>
                          </a:lnTo>
                          <a:lnTo>
                            <a:pt x="4020" y="299"/>
                          </a:lnTo>
                          <a:lnTo>
                            <a:pt x="4020" y="299"/>
                          </a:lnTo>
                          <a:lnTo>
                            <a:pt x="4018" y="299"/>
                          </a:lnTo>
                          <a:lnTo>
                            <a:pt x="4016" y="299"/>
                          </a:lnTo>
                          <a:lnTo>
                            <a:pt x="4014" y="299"/>
                          </a:lnTo>
                          <a:lnTo>
                            <a:pt x="4011" y="299"/>
                          </a:lnTo>
                          <a:lnTo>
                            <a:pt x="4009" y="299"/>
                          </a:lnTo>
                          <a:lnTo>
                            <a:pt x="4009" y="297"/>
                          </a:lnTo>
                          <a:lnTo>
                            <a:pt x="4006" y="297"/>
                          </a:lnTo>
                          <a:lnTo>
                            <a:pt x="4006" y="297"/>
                          </a:lnTo>
                          <a:lnTo>
                            <a:pt x="4002" y="297"/>
                          </a:lnTo>
                          <a:lnTo>
                            <a:pt x="3999" y="297"/>
                          </a:lnTo>
                          <a:lnTo>
                            <a:pt x="3995" y="299"/>
                          </a:lnTo>
                          <a:lnTo>
                            <a:pt x="3992" y="300"/>
                          </a:lnTo>
                          <a:lnTo>
                            <a:pt x="3988" y="302"/>
                          </a:lnTo>
                          <a:lnTo>
                            <a:pt x="3985" y="302"/>
                          </a:lnTo>
                          <a:lnTo>
                            <a:pt x="3983" y="300"/>
                          </a:lnTo>
                          <a:lnTo>
                            <a:pt x="3981" y="300"/>
                          </a:lnTo>
                          <a:lnTo>
                            <a:pt x="3979" y="299"/>
                          </a:lnTo>
                          <a:lnTo>
                            <a:pt x="3976" y="299"/>
                          </a:lnTo>
                          <a:lnTo>
                            <a:pt x="3972" y="299"/>
                          </a:lnTo>
                          <a:lnTo>
                            <a:pt x="3972" y="299"/>
                          </a:lnTo>
                          <a:lnTo>
                            <a:pt x="3969" y="299"/>
                          </a:lnTo>
                          <a:lnTo>
                            <a:pt x="3969" y="300"/>
                          </a:lnTo>
                          <a:lnTo>
                            <a:pt x="3964" y="302"/>
                          </a:lnTo>
                          <a:lnTo>
                            <a:pt x="3964" y="304"/>
                          </a:lnTo>
                          <a:lnTo>
                            <a:pt x="3955" y="304"/>
                          </a:lnTo>
                          <a:lnTo>
                            <a:pt x="3955" y="306"/>
                          </a:lnTo>
                          <a:lnTo>
                            <a:pt x="3939" y="304"/>
                          </a:lnTo>
                          <a:lnTo>
                            <a:pt x="3939" y="306"/>
                          </a:lnTo>
                          <a:lnTo>
                            <a:pt x="3934" y="306"/>
                          </a:lnTo>
                          <a:lnTo>
                            <a:pt x="3934" y="306"/>
                          </a:lnTo>
                          <a:lnTo>
                            <a:pt x="3925" y="306"/>
                          </a:lnTo>
                          <a:lnTo>
                            <a:pt x="3925" y="306"/>
                          </a:lnTo>
                          <a:lnTo>
                            <a:pt x="3918" y="306"/>
                          </a:lnTo>
                          <a:lnTo>
                            <a:pt x="3918" y="306"/>
                          </a:lnTo>
                          <a:lnTo>
                            <a:pt x="3913" y="306"/>
                          </a:lnTo>
                          <a:lnTo>
                            <a:pt x="3913" y="304"/>
                          </a:lnTo>
                          <a:lnTo>
                            <a:pt x="3913" y="304"/>
                          </a:lnTo>
                          <a:lnTo>
                            <a:pt x="3913" y="306"/>
                          </a:lnTo>
                          <a:lnTo>
                            <a:pt x="3910" y="306"/>
                          </a:lnTo>
                          <a:lnTo>
                            <a:pt x="3910" y="306"/>
                          </a:lnTo>
                          <a:lnTo>
                            <a:pt x="3906" y="306"/>
                          </a:lnTo>
                          <a:lnTo>
                            <a:pt x="3910" y="300"/>
                          </a:lnTo>
                          <a:lnTo>
                            <a:pt x="3915" y="295"/>
                          </a:lnTo>
                          <a:lnTo>
                            <a:pt x="3920" y="292"/>
                          </a:lnTo>
                          <a:lnTo>
                            <a:pt x="3920" y="290"/>
                          </a:lnTo>
                          <a:lnTo>
                            <a:pt x="3920" y="288"/>
                          </a:lnTo>
                          <a:lnTo>
                            <a:pt x="3918" y="286"/>
                          </a:lnTo>
                          <a:lnTo>
                            <a:pt x="3913" y="286"/>
                          </a:lnTo>
                          <a:lnTo>
                            <a:pt x="3913" y="281"/>
                          </a:lnTo>
                          <a:lnTo>
                            <a:pt x="3915" y="281"/>
                          </a:lnTo>
                          <a:lnTo>
                            <a:pt x="3915" y="278"/>
                          </a:lnTo>
                          <a:lnTo>
                            <a:pt x="3917" y="278"/>
                          </a:lnTo>
                          <a:lnTo>
                            <a:pt x="3918" y="281"/>
                          </a:lnTo>
                          <a:lnTo>
                            <a:pt x="3918" y="281"/>
                          </a:lnTo>
                          <a:lnTo>
                            <a:pt x="3918" y="285"/>
                          </a:lnTo>
                          <a:lnTo>
                            <a:pt x="3922" y="283"/>
                          </a:lnTo>
                          <a:lnTo>
                            <a:pt x="3924" y="281"/>
                          </a:lnTo>
                          <a:lnTo>
                            <a:pt x="3925" y="279"/>
                          </a:lnTo>
                          <a:lnTo>
                            <a:pt x="3927" y="278"/>
                          </a:lnTo>
                          <a:lnTo>
                            <a:pt x="3925" y="274"/>
                          </a:lnTo>
                          <a:lnTo>
                            <a:pt x="3925" y="272"/>
                          </a:lnTo>
                          <a:lnTo>
                            <a:pt x="3924" y="271"/>
                          </a:lnTo>
                          <a:lnTo>
                            <a:pt x="3920" y="269"/>
                          </a:lnTo>
                          <a:lnTo>
                            <a:pt x="3920" y="269"/>
                          </a:lnTo>
                          <a:lnTo>
                            <a:pt x="3918" y="269"/>
                          </a:lnTo>
                          <a:lnTo>
                            <a:pt x="3918" y="267"/>
                          </a:lnTo>
                          <a:lnTo>
                            <a:pt x="3915" y="267"/>
                          </a:lnTo>
                          <a:lnTo>
                            <a:pt x="3915" y="265"/>
                          </a:lnTo>
                          <a:lnTo>
                            <a:pt x="3910" y="267"/>
                          </a:lnTo>
                          <a:lnTo>
                            <a:pt x="3906" y="264"/>
                          </a:lnTo>
                          <a:lnTo>
                            <a:pt x="3894" y="264"/>
                          </a:lnTo>
                          <a:lnTo>
                            <a:pt x="3894" y="264"/>
                          </a:lnTo>
                          <a:lnTo>
                            <a:pt x="3892" y="264"/>
                          </a:lnTo>
                          <a:lnTo>
                            <a:pt x="3890" y="264"/>
                          </a:lnTo>
                          <a:lnTo>
                            <a:pt x="3889" y="262"/>
                          </a:lnTo>
                          <a:lnTo>
                            <a:pt x="3885" y="264"/>
                          </a:lnTo>
                          <a:lnTo>
                            <a:pt x="3883" y="265"/>
                          </a:lnTo>
                          <a:lnTo>
                            <a:pt x="3882" y="265"/>
                          </a:lnTo>
                          <a:lnTo>
                            <a:pt x="3882" y="267"/>
                          </a:lnTo>
                          <a:lnTo>
                            <a:pt x="3882" y="269"/>
                          </a:lnTo>
                          <a:lnTo>
                            <a:pt x="3882" y="271"/>
                          </a:lnTo>
                          <a:lnTo>
                            <a:pt x="3880" y="272"/>
                          </a:lnTo>
                          <a:lnTo>
                            <a:pt x="3878" y="276"/>
                          </a:lnTo>
                          <a:lnTo>
                            <a:pt x="3873" y="279"/>
                          </a:lnTo>
                          <a:lnTo>
                            <a:pt x="3873" y="281"/>
                          </a:lnTo>
                          <a:lnTo>
                            <a:pt x="3873" y="281"/>
                          </a:lnTo>
                          <a:lnTo>
                            <a:pt x="3871" y="286"/>
                          </a:lnTo>
                          <a:lnTo>
                            <a:pt x="3871" y="286"/>
                          </a:lnTo>
                          <a:lnTo>
                            <a:pt x="3871" y="288"/>
                          </a:lnTo>
                          <a:lnTo>
                            <a:pt x="3864" y="288"/>
                          </a:lnTo>
                          <a:lnTo>
                            <a:pt x="3864" y="290"/>
                          </a:lnTo>
                          <a:lnTo>
                            <a:pt x="3861" y="292"/>
                          </a:lnTo>
                          <a:lnTo>
                            <a:pt x="3857" y="292"/>
                          </a:lnTo>
                          <a:lnTo>
                            <a:pt x="3856" y="290"/>
                          </a:lnTo>
                          <a:lnTo>
                            <a:pt x="3854" y="290"/>
                          </a:lnTo>
                          <a:lnTo>
                            <a:pt x="3856" y="286"/>
                          </a:lnTo>
                          <a:lnTo>
                            <a:pt x="3857" y="286"/>
                          </a:lnTo>
                          <a:lnTo>
                            <a:pt x="3859" y="285"/>
                          </a:lnTo>
                          <a:lnTo>
                            <a:pt x="3861" y="283"/>
                          </a:lnTo>
                          <a:lnTo>
                            <a:pt x="3859" y="283"/>
                          </a:lnTo>
                          <a:lnTo>
                            <a:pt x="3859" y="283"/>
                          </a:lnTo>
                          <a:lnTo>
                            <a:pt x="3859" y="281"/>
                          </a:lnTo>
                          <a:lnTo>
                            <a:pt x="3857" y="281"/>
                          </a:lnTo>
                          <a:lnTo>
                            <a:pt x="3857" y="278"/>
                          </a:lnTo>
                          <a:lnTo>
                            <a:pt x="3864" y="278"/>
                          </a:lnTo>
                          <a:lnTo>
                            <a:pt x="3864" y="274"/>
                          </a:lnTo>
                          <a:lnTo>
                            <a:pt x="3866" y="272"/>
                          </a:lnTo>
                          <a:lnTo>
                            <a:pt x="3868" y="269"/>
                          </a:lnTo>
                          <a:lnTo>
                            <a:pt x="3868" y="269"/>
                          </a:lnTo>
                          <a:lnTo>
                            <a:pt x="3868" y="269"/>
                          </a:lnTo>
                          <a:lnTo>
                            <a:pt x="3870" y="269"/>
                          </a:lnTo>
                          <a:lnTo>
                            <a:pt x="3870" y="269"/>
                          </a:lnTo>
                          <a:lnTo>
                            <a:pt x="3871" y="269"/>
                          </a:lnTo>
                          <a:lnTo>
                            <a:pt x="3871" y="272"/>
                          </a:lnTo>
                          <a:lnTo>
                            <a:pt x="3868" y="272"/>
                          </a:lnTo>
                          <a:lnTo>
                            <a:pt x="3870" y="276"/>
                          </a:lnTo>
                          <a:lnTo>
                            <a:pt x="3873" y="276"/>
                          </a:lnTo>
                          <a:lnTo>
                            <a:pt x="3873" y="272"/>
                          </a:lnTo>
                          <a:lnTo>
                            <a:pt x="3875" y="269"/>
                          </a:lnTo>
                          <a:lnTo>
                            <a:pt x="3875" y="265"/>
                          </a:lnTo>
                          <a:lnTo>
                            <a:pt x="3873" y="265"/>
                          </a:lnTo>
                          <a:lnTo>
                            <a:pt x="3871" y="265"/>
                          </a:lnTo>
                          <a:lnTo>
                            <a:pt x="3871" y="265"/>
                          </a:lnTo>
                          <a:lnTo>
                            <a:pt x="3871" y="265"/>
                          </a:lnTo>
                          <a:lnTo>
                            <a:pt x="3863" y="265"/>
                          </a:lnTo>
                          <a:lnTo>
                            <a:pt x="3863" y="267"/>
                          </a:lnTo>
                          <a:lnTo>
                            <a:pt x="3859" y="267"/>
                          </a:lnTo>
                          <a:lnTo>
                            <a:pt x="3854" y="267"/>
                          </a:lnTo>
                          <a:lnTo>
                            <a:pt x="3850" y="267"/>
                          </a:lnTo>
                          <a:lnTo>
                            <a:pt x="3849" y="269"/>
                          </a:lnTo>
                          <a:lnTo>
                            <a:pt x="3847" y="269"/>
                          </a:lnTo>
                          <a:lnTo>
                            <a:pt x="3845" y="267"/>
                          </a:lnTo>
                          <a:lnTo>
                            <a:pt x="3843" y="267"/>
                          </a:lnTo>
                          <a:lnTo>
                            <a:pt x="3843" y="264"/>
                          </a:lnTo>
                          <a:lnTo>
                            <a:pt x="3843" y="262"/>
                          </a:lnTo>
                          <a:lnTo>
                            <a:pt x="3843" y="260"/>
                          </a:lnTo>
                          <a:lnTo>
                            <a:pt x="3843" y="260"/>
                          </a:lnTo>
                          <a:lnTo>
                            <a:pt x="3845" y="258"/>
                          </a:lnTo>
                          <a:lnTo>
                            <a:pt x="3845" y="258"/>
                          </a:lnTo>
                          <a:lnTo>
                            <a:pt x="3847" y="258"/>
                          </a:lnTo>
                          <a:lnTo>
                            <a:pt x="3847" y="260"/>
                          </a:lnTo>
                          <a:lnTo>
                            <a:pt x="3849" y="260"/>
                          </a:lnTo>
                          <a:lnTo>
                            <a:pt x="3849" y="260"/>
                          </a:lnTo>
                          <a:lnTo>
                            <a:pt x="3859" y="260"/>
                          </a:lnTo>
                          <a:lnTo>
                            <a:pt x="3857" y="260"/>
                          </a:lnTo>
                          <a:lnTo>
                            <a:pt x="3857" y="258"/>
                          </a:lnTo>
                          <a:lnTo>
                            <a:pt x="3857" y="258"/>
                          </a:lnTo>
                          <a:lnTo>
                            <a:pt x="3857" y="257"/>
                          </a:lnTo>
                          <a:lnTo>
                            <a:pt x="3850" y="257"/>
                          </a:lnTo>
                          <a:lnTo>
                            <a:pt x="3850" y="255"/>
                          </a:lnTo>
                          <a:lnTo>
                            <a:pt x="3843" y="255"/>
                          </a:lnTo>
                          <a:lnTo>
                            <a:pt x="3843" y="255"/>
                          </a:lnTo>
                          <a:lnTo>
                            <a:pt x="3840" y="255"/>
                          </a:lnTo>
                          <a:lnTo>
                            <a:pt x="3840" y="253"/>
                          </a:lnTo>
                          <a:lnTo>
                            <a:pt x="3828" y="255"/>
                          </a:lnTo>
                          <a:lnTo>
                            <a:pt x="3828" y="253"/>
                          </a:lnTo>
                          <a:lnTo>
                            <a:pt x="3822" y="253"/>
                          </a:lnTo>
                          <a:lnTo>
                            <a:pt x="3822" y="251"/>
                          </a:lnTo>
                          <a:lnTo>
                            <a:pt x="3819" y="251"/>
                          </a:lnTo>
                          <a:lnTo>
                            <a:pt x="3819" y="251"/>
                          </a:lnTo>
                          <a:lnTo>
                            <a:pt x="3810" y="251"/>
                          </a:lnTo>
                          <a:lnTo>
                            <a:pt x="3810" y="250"/>
                          </a:lnTo>
                          <a:lnTo>
                            <a:pt x="3808" y="250"/>
                          </a:lnTo>
                          <a:lnTo>
                            <a:pt x="3808" y="248"/>
                          </a:lnTo>
                          <a:lnTo>
                            <a:pt x="3803" y="248"/>
                          </a:lnTo>
                          <a:lnTo>
                            <a:pt x="3803" y="248"/>
                          </a:lnTo>
                          <a:lnTo>
                            <a:pt x="3801" y="248"/>
                          </a:lnTo>
                          <a:lnTo>
                            <a:pt x="3798" y="243"/>
                          </a:lnTo>
                          <a:lnTo>
                            <a:pt x="3787" y="243"/>
                          </a:lnTo>
                          <a:lnTo>
                            <a:pt x="3789" y="244"/>
                          </a:lnTo>
                          <a:lnTo>
                            <a:pt x="3789" y="246"/>
                          </a:lnTo>
                          <a:lnTo>
                            <a:pt x="3789" y="246"/>
                          </a:lnTo>
                          <a:lnTo>
                            <a:pt x="3791" y="246"/>
                          </a:lnTo>
                          <a:lnTo>
                            <a:pt x="3793" y="246"/>
                          </a:lnTo>
                          <a:lnTo>
                            <a:pt x="3793" y="248"/>
                          </a:lnTo>
                          <a:lnTo>
                            <a:pt x="3794" y="248"/>
                          </a:lnTo>
                          <a:lnTo>
                            <a:pt x="3794" y="250"/>
                          </a:lnTo>
                          <a:lnTo>
                            <a:pt x="3794" y="251"/>
                          </a:lnTo>
                          <a:lnTo>
                            <a:pt x="3793" y="253"/>
                          </a:lnTo>
                          <a:lnTo>
                            <a:pt x="3786" y="253"/>
                          </a:lnTo>
                          <a:lnTo>
                            <a:pt x="3779" y="253"/>
                          </a:lnTo>
                          <a:lnTo>
                            <a:pt x="3779" y="255"/>
                          </a:lnTo>
                          <a:lnTo>
                            <a:pt x="3777" y="255"/>
                          </a:lnTo>
                          <a:lnTo>
                            <a:pt x="3777" y="260"/>
                          </a:lnTo>
                          <a:lnTo>
                            <a:pt x="3782" y="260"/>
                          </a:lnTo>
                          <a:lnTo>
                            <a:pt x="3782" y="262"/>
                          </a:lnTo>
                          <a:lnTo>
                            <a:pt x="3784" y="262"/>
                          </a:lnTo>
                          <a:lnTo>
                            <a:pt x="3786" y="262"/>
                          </a:lnTo>
                          <a:lnTo>
                            <a:pt x="3787" y="260"/>
                          </a:lnTo>
                          <a:lnTo>
                            <a:pt x="3789" y="260"/>
                          </a:lnTo>
                          <a:lnTo>
                            <a:pt x="3791" y="262"/>
                          </a:lnTo>
                          <a:lnTo>
                            <a:pt x="3793" y="262"/>
                          </a:lnTo>
                          <a:lnTo>
                            <a:pt x="3793" y="265"/>
                          </a:lnTo>
                          <a:lnTo>
                            <a:pt x="3789" y="265"/>
                          </a:lnTo>
                          <a:lnTo>
                            <a:pt x="3786" y="264"/>
                          </a:lnTo>
                          <a:lnTo>
                            <a:pt x="3786" y="264"/>
                          </a:lnTo>
                          <a:lnTo>
                            <a:pt x="3777" y="264"/>
                          </a:lnTo>
                          <a:lnTo>
                            <a:pt x="3777" y="265"/>
                          </a:lnTo>
                          <a:lnTo>
                            <a:pt x="3775" y="267"/>
                          </a:lnTo>
                          <a:lnTo>
                            <a:pt x="3775" y="272"/>
                          </a:lnTo>
                          <a:lnTo>
                            <a:pt x="3775" y="276"/>
                          </a:lnTo>
                          <a:lnTo>
                            <a:pt x="3777" y="279"/>
                          </a:lnTo>
                          <a:lnTo>
                            <a:pt x="3780" y="281"/>
                          </a:lnTo>
                          <a:lnTo>
                            <a:pt x="3780" y="285"/>
                          </a:lnTo>
                          <a:lnTo>
                            <a:pt x="3779" y="288"/>
                          </a:lnTo>
                          <a:lnTo>
                            <a:pt x="3774" y="288"/>
                          </a:lnTo>
                          <a:lnTo>
                            <a:pt x="3774" y="288"/>
                          </a:lnTo>
                          <a:lnTo>
                            <a:pt x="3772" y="286"/>
                          </a:lnTo>
                          <a:lnTo>
                            <a:pt x="3772" y="286"/>
                          </a:lnTo>
                          <a:lnTo>
                            <a:pt x="3768" y="286"/>
                          </a:lnTo>
                          <a:lnTo>
                            <a:pt x="3768" y="288"/>
                          </a:lnTo>
                          <a:lnTo>
                            <a:pt x="3765" y="288"/>
                          </a:lnTo>
                          <a:lnTo>
                            <a:pt x="3767" y="286"/>
                          </a:lnTo>
                          <a:lnTo>
                            <a:pt x="3767" y="286"/>
                          </a:lnTo>
                          <a:lnTo>
                            <a:pt x="3767" y="286"/>
                          </a:lnTo>
                          <a:lnTo>
                            <a:pt x="3767" y="283"/>
                          </a:lnTo>
                          <a:lnTo>
                            <a:pt x="3767" y="283"/>
                          </a:lnTo>
                          <a:lnTo>
                            <a:pt x="3765" y="281"/>
                          </a:lnTo>
                          <a:lnTo>
                            <a:pt x="3765" y="279"/>
                          </a:lnTo>
                          <a:lnTo>
                            <a:pt x="3761" y="281"/>
                          </a:lnTo>
                          <a:lnTo>
                            <a:pt x="3761" y="281"/>
                          </a:lnTo>
                          <a:lnTo>
                            <a:pt x="3758" y="281"/>
                          </a:lnTo>
                          <a:lnTo>
                            <a:pt x="3758" y="283"/>
                          </a:lnTo>
                          <a:lnTo>
                            <a:pt x="3756" y="283"/>
                          </a:lnTo>
                          <a:lnTo>
                            <a:pt x="3756" y="285"/>
                          </a:lnTo>
                          <a:lnTo>
                            <a:pt x="3756" y="286"/>
                          </a:lnTo>
                          <a:lnTo>
                            <a:pt x="3758" y="288"/>
                          </a:lnTo>
                          <a:lnTo>
                            <a:pt x="3760" y="290"/>
                          </a:lnTo>
                          <a:lnTo>
                            <a:pt x="3756" y="292"/>
                          </a:lnTo>
                          <a:lnTo>
                            <a:pt x="3753" y="293"/>
                          </a:lnTo>
                          <a:lnTo>
                            <a:pt x="3753" y="293"/>
                          </a:lnTo>
                          <a:lnTo>
                            <a:pt x="3751" y="293"/>
                          </a:lnTo>
                          <a:lnTo>
                            <a:pt x="3751" y="293"/>
                          </a:lnTo>
                          <a:lnTo>
                            <a:pt x="3749" y="293"/>
                          </a:lnTo>
                          <a:lnTo>
                            <a:pt x="3747" y="293"/>
                          </a:lnTo>
                          <a:lnTo>
                            <a:pt x="3747" y="293"/>
                          </a:lnTo>
                          <a:lnTo>
                            <a:pt x="3746" y="293"/>
                          </a:lnTo>
                          <a:lnTo>
                            <a:pt x="3744" y="293"/>
                          </a:lnTo>
                          <a:lnTo>
                            <a:pt x="3744" y="292"/>
                          </a:lnTo>
                          <a:lnTo>
                            <a:pt x="3739" y="292"/>
                          </a:lnTo>
                          <a:lnTo>
                            <a:pt x="3739" y="290"/>
                          </a:lnTo>
                          <a:lnTo>
                            <a:pt x="3735" y="288"/>
                          </a:lnTo>
                          <a:lnTo>
                            <a:pt x="3732" y="285"/>
                          </a:lnTo>
                          <a:lnTo>
                            <a:pt x="3730" y="285"/>
                          </a:lnTo>
                          <a:lnTo>
                            <a:pt x="3728" y="283"/>
                          </a:lnTo>
                          <a:lnTo>
                            <a:pt x="3726" y="283"/>
                          </a:lnTo>
                          <a:lnTo>
                            <a:pt x="3723" y="278"/>
                          </a:lnTo>
                          <a:lnTo>
                            <a:pt x="3721" y="278"/>
                          </a:lnTo>
                          <a:lnTo>
                            <a:pt x="3719" y="278"/>
                          </a:lnTo>
                          <a:lnTo>
                            <a:pt x="3718" y="278"/>
                          </a:lnTo>
                          <a:lnTo>
                            <a:pt x="3716" y="278"/>
                          </a:lnTo>
                          <a:lnTo>
                            <a:pt x="3714" y="276"/>
                          </a:lnTo>
                          <a:lnTo>
                            <a:pt x="3709" y="276"/>
                          </a:lnTo>
                          <a:lnTo>
                            <a:pt x="3705" y="278"/>
                          </a:lnTo>
                          <a:lnTo>
                            <a:pt x="3705" y="279"/>
                          </a:lnTo>
                          <a:lnTo>
                            <a:pt x="3700" y="281"/>
                          </a:lnTo>
                          <a:lnTo>
                            <a:pt x="3698" y="285"/>
                          </a:lnTo>
                          <a:lnTo>
                            <a:pt x="3697" y="285"/>
                          </a:lnTo>
                          <a:lnTo>
                            <a:pt x="3693" y="285"/>
                          </a:lnTo>
                          <a:lnTo>
                            <a:pt x="3690" y="285"/>
                          </a:lnTo>
                          <a:lnTo>
                            <a:pt x="3690" y="286"/>
                          </a:lnTo>
                          <a:lnTo>
                            <a:pt x="3684" y="288"/>
                          </a:lnTo>
                          <a:lnTo>
                            <a:pt x="3686" y="278"/>
                          </a:lnTo>
                          <a:lnTo>
                            <a:pt x="3681" y="276"/>
                          </a:lnTo>
                          <a:lnTo>
                            <a:pt x="3681" y="269"/>
                          </a:lnTo>
                          <a:lnTo>
                            <a:pt x="3679" y="269"/>
                          </a:lnTo>
                          <a:lnTo>
                            <a:pt x="3679" y="269"/>
                          </a:lnTo>
                          <a:lnTo>
                            <a:pt x="3679" y="269"/>
                          </a:lnTo>
                          <a:lnTo>
                            <a:pt x="3678" y="272"/>
                          </a:lnTo>
                          <a:lnTo>
                            <a:pt x="3676" y="274"/>
                          </a:lnTo>
                          <a:lnTo>
                            <a:pt x="3674" y="278"/>
                          </a:lnTo>
                          <a:lnTo>
                            <a:pt x="3672" y="278"/>
                          </a:lnTo>
                          <a:lnTo>
                            <a:pt x="3672" y="279"/>
                          </a:lnTo>
                          <a:lnTo>
                            <a:pt x="3674" y="283"/>
                          </a:lnTo>
                          <a:lnTo>
                            <a:pt x="3674" y="285"/>
                          </a:lnTo>
                          <a:lnTo>
                            <a:pt x="3674" y="286"/>
                          </a:lnTo>
                          <a:lnTo>
                            <a:pt x="3669" y="288"/>
                          </a:lnTo>
                          <a:lnTo>
                            <a:pt x="3669" y="299"/>
                          </a:lnTo>
                          <a:lnTo>
                            <a:pt x="3667" y="304"/>
                          </a:lnTo>
                          <a:lnTo>
                            <a:pt x="3665" y="306"/>
                          </a:lnTo>
                          <a:lnTo>
                            <a:pt x="3662" y="309"/>
                          </a:lnTo>
                          <a:lnTo>
                            <a:pt x="3660" y="314"/>
                          </a:lnTo>
                          <a:lnTo>
                            <a:pt x="3657" y="314"/>
                          </a:lnTo>
                          <a:lnTo>
                            <a:pt x="3655" y="314"/>
                          </a:lnTo>
                          <a:lnTo>
                            <a:pt x="3655" y="312"/>
                          </a:lnTo>
                          <a:lnTo>
                            <a:pt x="3655" y="312"/>
                          </a:lnTo>
                          <a:lnTo>
                            <a:pt x="3655" y="309"/>
                          </a:lnTo>
                          <a:lnTo>
                            <a:pt x="3657" y="307"/>
                          </a:lnTo>
                          <a:lnTo>
                            <a:pt x="3657" y="306"/>
                          </a:lnTo>
                          <a:lnTo>
                            <a:pt x="3657" y="302"/>
                          </a:lnTo>
                          <a:lnTo>
                            <a:pt x="3655" y="302"/>
                          </a:lnTo>
                          <a:lnTo>
                            <a:pt x="3655" y="304"/>
                          </a:lnTo>
                          <a:lnTo>
                            <a:pt x="3651" y="304"/>
                          </a:lnTo>
                          <a:lnTo>
                            <a:pt x="3650" y="302"/>
                          </a:lnTo>
                          <a:lnTo>
                            <a:pt x="3646" y="302"/>
                          </a:lnTo>
                          <a:lnTo>
                            <a:pt x="3646" y="299"/>
                          </a:lnTo>
                          <a:lnTo>
                            <a:pt x="3644" y="299"/>
                          </a:lnTo>
                          <a:lnTo>
                            <a:pt x="3643" y="297"/>
                          </a:lnTo>
                          <a:lnTo>
                            <a:pt x="3639" y="297"/>
                          </a:lnTo>
                          <a:lnTo>
                            <a:pt x="3637" y="297"/>
                          </a:lnTo>
                          <a:lnTo>
                            <a:pt x="3636" y="299"/>
                          </a:lnTo>
                          <a:lnTo>
                            <a:pt x="3632" y="299"/>
                          </a:lnTo>
                          <a:lnTo>
                            <a:pt x="3632" y="297"/>
                          </a:lnTo>
                          <a:lnTo>
                            <a:pt x="3630" y="297"/>
                          </a:lnTo>
                          <a:lnTo>
                            <a:pt x="3629" y="293"/>
                          </a:lnTo>
                          <a:lnTo>
                            <a:pt x="3627" y="292"/>
                          </a:lnTo>
                          <a:lnTo>
                            <a:pt x="3627" y="288"/>
                          </a:lnTo>
                          <a:lnTo>
                            <a:pt x="3623" y="290"/>
                          </a:lnTo>
                          <a:lnTo>
                            <a:pt x="3623" y="290"/>
                          </a:lnTo>
                          <a:lnTo>
                            <a:pt x="3620" y="290"/>
                          </a:lnTo>
                          <a:lnTo>
                            <a:pt x="3618" y="286"/>
                          </a:lnTo>
                          <a:lnTo>
                            <a:pt x="3622" y="285"/>
                          </a:lnTo>
                          <a:lnTo>
                            <a:pt x="3623" y="283"/>
                          </a:lnTo>
                          <a:lnTo>
                            <a:pt x="3627" y="283"/>
                          </a:lnTo>
                          <a:lnTo>
                            <a:pt x="3627" y="281"/>
                          </a:lnTo>
                          <a:lnTo>
                            <a:pt x="3625" y="279"/>
                          </a:lnTo>
                          <a:lnTo>
                            <a:pt x="3625" y="276"/>
                          </a:lnTo>
                          <a:lnTo>
                            <a:pt x="3622" y="276"/>
                          </a:lnTo>
                          <a:lnTo>
                            <a:pt x="3622" y="278"/>
                          </a:lnTo>
                          <a:lnTo>
                            <a:pt x="3623" y="279"/>
                          </a:lnTo>
                          <a:lnTo>
                            <a:pt x="3623" y="281"/>
                          </a:lnTo>
                          <a:lnTo>
                            <a:pt x="3623" y="281"/>
                          </a:lnTo>
                          <a:lnTo>
                            <a:pt x="3623" y="281"/>
                          </a:lnTo>
                          <a:lnTo>
                            <a:pt x="3622" y="281"/>
                          </a:lnTo>
                          <a:lnTo>
                            <a:pt x="3616" y="281"/>
                          </a:lnTo>
                          <a:lnTo>
                            <a:pt x="3615" y="276"/>
                          </a:lnTo>
                          <a:lnTo>
                            <a:pt x="3613" y="276"/>
                          </a:lnTo>
                          <a:lnTo>
                            <a:pt x="3613" y="274"/>
                          </a:lnTo>
                          <a:lnTo>
                            <a:pt x="3609" y="272"/>
                          </a:lnTo>
                          <a:lnTo>
                            <a:pt x="3609" y="272"/>
                          </a:lnTo>
                          <a:lnTo>
                            <a:pt x="3608" y="272"/>
                          </a:lnTo>
                          <a:lnTo>
                            <a:pt x="3606" y="269"/>
                          </a:lnTo>
                          <a:lnTo>
                            <a:pt x="3601" y="264"/>
                          </a:lnTo>
                          <a:lnTo>
                            <a:pt x="3597" y="265"/>
                          </a:lnTo>
                          <a:lnTo>
                            <a:pt x="3594" y="267"/>
                          </a:lnTo>
                          <a:lnTo>
                            <a:pt x="3594" y="269"/>
                          </a:lnTo>
                          <a:lnTo>
                            <a:pt x="3594" y="272"/>
                          </a:lnTo>
                          <a:lnTo>
                            <a:pt x="3595" y="276"/>
                          </a:lnTo>
                          <a:lnTo>
                            <a:pt x="3597" y="278"/>
                          </a:lnTo>
                          <a:lnTo>
                            <a:pt x="3597" y="279"/>
                          </a:lnTo>
                          <a:lnTo>
                            <a:pt x="3595" y="279"/>
                          </a:lnTo>
                          <a:lnTo>
                            <a:pt x="3595" y="279"/>
                          </a:lnTo>
                          <a:lnTo>
                            <a:pt x="3595" y="281"/>
                          </a:lnTo>
                          <a:lnTo>
                            <a:pt x="3594" y="281"/>
                          </a:lnTo>
                          <a:lnTo>
                            <a:pt x="3592" y="271"/>
                          </a:lnTo>
                          <a:lnTo>
                            <a:pt x="3590" y="271"/>
                          </a:lnTo>
                          <a:lnTo>
                            <a:pt x="3588" y="267"/>
                          </a:lnTo>
                          <a:lnTo>
                            <a:pt x="3585" y="267"/>
                          </a:lnTo>
                          <a:lnTo>
                            <a:pt x="3582" y="265"/>
                          </a:lnTo>
                          <a:lnTo>
                            <a:pt x="3582" y="265"/>
                          </a:lnTo>
                          <a:lnTo>
                            <a:pt x="3578" y="265"/>
                          </a:lnTo>
                          <a:lnTo>
                            <a:pt x="3578" y="264"/>
                          </a:lnTo>
                          <a:lnTo>
                            <a:pt x="3575" y="264"/>
                          </a:lnTo>
                          <a:lnTo>
                            <a:pt x="3575" y="264"/>
                          </a:lnTo>
                          <a:lnTo>
                            <a:pt x="3571" y="264"/>
                          </a:lnTo>
                          <a:lnTo>
                            <a:pt x="3569" y="262"/>
                          </a:lnTo>
                          <a:lnTo>
                            <a:pt x="3568" y="260"/>
                          </a:lnTo>
                          <a:lnTo>
                            <a:pt x="3566" y="258"/>
                          </a:lnTo>
                          <a:lnTo>
                            <a:pt x="3564" y="258"/>
                          </a:lnTo>
                          <a:lnTo>
                            <a:pt x="3559" y="257"/>
                          </a:lnTo>
                          <a:lnTo>
                            <a:pt x="3559" y="257"/>
                          </a:lnTo>
                          <a:lnTo>
                            <a:pt x="3562" y="257"/>
                          </a:lnTo>
                          <a:lnTo>
                            <a:pt x="3562" y="255"/>
                          </a:lnTo>
                          <a:lnTo>
                            <a:pt x="3564" y="253"/>
                          </a:lnTo>
                          <a:lnTo>
                            <a:pt x="3566" y="253"/>
                          </a:lnTo>
                          <a:lnTo>
                            <a:pt x="3566" y="251"/>
                          </a:lnTo>
                          <a:lnTo>
                            <a:pt x="3564" y="251"/>
                          </a:lnTo>
                          <a:lnTo>
                            <a:pt x="3564" y="250"/>
                          </a:lnTo>
                          <a:lnTo>
                            <a:pt x="3559" y="250"/>
                          </a:lnTo>
                          <a:lnTo>
                            <a:pt x="3559" y="251"/>
                          </a:lnTo>
                          <a:lnTo>
                            <a:pt x="3552" y="250"/>
                          </a:lnTo>
                          <a:lnTo>
                            <a:pt x="3552" y="248"/>
                          </a:lnTo>
                          <a:lnTo>
                            <a:pt x="3548" y="250"/>
                          </a:lnTo>
                          <a:lnTo>
                            <a:pt x="3545" y="250"/>
                          </a:lnTo>
                          <a:lnTo>
                            <a:pt x="3545" y="251"/>
                          </a:lnTo>
                          <a:lnTo>
                            <a:pt x="3547" y="253"/>
                          </a:lnTo>
                          <a:lnTo>
                            <a:pt x="3547" y="255"/>
                          </a:lnTo>
                          <a:lnTo>
                            <a:pt x="3543" y="255"/>
                          </a:lnTo>
                          <a:lnTo>
                            <a:pt x="3540" y="255"/>
                          </a:lnTo>
                          <a:lnTo>
                            <a:pt x="3536" y="255"/>
                          </a:lnTo>
                          <a:lnTo>
                            <a:pt x="3536" y="253"/>
                          </a:lnTo>
                          <a:lnTo>
                            <a:pt x="3531" y="253"/>
                          </a:lnTo>
                          <a:lnTo>
                            <a:pt x="3529" y="250"/>
                          </a:lnTo>
                          <a:lnTo>
                            <a:pt x="3524" y="248"/>
                          </a:lnTo>
                          <a:lnTo>
                            <a:pt x="3524" y="248"/>
                          </a:lnTo>
                          <a:lnTo>
                            <a:pt x="3519" y="248"/>
                          </a:lnTo>
                          <a:lnTo>
                            <a:pt x="3519" y="246"/>
                          </a:lnTo>
                          <a:lnTo>
                            <a:pt x="3515" y="246"/>
                          </a:lnTo>
                          <a:lnTo>
                            <a:pt x="3515" y="244"/>
                          </a:lnTo>
                          <a:lnTo>
                            <a:pt x="3512" y="244"/>
                          </a:lnTo>
                          <a:lnTo>
                            <a:pt x="3512" y="244"/>
                          </a:lnTo>
                          <a:lnTo>
                            <a:pt x="3508" y="244"/>
                          </a:lnTo>
                          <a:lnTo>
                            <a:pt x="3508" y="246"/>
                          </a:lnTo>
                          <a:lnTo>
                            <a:pt x="3496" y="244"/>
                          </a:lnTo>
                          <a:lnTo>
                            <a:pt x="3496" y="248"/>
                          </a:lnTo>
                          <a:lnTo>
                            <a:pt x="3492" y="246"/>
                          </a:lnTo>
                          <a:lnTo>
                            <a:pt x="3489" y="246"/>
                          </a:lnTo>
                          <a:lnTo>
                            <a:pt x="3487" y="244"/>
                          </a:lnTo>
                          <a:lnTo>
                            <a:pt x="3486" y="243"/>
                          </a:lnTo>
                          <a:lnTo>
                            <a:pt x="3482" y="243"/>
                          </a:lnTo>
                          <a:lnTo>
                            <a:pt x="3480" y="239"/>
                          </a:lnTo>
                          <a:lnTo>
                            <a:pt x="3475" y="239"/>
                          </a:lnTo>
                          <a:lnTo>
                            <a:pt x="3475" y="237"/>
                          </a:lnTo>
                          <a:lnTo>
                            <a:pt x="3472" y="237"/>
                          </a:lnTo>
                          <a:lnTo>
                            <a:pt x="3472" y="236"/>
                          </a:lnTo>
                          <a:lnTo>
                            <a:pt x="3468" y="236"/>
                          </a:lnTo>
                          <a:lnTo>
                            <a:pt x="3468" y="234"/>
                          </a:lnTo>
                          <a:lnTo>
                            <a:pt x="3468" y="234"/>
                          </a:lnTo>
                          <a:lnTo>
                            <a:pt x="3468" y="230"/>
                          </a:lnTo>
                          <a:lnTo>
                            <a:pt x="3470" y="230"/>
                          </a:lnTo>
                          <a:lnTo>
                            <a:pt x="3470" y="227"/>
                          </a:lnTo>
                          <a:lnTo>
                            <a:pt x="3470" y="223"/>
                          </a:lnTo>
                          <a:lnTo>
                            <a:pt x="3470" y="220"/>
                          </a:lnTo>
                          <a:lnTo>
                            <a:pt x="3465" y="218"/>
                          </a:lnTo>
                          <a:lnTo>
                            <a:pt x="3465" y="220"/>
                          </a:lnTo>
                          <a:lnTo>
                            <a:pt x="3465" y="220"/>
                          </a:lnTo>
                          <a:lnTo>
                            <a:pt x="3463" y="220"/>
                          </a:lnTo>
                          <a:lnTo>
                            <a:pt x="3463" y="218"/>
                          </a:lnTo>
                          <a:lnTo>
                            <a:pt x="3454" y="218"/>
                          </a:lnTo>
                          <a:lnTo>
                            <a:pt x="3451" y="220"/>
                          </a:lnTo>
                          <a:lnTo>
                            <a:pt x="3449" y="220"/>
                          </a:lnTo>
                          <a:lnTo>
                            <a:pt x="3445" y="220"/>
                          </a:lnTo>
                          <a:lnTo>
                            <a:pt x="3444" y="216"/>
                          </a:lnTo>
                          <a:lnTo>
                            <a:pt x="3442" y="216"/>
                          </a:lnTo>
                          <a:lnTo>
                            <a:pt x="3438" y="218"/>
                          </a:lnTo>
                          <a:lnTo>
                            <a:pt x="3435" y="218"/>
                          </a:lnTo>
                          <a:lnTo>
                            <a:pt x="3435" y="216"/>
                          </a:lnTo>
                          <a:lnTo>
                            <a:pt x="3431" y="216"/>
                          </a:lnTo>
                          <a:lnTo>
                            <a:pt x="3428" y="215"/>
                          </a:lnTo>
                          <a:lnTo>
                            <a:pt x="3426" y="213"/>
                          </a:lnTo>
                          <a:lnTo>
                            <a:pt x="3423" y="215"/>
                          </a:lnTo>
                          <a:lnTo>
                            <a:pt x="3419" y="215"/>
                          </a:lnTo>
                          <a:lnTo>
                            <a:pt x="3417" y="218"/>
                          </a:lnTo>
                          <a:lnTo>
                            <a:pt x="3414" y="218"/>
                          </a:lnTo>
                          <a:lnTo>
                            <a:pt x="3409" y="223"/>
                          </a:lnTo>
                          <a:lnTo>
                            <a:pt x="3407" y="223"/>
                          </a:lnTo>
                          <a:lnTo>
                            <a:pt x="3407" y="225"/>
                          </a:lnTo>
                          <a:lnTo>
                            <a:pt x="3405" y="225"/>
                          </a:lnTo>
                          <a:lnTo>
                            <a:pt x="3402" y="229"/>
                          </a:lnTo>
                          <a:lnTo>
                            <a:pt x="3402" y="229"/>
                          </a:lnTo>
                          <a:lnTo>
                            <a:pt x="3400" y="230"/>
                          </a:lnTo>
                          <a:lnTo>
                            <a:pt x="3400" y="232"/>
                          </a:lnTo>
                          <a:lnTo>
                            <a:pt x="3400" y="234"/>
                          </a:lnTo>
                          <a:lnTo>
                            <a:pt x="3400" y="237"/>
                          </a:lnTo>
                          <a:lnTo>
                            <a:pt x="3402" y="239"/>
                          </a:lnTo>
                          <a:lnTo>
                            <a:pt x="3405" y="244"/>
                          </a:lnTo>
                          <a:lnTo>
                            <a:pt x="3403" y="244"/>
                          </a:lnTo>
                          <a:lnTo>
                            <a:pt x="3403" y="246"/>
                          </a:lnTo>
                          <a:lnTo>
                            <a:pt x="3402" y="246"/>
                          </a:lnTo>
                          <a:lnTo>
                            <a:pt x="3400" y="250"/>
                          </a:lnTo>
                          <a:lnTo>
                            <a:pt x="3398" y="251"/>
                          </a:lnTo>
                          <a:lnTo>
                            <a:pt x="3396" y="255"/>
                          </a:lnTo>
                          <a:lnTo>
                            <a:pt x="3395" y="257"/>
                          </a:lnTo>
                          <a:lnTo>
                            <a:pt x="3396" y="257"/>
                          </a:lnTo>
                          <a:lnTo>
                            <a:pt x="3396" y="260"/>
                          </a:lnTo>
                          <a:lnTo>
                            <a:pt x="3393" y="260"/>
                          </a:lnTo>
                          <a:lnTo>
                            <a:pt x="3393" y="255"/>
                          </a:lnTo>
                          <a:lnTo>
                            <a:pt x="3393" y="255"/>
                          </a:lnTo>
                          <a:lnTo>
                            <a:pt x="3395" y="253"/>
                          </a:lnTo>
                          <a:lnTo>
                            <a:pt x="3396" y="251"/>
                          </a:lnTo>
                          <a:lnTo>
                            <a:pt x="3396" y="250"/>
                          </a:lnTo>
                          <a:lnTo>
                            <a:pt x="3396" y="246"/>
                          </a:lnTo>
                          <a:lnTo>
                            <a:pt x="3396" y="246"/>
                          </a:lnTo>
                          <a:lnTo>
                            <a:pt x="3395" y="246"/>
                          </a:lnTo>
                          <a:lnTo>
                            <a:pt x="3395" y="244"/>
                          </a:lnTo>
                          <a:lnTo>
                            <a:pt x="3393" y="244"/>
                          </a:lnTo>
                          <a:lnTo>
                            <a:pt x="3393" y="244"/>
                          </a:lnTo>
                          <a:lnTo>
                            <a:pt x="3395" y="244"/>
                          </a:lnTo>
                          <a:lnTo>
                            <a:pt x="3395" y="243"/>
                          </a:lnTo>
                          <a:lnTo>
                            <a:pt x="3400" y="243"/>
                          </a:lnTo>
                          <a:lnTo>
                            <a:pt x="3400" y="243"/>
                          </a:lnTo>
                          <a:lnTo>
                            <a:pt x="3400" y="241"/>
                          </a:lnTo>
                          <a:lnTo>
                            <a:pt x="3400" y="241"/>
                          </a:lnTo>
                          <a:lnTo>
                            <a:pt x="3400" y="239"/>
                          </a:lnTo>
                          <a:lnTo>
                            <a:pt x="3400" y="239"/>
                          </a:lnTo>
                          <a:lnTo>
                            <a:pt x="3398" y="237"/>
                          </a:lnTo>
                          <a:lnTo>
                            <a:pt x="3398" y="237"/>
                          </a:lnTo>
                          <a:lnTo>
                            <a:pt x="3396" y="236"/>
                          </a:lnTo>
                          <a:lnTo>
                            <a:pt x="3396" y="234"/>
                          </a:lnTo>
                          <a:lnTo>
                            <a:pt x="3396" y="232"/>
                          </a:lnTo>
                          <a:lnTo>
                            <a:pt x="3398" y="230"/>
                          </a:lnTo>
                          <a:lnTo>
                            <a:pt x="3398" y="225"/>
                          </a:lnTo>
                          <a:lnTo>
                            <a:pt x="3396" y="223"/>
                          </a:lnTo>
                          <a:lnTo>
                            <a:pt x="3396" y="222"/>
                          </a:lnTo>
                          <a:lnTo>
                            <a:pt x="3395" y="220"/>
                          </a:lnTo>
                          <a:lnTo>
                            <a:pt x="3393" y="218"/>
                          </a:lnTo>
                          <a:lnTo>
                            <a:pt x="3391" y="218"/>
                          </a:lnTo>
                          <a:lnTo>
                            <a:pt x="3391" y="227"/>
                          </a:lnTo>
                          <a:lnTo>
                            <a:pt x="3376" y="227"/>
                          </a:lnTo>
                          <a:lnTo>
                            <a:pt x="3376" y="227"/>
                          </a:lnTo>
                          <a:lnTo>
                            <a:pt x="3376" y="227"/>
                          </a:lnTo>
                          <a:lnTo>
                            <a:pt x="3376" y="227"/>
                          </a:lnTo>
                          <a:lnTo>
                            <a:pt x="3372" y="227"/>
                          </a:lnTo>
                          <a:lnTo>
                            <a:pt x="3372" y="223"/>
                          </a:lnTo>
                          <a:lnTo>
                            <a:pt x="3370" y="220"/>
                          </a:lnTo>
                          <a:lnTo>
                            <a:pt x="3369" y="218"/>
                          </a:lnTo>
                          <a:lnTo>
                            <a:pt x="3369" y="215"/>
                          </a:lnTo>
                          <a:lnTo>
                            <a:pt x="3367" y="215"/>
                          </a:lnTo>
                          <a:lnTo>
                            <a:pt x="3365" y="216"/>
                          </a:lnTo>
                          <a:lnTo>
                            <a:pt x="3365" y="216"/>
                          </a:lnTo>
                          <a:lnTo>
                            <a:pt x="3365" y="216"/>
                          </a:lnTo>
                          <a:lnTo>
                            <a:pt x="3365" y="218"/>
                          </a:lnTo>
                          <a:lnTo>
                            <a:pt x="3363" y="218"/>
                          </a:lnTo>
                          <a:lnTo>
                            <a:pt x="3363" y="220"/>
                          </a:lnTo>
                          <a:lnTo>
                            <a:pt x="3362" y="220"/>
                          </a:lnTo>
                          <a:lnTo>
                            <a:pt x="3362" y="218"/>
                          </a:lnTo>
                          <a:lnTo>
                            <a:pt x="3360" y="216"/>
                          </a:lnTo>
                          <a:lnTo>
                            <a:pt x="3358" y="216"/>
                          </a:lnTo>
                          <a:lnTo>
                            <a:pt x="3358" y="216"/>
                          </a:lnTo>
                          <a:lnTo>
                            <a:pt x="3358" y="216"/>
                          </a:lnTo>
                          <a:lnTo>
                            <a:pt x="3356" y="215"/>
                          </a:lnTo>
                          <a:lnTo>
                            <a:pt x="3351" y="223"/>
                          </a:lnTo>
                          <a:lnTo>
                            <a:pt x="3348" y="223"/>
                          </a:lnTo>
                          <a:lnTo>
                            <a:pt x="3348" y="225"/>
                          </a:lnTo>
                          <a:lnTo>
                            <a:pt x="3348" y="225"/>
                          </a:lnTo>
                          <a:lnTo>
                            <a:pt x="3348" y="227"/>
                          </a:lnTo>
                          <a:lnTo>
                            <a:pt x="3348" y="230"/>
                          </a:lnTo>
                          <a:lnTo>
                            <a:pt x="3349" y="232"/>
                          </a:lnTo>
                          <a:lnTo>
                            <a:pt x="3353" y="234"/>
                          </a:lnTo>
                          <a:lnTo>
                            <a:pt x="3356" y="234"/>
                          </a:lnTo>
                          <a:lnTo>
                            <a:pt x="3356" y="234"/>
                          </a:lnTo>
                          <a:lnTo>
                            <a:pt x="3355" y="236"/>
                          </a:lnTo>
                          <a:lnTo>
                            <a:pt x="3353" y="237"/>
                          </a:lnTo>
                          <a:lnTo>
                            <a:pt x="3349" y="237"/>
                          </a:lnTo>
                          <a:lnTo>
                            <a:pt x="3346" y="236"/>
                          </a:lnTo>
                          <a:lnTo>
                            <a:pt x="3344" y="234"/>
                          </a:lnTo>
                          <a:lnTo>
                            <a:pt x="3342" y="234"/>
                          </a:lnTo>
                          <a:lnTo>
                            <a:pt x="3344" y="237"/>
                          </a:lnTo>
                          <a:lnTo>
                            <a:pt x="3342" y="237"/>
                          </a:lnTo>
                          <a:lnTo>
                            <a:pt x="3342" y="239"/>
                          </a:lnTo>
                          <a:lnTo>
                            <a:pt x="3341" y="239"/>
                          </a:lnTo>
                          <a:lnTo>
                            <a:pt x="3341" y="243"/>
                          </a:lnTo>
                          <a:lnTo>
                            <a:pt x="3330" y="244"/>
                          </a:lnTo>
                          <a:lnTo>
                            <a:pt x="3330" y="248"/>
                          </a:lnTo>
                          <a:lnTo>
                            <a:pt x="3327" y="246"/>
                          </a:lnTo>
                          <a:lnTo>
                            <a:pt x="3323" y="246"/>
                          </a:lnTo>
                          <a:lnTo>
                            <a:pt x="3321" y="246"/>
                          </a:lnTo>
                          <a:lnTo>
                            <a:pt x="3318" y="246"/>
                          </a:lnTo>
                          <a:lnTo>
                            <a:pt x="3309" y="246"/>
                          </a:lnTo>
                          <a:lnTo>
                            <a:pt x="3309" y="248"/>
                          </a:lnTo>
                          <a:lnTo>
                            <a:pt x="3309" y="248"/>
                          </a:lnTo>
                          <a:lnTo>
                            <a:pt x="3309" y="251"/>
                          </a:lnTo>
                          <a:lnTo>
                            <a:pt x="3304" y="251"/>
                          </a:lnTo>
                          <a:lnTo>
                            <a:pt x="3304" y="255"/>
                          </a:lnTo>
                          <a:lnTo>
                            <a:pt x="3297" y="255"/>
                          </a:lnTo>
                          <a:lnTo>
                            <a:pt x="3297" y="255"/>
                          </a:lnTo>
                          <a:lnTo>
                            <a:pt x="3294" y="255"/>
                          </a:lnTo>
                          <a:lnTo>
                            <a:pt x="3290" y="255"/>
                          </a:lnTo>
                          <a:lnTo>
                            <a:pt x="3287" y="255"/>
                          </a:lnTo>
                          <a:lnTo>
                            <a:pt x="3285" y="257"/>
                          </a:lnTo>
                          <a:lnTo>
                            <a:pt x="3276" y="257"/>
                          </a:lnTo>
                          <a:lnTo>
                            <a:pt x="3276" y="255"/>
                          </a:lnTo>
                          <a:lnTo>
                            <a:pt x="3294" y="251"/>
                          </a:lnTo>
                          <a:lnTo>
                            <a:pt x="3299" y="250"/>
                          </a:lnTo>
                          <a:lnTo>
                            <a:pt x="3304" y="248"/>
                          </a:lnTo>
                          <a:lnTo>
                            <a:pt x="3304" y="244"/>
                          </a:lnTo>
                          <a:lnTo>
                            <a:pt x="3306" y="241"/>
                          </a:lnTo>
                          <a:lnTo>
                            <a:pt x="3320" y="237"/>
                          </a:lnTo>
                          <a:lnTo>
                            <a:pt x="3321" y="236"/>
                          </a:lnTo>
                          <a:lnTo>
                            <a:pt x="3325" y="236"/>
                          </a:lnTo>
                          <a:lnTo>
                            <a:pt x="3325" y="234"/>
                          </a:lnTo>
                          <a:lnTo>
                            <a:pt x="3330" y="234"/>
                          </a:lnTo>
                          <a:lnTo>
                            <a:pt x="3330" y="230"/>
                          </a:lnTo>
                          <a:lnTo>
                            <a:pt x="3334" y="229"/>
                          </a:lnTo>
                          <a:lnTo>
                            <a:pt x="3334" y="225"/>
                          </a:lnTo>
                          <a:lnTo>
                            <a:pt x="3335" y="223"/>
                          </a:lnTo>
                          <a:lnTo>
                            <a:pt x="3339" y="223"/>
                          </a:lnTo>
                          <a:lnTo>
                            <a:pt x="3342" y="222"/>
                          </a:lnTo>
                          <a:lnTo>
                            <a:pt x="3342" y="215"/>
                          </a:lnTo>
                          <a:lnTo>
                            <a:pt x="3341" y="215"/>
                          </a:lnTo>
                          <a:lnTo>
                            <a:pt x="3341" y="213"/>
                          </a:lnTo>
                          <a:lnTo>
                            <a:pt x="3341" y="213"/>
                          </a:lnTo>
                          <a:lnTo>
                            <a:pt x="3342" y="211"/>
                          </a:lnTo>
                          <a:lnTo>
                            <a:pt x="3344" y="211"/>
                          </a:lnTo>
                          <a:lnTo>
                            <a:pt x="3346" y="204"/>
                          </a:lnTo>
                          <a:lnTo>
                            <a:pt x="3353" y="204"/>
                          </a:lnTo>
                          <a:lnTo>
                            <a:pt x="3358" y="203"/>
                          </a:lnTo>
                          <a:lnTo>
                            <a:pt x="3363" y="201"/>
                          </a:lnTo>
                          <a:lnTo>
                            <a:pt x="3367" y="201"/>
                          </a:lnTo>
                          <a:lnTo>
                            <a:pt x="3367" y="201"/>
                          </a:lnTo>
                          <a:lnTo>
                            <a:pt x="3369" y="201"/>
                          </a:lnTo>
                          <a:lnTo>
                            <a:pt x="3370" y="197"/>
                          </a:lnTo>
                          <a:lnTo>
                            <a:pt x="3384" y="197"/>
                          </a:lnTo>
                          <a:lnTo>
                            <a:pt x="3384" y="196"/>
                          </a:lnTo>
                          <a:lnTo>
                            <a:pt x="3388" y="196"/>
                          </a:lnTo>
                          <a:lnTo>
                            <a:pt x="3388" y="194"/>
                          </a:lnTo>
                          <a:lnTo>
                            <a:pt x="3390" y="194"/>
                          </a:lnTo>
                          <a:lnTo>
                            <a:pt x="3390" y="194"/>
                          </a:lnTo>
                          <a:lnTo>
                            <a:pt x="3405" y="190"/>
                          </a:lnTo>
                          <a:lnTo>
                            <a:pt x="3405" y="189"/>
                          </a:lnTo>
                          <a:lnTo>
                            <a:pt x="3409" y="189"/>
                          </a:lnTo>
                          <a:lnTo>
                            <a:pt x="3409" y="189"/>
                          </a:lnTo>
                          <a:lnTo>
                            <a:pt x="3410" y="187"/>
                          </a:lnTo>
                          <a:lnTo>
                            <a:pt x="3409" y="183"/>
                          </a:lnTo>
                          <a:lnTo>
                            <a:pt x="3409" y="180"/>
                          </a:lnTo>
                          <a:lnTo>
                            <a:pt x="3407" y="178"/>
                          </a:lnTo>
                          <a:lnTo>
                            <a:pt x="3405" y="175"/>
                          </a:lnTo>
                          <a:lnTo>
                            <a:pt x="3403" y="175"/>
                          </a:lnTo>
                          <a:lnTo>
                            <a:pt x="3403" y="173"/>
                          </a:lnTo>
                          <a:lnTo>
                            <a:pt x="3402" y="175"/>
                          </a:lnTo>
                          <a:lnTo>
                            <a:pt x="3400" y="173"/>
                          </a:lnTo>
                          <a:lnTo>
                            <a:pt x="3400" y="173"/>
                          </a:lnTo>
                          <a:lnTo>
                            <a:pt x="3400" y="168"/>
                          </a:lnTo>
                          <a:lnTo>
                            <a:pt x="3402" y="169"/>
                          </a:lnTo>
                          <a:lnTo>
                            <a:pt x="3405" y="171"/>
                          </a:lnTo>
                          <a:lnTo>
                            <a:pt x="3409" y="171"/>
                          </a:lnTo>
                          <a:lnTo>
                            <a:pt x="3410" y="161"/>
                          </a:lnTo>
                          <a:lnTo>
                            <a:pt x="3409" y="161"/>
                          </a:lnTo>
                          <a:lnTo>
                            <a:pt x="3409" y="157"/>
                          </a:lnTo>
                          <a:lnTo>
                            <a:pt x="3403" y="157"/>
                          </a:lnTo>
                          <a:lnTo>
                            <a:pt x="3403" y="154"/>
                          </a:lnTo>
                          <a:lnTo>
                            <a:pt x="3402" y="152"/>
                          </a:lnTo>
                          <a:lnTo>
                            <a:pt x="3402" y="150"/>
                          </a:lnTo>
                          <a:lnTo>
                            <a:pt x="3402" y="147"/>
                          </a:lnTo>
                          <a:lnTo>
                            <a:pt x="3398" y="145"/>
                          </a:lnTo>
                          <a:lnTo>
                            <a:pt x="3393" y="143"/>
                          </a:lnTo>
                          <a:lnTo>
                            <a:pt x="3388" y="143"/>
                          </a:lnTo>
                          <a:lnTo>
                            <a:pt x="3388" y="141"/>
                          </a:lnTo>
                          <a:lnTo>
                            <a:pt x="3386" y="141"/>
                          </a:lnTo>
                          <a:lnTo>
                            <a:pt x="3384" y="140"/>
                          </a:lnTo>
                          <a:lnTo>
                            <a:pt x="3384" y="140"/>
                          </a:lnTo>
                          <a:lnTo>
                            <a:pt x="3383" y="134"/>
                          </a:lnTo>
                          <a:lnTo>
                            <a:pt x="3383" y="129"/>
                          </a:lnTo>
                          <a:lnTo>
                            <a:pt x="3381" y="129"/>
                          </a:lnTo>
                          <a:lnTo>
                            <a:pt x="3379" y="127"/>
                          </a:lnTo>
                          <a:lnTo>
                            <a:pt x="3377" y="127"/>
                          </a:lnTo>
                          <a:lnTo>
                            <a:pt x="3377" y="126"/>
                          </a:lnTo>
                          <a:lnTo>
                            <a:pt x="3377" y="126"/>
                          </a:lnTo>
                          <a:lnTo>
                            <a:pt x="3376" y="126"/>
                          </a:lnTo>
                          <a:lnTo>
                            <a:pt x="3376" y="127"/>
                          </a:lnTo>
                          <a:lnTo>
                            <a:pt x="3374" y="127"/>
                          </a:lnTo>
                          <a:lnTo>
                            <a:pt x="3374" y="127"/>
                          </a:lnTo>
                          <a:lnTo>
                            <a:pt x="3367" y="127"/>
                          </a:lnTo>
                          <a:lnTo>
                            <a:pt x="3367" y="129"/>
                          </a:lnTo>
                          <a:lnTo>
                            <a:pt x="3360" y="131"/>
                          </a:lnTo>
                          <a:lnTo>
                            <a:pt x="3358" y="127"/>
                          </a:lnTo>
                          <a:lnTo>
                            <a:pt x="3355" y="127"/>
                          </a:lnTo>
                          <a:lnTo>
                            <a:pt x="3349" y="127"/>
                          </a:lnTo>
                          <a:lnTo>
                            <a:pt x="3346" y="129"/>
                          </a:lnTo>
                          <a:lnTo>
                            <a:pt x="3342" y="131"/>
                          </a:lnTo>
                          <a:lnTo>
                            <a:pt x="3341" y="131"/>
                          </a:lnTo>
                          <a:lnTo>
                            <a:pt x="3332" y="133"/>
                          </a:lnTo>
                          <a:lnTo>
                            <a:pt x="3325" y="141"/>
                          </a:lnTo>
                          <a:lnTo>
                            <a:pt x="3323" y="141"/>
                          </a:lnTo>
                          <a:lnTo>
                            <a:pt x="3320" y="143"/>
                          </a:lnTo>
                          <a:lnTo>
                            <a:pt x="3318" y="143"/>
                          </a:lnTo>
                          <a:lnTo>
                            <a:pt x="3314" y="143"/>
                          </a:lnTo>
                          <a:lnTo>
                            <a:pt x="3314" y="143"/>
                          </a:lnTo>
                          <a:lnTo>
                            <a:pt x="3314" y="138"/>
                          </a:lnTo>
                          <a:lnTo>
                            <a:pt x="3316" y="138"/>
                          </a:lnTo>
                          <a:lnTo>
                            <a:pt x="3316" y="136"/>
                          </a:lnTo>
                          <a:lnTo>
                            <a:pt x="3316" y="134"/>
                          </a:lnTo>
                          <a:lnTo>
                            <a:pt x="3318" y="133"/>
                          </a:lnTo>
                          <a:lnTo>
                            <a:pt x="3318" y="131"/>
                          </a:lnTo>
                          <a:lnTo>
                            <a:pt x="3318" y="127"/>
                          </a:lnTo>
                          <a:lnTo>
                            <a:pt x="3307" y="126"/>
                          </a:lnTo>
                          <a:lnTo>
                            <a:pt x="3307" y="124"/>
                          </a:lnTo>
                          <a:lnTo>
                            <a:pt x="3302" y="126"/>
                          </a:lnTo>
                          <a:lnTo>
                            <a:pt x="3302" y="126"/>
                          </a:lnTo>
                          <a:lnTo>
                            <a:pt x="3295" y="126"/>
                          </a:lnTo>
                          <a:lnTo>
                            <a:pt x="3295" y="127"/>
                          </a:lnTo>
                          <a:lnTo>
                            <a:pt x="3294" y="127"/>
                          </a:lnTo>
                          <a:lnTo>
                            <a:pt x="3295" y="126"/>
                          </a:lnTo>
                          <a:lnTo>
                            <a:pt x="3297" y="126"/>
                          </a:lnTo>
                          <a:lnTo>
                            <a:pt x="3297" y="122"/>
                          </a:lnTo>
                          <a:lnTo>
                            <a:pt x="3295" y="122"/>
                          </a:lnTo>
                          <a:lnTo>
                            <a:pt x="3295" y="122"/>
                          </a:lnTo>
                          <a:lnTo>
                            <a:pt x="3292" y="122"/>
                          </a:lnTo>
                          <a:lnTo>
                            <a:pt x="3292" y="124"/>
                          </a:lnTo>
                          <a:lnTo>
                            <a:pt x="3288" y="124"/>
                          </a:lnTo>
                          <a:lnTo>
                            <a:pt x="3288" y="122"/>
                          </a:lnTo>
                          <a:lnTo>
                            <a:pt x="3292" y="120"/>
                          </a:lnTo>
                          <a:lnTo>
                            <a:pt x="3294" y="117"/>
                          </a:lnTo>
                          <a:lnTo>
                            <a:pt x="3297" y="117"/>
                          </a:lnTo>
                          <a:lnTo>
                            <a:pt x="3297" y="113"/>
                          </a:lnTo>
                          <a:lnTo>
                            <a:pt x="3297" y="113"/>
                          </a:lnTo>
                          <a:lnTo>
                            <a:pt x="3297" y="112"/>
                          </a:lnTo>
                          <a:lnTo>
                            <a:pt x="3294" y="110"/>
                          </a:lnTo>
                          <a:lnTo>
                            <a:pt x="3288" y="110"/>
                          </a:lnTo>
                          <a:lnTo>
                            <a:pt x="3288" y="110"/>
                          </a:lnTo>
                          <a:lnTo>
                            <a:pt x="3287" y="110"/>
                          </a:lnTo>
                          <a:lnTo>
                            <a:pt x="3287" y="105"/>
                          </a:lnTo>
                          <a:lnTo>
                            <a:pt x="3283" y="107"/>
                          </a:lnTo>
                          <a:lnTo>
                            <a:pt x="3281" y="107"/>
                          </a:lnTo>
                          <a:lnTo>
                            <a:pt x="3278" y="107"/>
                          </a:lnTo>
                          <a:lnTo>
                            <a:pt x="3276" y="105"/>
                          </a:lnTo>
                          <a:lnTo>
                            <a:pt x="3271" y="105"/>
                          </a:lnTo>
                          <a:lnTo>
                            <a:pt x="3271" y="105"/>
                          </a:lnTo>
                          <a:lnTo>
                            <a:pt x="3269" y="105"/>
                          </a:lnTo>
                          <a:lnTo>
                            <a:pt x="3269" y="108"/>
                          </a:lnTo>
                          <a:lnTo>
                            <a:pt x="3262" y="110"/>
                          </a:lnTo>
                          <a:lnTo>
                            <a:pt x="3259" y="107"/>
                          </a:lnTo>
                          <a:lnTo>
                            <a:pt x="3257" y="107"/>
                          </a:lnTo>
                          <a:lnTo>
                            <a:pt x="3253" y="108"/>
                          </a:lnTo>
                          <a:lnTo>
                            <a:pt x="3250" y="108"/>
                          </a:lnTo>
                          <a:lnTo>
                            <a:pt x="3246" y="110"/>
                          </a:lnTo>
                          <a:lnTo>
                            <a:pt x="3245" y="112"/>
                          </a:lnTo>
                          <a:lnTo>
                            <a:pt x="3243" y="113"/>
                          </a:lnTo>
                          <a:lnTo>
                            <a:pt x="3241" y="113"/>
                          </a:lnTo>
                          <a:lnTo>
                            <a:pt x="3241" y="113"/>
                          </a:lnTo>
                          <a:lnTo>
                            <a:pt x="3241" y="115"/>
                          </a:lnTo>
                          <a:lnTo>
                            <a:pt x="3241" y="115"/>
                          </a:lnTo>
                          <a:lnTo>
                            <a:pt x="3241" y="117"/>
                          </a:lnTo>
                          <a:lnTo>
                            <a:pt x="3241" y="117"/>
                          </a:lnTo>
                          <a:lnTo>
                            <a:pt x="3241" y="119"/>
                          </a:lnTo>
                          <a:lnTo>
                            <a:pt x="3239" y="120"/>
                          </a:lnTo>
                          <a:lnTo>
                            <a:pt x="3238" y="120"/>
                          </a:lnTo>
                          <a:lnTo>
                            <a:pt x="3236" y="120"/>
                          </a:lnTo>
                          <a:lnTo>
                            <a:pt x="3234" y="122"/>
                          </a:lnTo>
                          <a:lnTo>
                            <a:pt x="3232" y="126"/>
                          </a:lnTo>
                          <a:lnTo>
                            <a:pt x="3231" y="126"/>
                          </a:lnTo>
                          <a:lnTo>
                            <a:pt x="3231" y="126"/>
                          </a:lnTo>
                          <a:lnTo>
                            <a:pt x="3231" y="126"/>
                          </a:lnTo>
                          <a:lnTo>
                            <a:pt x="3227" y="127"/>
                          </a:lnTo>
                          <a:lnTo>
                            <a:pt x="3227" y="131"/>
                          </a:lnTo>
                          <a:lnTo>
                            <a:pt x="3227" y="133"/>
                          </a:lnTo>
                          <a:lnTo>
                            <a:pt x="3227" y="134"/>
                          </a:lnTo>
                          <a:lnTo>
                            <a:pt x="3229" y="134"/>
                          </a:lnTo>
                          <a:lnTo>
                            <a:pt x="3231" y="136"/>
                          </a:lnTo>
                          <a:lnTo>
                            <a:pt x="3231" y="138"/>
                          </a:lnTo>
                          <a:lnTo>
                            <a:pt x="3236" y="140"/>
                          </a:lnTo>
                          <a:lnTo>
                            <a:pt x="3236" y="143"/>
                          </a:lnTo>
                          <a:lnTo>
                            <a:pt x="3231" y="141"/>
                          </a:lnTo>
                          <a:lnTo>
                            <a:pt x="3227" y="140"/>
                          </a:lnTo>
                          <a:lnTo>
                            <a:pt x="3225" y="138"/>
                          </a:lnTo>
                          <a:lnTo>
                            <a:pt x="3224" y="138"/>
                          </a:lnTo>
                          <a:lnTo>
                            <a:pt x="3222" y="138"/>
                          </a:lnTo>
                          <a:lnTo>
                            <a:pt x="3220" y="140"/>
                          </a:lnTo>
                          <a:lnTo>
                            <a:pt x="3220" y="140"/>
                          </a:lnTo>
                          <a:lnTo>
                            <a:pt x="3218" y="140"/>
                          </a:lnTo>
                          <a:lnTo>
                            <a:pt x="3218" y="140"/>
                          </a:lnTo>
                          <a:lnTo>
                            <a:pt x="3217" y="140"/>
                          </a:lnTo>
                          <a:lnTo>
                            <a:pt x="3208" y="140"/>
                          </a:lnTo>
                          <a:lnTo>
                            <a:pt x="3208" y="140"/>
                          </a:lnTo>
                          <a:lnTo>
                            <a:pt x="3203" y="140"/>
                          </a:lnTo>
                          <a:lnTo>
                            <a:pt x="3199" y="140"/>
                          </a:lnTo>
                          <a:lnTo>
                            <a:pt x="3199" y="141"/>
                          </a:lnTo>
                          <a:lnTo>
                            <a:pt x="3201" y="143"/>
                          </a:lnTo>
                          <a:lnTo>
                            <a:pt x="3201" y="143"/>
                          </a:lnTo>
                          <a:lnTo>
                            <a:pt x="3201" y="143"/>
                          </a:lnTo>
                          <a:lnTo>
                            <a:pt x="3203" y="143"/>
                          </a:lnTo>
                          <a:lnTo>
                            <a:pt x="3203" y="145"/>
                          </a:lnTo>
                          <a:lnTo>
                            <a:pt x="3204" y="145"/>
                          </a:lnTo>
                          <a:lnTo>
                            <a:pt x="3204" y="147"/>
                          </a:lnTo>
                          <a:lnTo>
                            <a:pt x="3206" y="147"/>
                          </a:lnTo>
                          <a:lnTo>
                            <a:pt x="3206" y="148"/>
                          </a:lnTo>
                          <a:lnTo>
                            <a:pt x="3208" y="148"/>
                          </a:lnTo>
                          <a:lnTo>
                            <a:pt x="3208" y="154"/>
                          </a:lnTo>
                          <a:lnTo>
                            <a:pt x="3210" y="154"/>
                          </a:lnTo>
                          <a:lnTo>
                            <a:pt x="3210" y="157"/>
                          </a:lnTo>
                          <a:lnTo>
                            <a:pt x="3208" y="159"/>
                          </a:lnTo>
                          <a:lnTo>
                            <a:pt x="3206" y="159"/>
                          </a:lnTo>
                          <a:lnTo>
                            <a:pt x="3204" y="161"/>
                          </a:lnTo>
                          <a:lnTo>
                            <a:pt x="3204" y="162"/>
                          </a:lnTo>
                          <a:lnTo>
                            <a:pt x="3204" y="162"/>
                          </a:lnTo>
                          <a:lnTo>
                            <a:pt x="3204" y="159"/>
                          </a:lnTo>
                          <a:lnTo>
                            <a:pt x="3204" y="155"/>
                          </a:lnTo>
                          <a:lnTo>
                            <a:pt x="3206" y="154"/>
                          </a:lnTo>
                          <a:lnTo>
                            <a:pt x="3206" y="152"/>
                          </a:lnTo>
                          <a:lnTo>
                            <a:pt x="3204" y="150"/>
                          </a:lnTo>
                          <a:lnTo>
                            <a:pt x="3204" y="148"/>
                          </a:lnTo>
                          <a:lnTo>
                            <a:pt x="3203" y="147"/>
                          </a:lnTo>
                          <a:lnTo>
                            <a:pt x="3199" y="147"/>
                          </a:lnTo>
                          <a:lnTo>
                            <a:pt x="3198" y="147"/>
                          </a:lnTo>
                          <a:lnTo>
                            <a:pt x="3196" y="148"/>
                          </a:lnTo>
                          <a:lnTo>
                            <a:pt x="3192" y="148"/>
                          </a:lnTo>
                          <a:lnTo>
                            <a:pt x="3191" y="150"/>
                          </a:lnTo>
                          <a:lnTo>
                            <a:pt x="3185" y="157"/>
                          </a:lnTo>
                          <a:lnTo>
                            <a:pt x="3184" y="157"/>
                          </a:lnTo>
                          <a:lnTo>
                            <a:pt x="3184" y="159"/>
                          </a:lnTo>
                          <a:lnTo>
                            <a:pt x="3182" y="157"/>
                          </a:lnTo>
                          <a:lnTo>
                            <a:pt x="3180" y="157"/>
                          </a:lnTo>
                          <a:lnTo>
                            <a:pt x="3178" y="157"/>
                          </a:lnTo>
                          <a:lnTo>
                            <a:pt x="3178" y="159"/>
                          </a:lnTo>
                          <a:lnTo>
                            <a:pt x="3177" y="159"/>
                          </a:lnTo>
                          <a:lnTo>
                            <a:pt x="3177" y="161"/>
                          </a:lnTo>
                          <a:lnTo>
                            <a:pt x="3177" y="161"/>
                          </a:lnTo>
                          <a:lnTo>
                            <a:pt x="3175" y="161"/>
                          </a:lnTo>
                          <a:lnTo>
                            <a:pt x="3173" y="159"/>
                          </a:lnTo>
                          <a:lnTo>
                            <a:pt x="3173" y="157"/>
                          </a:lnTo>
                          <a:lnTo>
                            <a:pt x="3171" y="155"/>
                          </a:lnTo>
                          <a:lnTo>
                            <a:pt x="3171" y="159"/>
                          </a:lnTo>
                          <a:lnTo>
                            <a:pt x="3170" y="159"/>
                          </a:lnTo>
                          <a:lnTo>
                            <a:pt x="3170" y="161"/>
                          </a:lnTo>
                          <a:lnTo>
                            <a:pt x="3164" y="161"/>
                          </a:lnTo>
                          <a:lnTo>
                            <a:pt x="3164" y="162"/>
                          </a:lnTo>
                          <a:lnTo>
                            <a:pt x="3161" y="162"/>
                          </a:lnTo>
                          <a:lnTo>
                            <a:pt x="3161" y="161"/>
                          </a:lnTo>
                          <a:lnTo>
                            <a:pt x="3163" y="161"/>
                          </a:lnTo>
                          <a:lnTo>
                            <a:pt x="3163" y="159"/>
                          </a:lnTo>
                          <a:lnTo>
                            <a:pt x="3166" y="159"/>
                          </a:lnTo>
                          <a:lnTo>
                            <a:pt x="3166" y="155"/>
                          </a:lnTo>
                          <a:lnTo>
                            <a:pt x="3170" y="152"/>
                          </a:lnTo>
                          <a:lnTo>
                            <a:pt x="3170" y="150"/>
                          </a:lnTo>
                          <a:lnTo>
                            <a:pt x="3168" y="148"/>
                          </a:lnTo>
                          <a:lnTo>
                            <a:pt x="3164" y="148"/>
                          </a:lnTo>
                          <a:lnTo>
                            <a:pt x="3163" y="147"/>
                          </a:lnTo>
                          <a:lnTo>
                            <a:pt x="3157" y="148"/>
                          </a:lnTo>
                          <a:lnTo>
                            <a:pt x="3157" y="148"/>
                          </a:lnTo>
                          <a:lnTo>
                            <a:pt x="3156" y="148"/>
                          </a:lnTo>
                          <a:lnTo>
                            <a:pt x="3156" y="148"/>
                          </a:lnTo>
                          <a:lnTo>
                            <a:pt x="3156" y="148"/>
                          </a:lnTo>
                          <a:lnTo>
                            <a:pt x="3154" y="148"/>
                          </a:lnTo>
                          <a:lnTo>
                            <a:pt x="3152" y="148"/>
                          </a:lnTo>
                          <a:lnTo>
                            <a:pt x="3152" y="147"/>
                          </a:lnTo>
                          <a:lnTo>
                            <a:pt x="3150" y="147"/>
                          </a:lnTo>
                          <a:lnTo>
                            <a:pt x="3149" y="147"/>
                          </a:lnTo>
                          <a:lnTo>
                            <a:pt x="3147" y="148"/>
                          </a:lnTo>
                          <a:lnTo>
                            <a:pt x="3147" y="150"/>
                          </a:lnTo>
                          <a:lnTo>
                            <a:pt x="3145" y="150"/>
                          </a:lnTo>
                          <a:lnTo>
                            <a:pt x="3143" y="148"/>
                          </a:lnTo>
                          <a:lnTo>
                            <a:pt x="3142" y="148"/>
                          </a:lnTo>
                          <a:lnTo>
                            <a:pt x="3142" y="147"/>
                          </a:lnTo>
                          <a:lnTo>
                            <a:pt x="3135" y="147"/>
                          </a:lnTo>
                          <a:lnTo>
                            <a:pt x="3135" y="148"/>
                          </a:lnTo>
                          <a:lnTo>
                            <a:pt x="3133" y="147"/>
                          </a:lnTo>
                          <a:lnTo>
                            <a:pt x="3133" y="150"/>
                          </a:lnTo>
                          <a:lnTo>
                            <a:pt x="3128" y="148"/>
                          </a:lnTo>
                          <a:lnTo>
                            <a:pt x="3126" y="147"/>
                          </a:lnTo>
                          <a:lnTo>
                            <a:pt x="3126" y="147"/>
                          </a:lnTo>
                          <a:lnTo>
                            <a:pt x="3126" y="148"/>
                          </a:lnTo>
                          <a:lnTo>
                            <a:pt x="3122" y="148"/>
                          </a:lnTo>
                          <a:lnTo>
                            <a:pt x="3121" y="148"/>
                          </a:lnTo>
                          <a:lnTo>
                            <a:pt x="3121" y="150"/>
                          </a:lnTo>
                          <a:lnTo>
                            <a:pt x="3121" y="152"/>
                          </a:lnTo>
                          <a:lnTo>
                            <a:pt x="3122" y="152"/>
                          </a:lnTo>
                          <a:lnTo>
                            <a:pt x="3122" y="154"/>
                          </a:lnTo>
                          <a:lnTo>
                            <a:pt x="3100" y="155"/>
                          </a:lnTo>
                          <a:lnTo>
                            <a:pt x="3100" y="157"/>
                          </a:lnTo>
                          <a:lnTo>
                            <a:pt x="3098" y="157"/>
                          </a:lnTo>
                          <a:lnTo>
                            <a:pt x="3098" y="159"/>
                          </a:lnTo>
                          <a:lnTo>
                            <a:pt x="3093" y="159"/>
                          </a:lnTo>
                          <a:lnTo>
                            <a:pt x="3093" y="159"/>
                          </a:lnTo>
                          <a:lnTo>
                            <a:pt x="3091" y="159"/>
                          </a:lnTo>
                          <a:lnTo>
                            <a:pt x="3091" y="159"/>
                          </a:lnTo>
                          <a:lnTo>
                            <a:pt x="3089" y="159"/>
                          </a:lnTo>
                          <a:lnTo>
                            <a:pt x="3089" y="159"/>
                          </a:lnTo>
                          <a:lnTo>
                            <a:pt x="3088" y="159"/>
                          </a:lnTo>
                          <a:lnTo>
                            <a:pt x="3088" y="159"/>
                          </a:lnTo>
                          <a:lnTo>
                            <a:pt x="3084" y="159"/>
                          </a:lnTo>
                          <a:lnTo>
                            <a:pt x="3084" y="161"/>
                          </a:lnTo>
                          <a:lnTo>
                            <a:pt x="3081" y="161"/>
                          </a:lnTo>
                          <a:lnTo>
                            <a:pt x="3079" y="161"/>
                          </a:lnTo>
                          <a:lnTo>
                            <a:pt x="3077" y="159"/>
                          </a:lnTo>
                          <a:lnTo>
                            <a:pt x="3075" y="159"/>
                          </a:lnTo>
                          <a:lnTo>
                            <a:pt x="3072" y="159"/>
                          </a:lnTo>
                          <a:lnTo>
                            <a:pt x="3072" y="161"/>
                          </a:lnTo>
                          <a:lnTo>
                            <a:pt x="3068" y="161"/>
                          </a:lnTo>
                          <a:lnTo>
                            <a:pt x="3068" y="161"/>
                          </a:lnTo>
                          <a:lnTo>
                            <a:pt x="3067" y="161"/>
                          </a:lnTo>
                          <a:lnTo>
                            <a:pt x="3063" y="164"/>
                          </a:lnTo>
                          <a:lnTo>
                            <a:pt x="3058" y="166"/>
                          </a:lnTo>
                          <a:lnTo>
                            <a:pt x="3058" y="168"/>
                          </a:lnTo>
                          <a:lnTo>
                            <a:pt x="3049" y="168"/>
                          </a:lnTo>
                          <a:lnTo>
                            <a:pt x="3049" y="169"/>
                          </a:lnTo>
                          <a:lnTo>
                            <a:pt x="3046" y="169"/>
                          </a:lnTo>
                          <a:lnTo>
                            <a:pt x="3046" y="169"/>
                          </a:lnTo>
                          <a:lnTo>
                            <a:pt x="3044" y="169"/>
                          </a:lnTo>
                          <a:lnTo>
                            <a:pt x="3044" y="169"/>
                          </a:lnTo>
                          <a:lnTo>
                            <a:pt x="3044" y="169"/>
                          </a:lnTo>
                          <a:lnTo>
                            <a:pt x="3040" y="169"/>
                          </a:lnTo>
                          <a:lnTo>
                            <a:pt x="3040" y="169"/>
                          </a:lnTo>
                          <a:lnTo>
                            <a:pt x="3039" y="169"/>
                          </a:lnTo>
                          <a:lnTo>
                            <a:pt x="3039" y="169"/>
                          </a:lnTo>
                          <a:lnTo>
                            <a:pt x="3033" y="169"/>
                          </a:lnTo>
                          <a:lnTo>
                            <a:pt x="3033" y="171"/>
                          </a:lnTo>
                          <a:lnTo>
                            <a:pt x="3035" y="173"/>
                          </a:lnTo>
                          <a:lnTo>
                            <a:pt x="3037" y="173"/>
                          </a:lnTo>
                          <a:lnTo>
                            <a:pt x="3039" y="173"/>
                          </a:lnTo>
                          <a:lnTo>
                            <a:pt x="3040" y="175"/>
                          </a:lnTo>
                          <a:lnTo>
                            <a:pt x="3042" y="175"/>
                          </a:lnTo>
                          <a:lnTo>
                            <a:pt x="3042" y="176"/>
                          </a:lnTo>
                          <a:lnTo>
                            <a:pt x="3040" y="176"/>
                          </a:lnTo>
                          <a:lnTo>
                            <a:pt x="3040" y="178"/>
                          </a:lnTo>
                          <a:lnTo>
                            <a:pt x="3037" y="178"/>
                          </a:lnTo>
                          <a:lnTo>
                            <a:pt x="3035" y="182"/>
                          </a:lnTo>
                          <a:lnTo>
                            <a:pt x="3033" y="182"/>
                          </a:lnTo>
                          <a:lnTo>
                            <a:pt x="3033" y="183"/>
                          </a:lnTo>
                          <a:lnTo>
                            <a:pt x="3033" y="183"/>
                          </a:lnTo>
                          <a:lnTo>
                            <a:pt x="3033" y="190"/>
                          </a:lnTo>
                          <a:lnTo>
                            <a:pt x="3030" y="189"/>
                          </a:lnTo>
                          <a:lnTo>
                            <a:pt x="3030" y="189"/>
                          </a:lnTo>
                          <a:lnTo>
                            <a:pt x="3026" y="189"/>
                          </a:lnTo>
                          <a:lnTo>
                            <a:pt x="3026" y="185"/>
                          </a:lnTo>
                          <a:lnTo>
                            <a:pt x="3025" y="185"/>
                          </a:lnTo>
                          <a:lnTo>
                            <a:pt x="3023" y="185"/>
                          </a:lnTo>
                          <a:lnTo>
                            <a:pt x="3023" y="183"/>
                          </a:lnTo>
                          <a:lnTo>
                            <a:pt x="3021" y="183"/>
                          </a:lnTo>
                          <a:lnTo>
                            <a:pt x="3019" y="187"/>
                          </a:lnTo>
                          <a:lnTo>
                            <a:pt x="3018" y="189"/>
                          </a:lnTo>
                          <a:lnTo>
                            <a:pt x="3026" y="190"/>
                          </a:lnTo>
                          <a:lnTo>
                            <a:pt x="3028" y="194"/>
                          </a:lnTo>
                          <a:lnTo>
                            <a:pt x="3030" y="196"/>
                          </a:lnTo>
                          <a:lnTo>
                            <a:pt x="3030" y="197"/>
                          </a:lnTo>
                          <a:lnTo>
                            <a:pt x="3026" y="197"/>
                          </a:lnTo>
                          <a:lnTo>
                            <a:pt x="3026" y="196"/>
                          </a:lnTo>
                          <a:lnTo>
                            <a:pt x="3023" y="196"/>
                          </a:lnTo>
                          <a:lnTo>
                            <a:pt x="3021" y="197"/>
                          </a:lnTo>
                          <a:lnTo>
                            <a:pt x="3018" y="197"/>
                          </a:lnTo>
                          <a:lnTo>
                            <a:pt x="3018" y="201"/>
                          </a:lnTo>
                          <a:lnTo>
                            <a:pt x="3021" y="203"/>
                          </a:lnTo>
                          <a:lnTo>
                            <a:pt x="3025" y="204"/>
                          </a:lnTo>
                          <a:lnTo>
                            <a:pt x="3026" y="206"/>
                          </a:lnTo>
                          <a:lnTo>
                            <a:pt x="3026" y="210"/>
                          </a:lnTo>
                          <a:lnTo>
                            <a:pt x="3028" y="211"/>
                          </a:lnTo>
                          <a:lnTo>
                            <a:pt x="3030" y="213"/>
                          </a:lnTo>
                          <a:lnTo>
                            <a:pt x="3030" y="215"/>
                          </a:lnTo>
                          <a:lnTo>
                            <a:pt x="3032" y="216"/>
                          </a:lnTo>
                          <a:lnTo>
                            <a:pt x="3033" y="218"/>
                          </a:lnTo>
                          <a:lnTo>
                            <a:pt x="3032" y="222"/>
                          </a:lnTo>
                          <a:lnTo>
                            <a:pt x="3032" y="225"/>
                          </a:lnTo>
                          <a:lnTo>
                            <a:pt x="3021" y="223"/>
                          </a:lnTo>
                          <a:lnTo>
                            <a:pt x="3023" y="222"/>
                          </a:lnTo>
                          <a:lnTo>
                            <a:pt x="3025" y="222"/>
                          </a:lnTo>
                          <a:lnTo>
                            <a:pt x="3026" y="220"/>
                          </a:lnTo>
                          <a:lnTo>
                            <a:pt x="3026" y="218"/>
                          </a:lnTo>
                          <a:lnTo>
                            <a:pt x="3025" y="216"/>
                          </a:lnTo>
                          <a:lnTo>
                            <a:pt x="3025" y="216"/>
                          </a:lnTo>
                          <a:lnTo>
                            <a:pt x="3023" y="215"/>
                          </a:lnTo>
                          <a:lnTo>
                            <a:pt x="3023" y="215"/>
                          </a:lnTo>
                          <a:lnTo>
                            <a:pt x="3019" y="215"/>
                          </a:lnTo>
                          <a:lnTo>
                            <a:pt x="3019" y="213"/>
                          </a:lnTo>
                          <a:lnTo>
                            <a:pt x="3012" y="215"/>
                          </a:lnTo>
                          <a:lnTo>
                            <a:pt x="3012" y="215"/>
                          </a:lnTo>
                          <a:lnTo>
                            <a:pt x="3007" y="215"/>
                          </a:lnTo>
                          <a:lnTo>
                            <a:pt x="3007" y="216"/>
                          </a:lnTo>
                          <a:lnTo>
                            <a:pt x="3002" y="215"/>
                          </a:lnTo>
                          <a:lnTo>
                            <a:pt x="3000" y="218"/>
                          </a:lnTo>
                          <a:lnTo>
                            <a:pt x="2999" y="218"/>
                          </a:lnTo>
                          <a:lnTo>
                            <a:pt x="2995" y="218"/>
                          </a:lnTo>
                          <a:lnTo>
                            <a:pt x="2993" y="216"/>
                          </a:lnTo>
                          <a:lnTo>
                            <a:pt x="2992" y="215"/>
                          </a:lnTo>
                          <a:lnTo>
                            <a:pt x="2988" y="215"/>
                          </a:lnTo>
                          <a:lnTo>
                            <a:pt x="2985" y="215"/>
                          </a:lnTo>
                          <a:lnTo>
                            <a:pt x="2985" y="215"/>
                          </a:lnTo>
                          <a:lnTo>
                            <a:pt x="2979" y="215"/>
                          </a:lnTo>
                          <a:lnTo>
                            <a:pt x="2979" y="216"/>
                          </a:lnTo>
                          <a:lnTo>
                            <a:pt x="2978" y="216"/>
                          </a:lnTo>
                          <a:lnTo>
                            <a:pt x="2978" y="218"/>
                          </a:lnTo>
                          <a:lnTo>
                            <a:pt x="2967" y="216"/>
                          </a:lnTo>
                          <a:lnTo>
                            <a:pt x="2967" y="218"/>
                          </a:lnTo>
                          <a:lnTo>
                            <a:pt x="2964" y="218"/>
                          </a:lnTo>
                          <a:lnTo>
                            <a:pt x="2964" y="218"/>
                          </a:lnTo>
                          <a:lnTo>
                            <a:pt x="2953" y="218"/>
                          </a:lnTo>
                          <a:lnTo>
                            <a:pt x="2953" y="220"/>
                          </a:lnTo>
                          <a:lnTo>
                            <a:pt x="2950" y="220"/>
                          </a:lnTo>
                          <a:lnTo>
                            <a:pt x="2946" y="222"/>
                          </a:lnTo>
                          <a:lnTo>
                            <a:pt x="2944" y="223"/>
                          </a:lnTo>
                          <a:lnTo>
                            <a:pt x="2944" y="225"/>
                          </a:lnTo>
                          <a:lnTo>
                            <a:pt x="2943" y="227"/>
                          </a:lnTo>
                          <a:lnTo>
                            <a:pt x="2943" y="229"/>
                          </a:lnTo>
                          <a:lnTo>
                            <a:pt x="2941" y="229"/>
                          </a:lnTo>
                          <a:lnTo>
                            <a:pt x="2943" y="234"/>
                          </a:lnTo>
                          <a:lnTo>
                            <a:pt x="2941" y="234"/>
                          </a:lnTo>
                          <a:lnTo>
                            <a:pt x="2941" y="239"/>
                          </a:lnTo>
                          <a:lnTo>
                            <a:pt x="2941" y="239"/>
                          </a:lnTo>
                          <a:lnTo>
                            <a:pt x="2941" y="243"/>
                          </a:lnTo>
                          <a:lnTo>
                            <a:pt x="2939" y="243"/>
                          </a:lnTo>
                          <a:lnTo>
                            <a:pt x="2939" y="246"/>
                          </a:lnTo>
                          <a:lnTo>
                            <a:pt x="2939" y="251"/>
                          </a:lnTo>
                          <a:lnTo>
                            <a:pt x="2939" y="255"/>
                          </a:lnTo>
                          <a:lnTo>
                            <a:pt x="2941" y="257"/>
                          </a:lnTo>
                          <a:lnTo>
                            <a:pt x="2944" y="260"/>
                          </a:lnTo>
                          <a:lnTo>
                            <a:pt x="2946" y="264"/>
                          </a:lnTo>
                          <a:lnTo>
                            <a:pt x="2950" y="264"/>
                          </a:lnTo>
                          <a:lnTo>
                            <a:pt x="2950" y="264"/>
                          </a:lnTo>
                          <a:lnTo>
                            <a:pt x="2951" y="264"/>
                          </a:lnTo>
                          <a:lnTo>
                            <a:pt x="2951" y="265"/>
                          </a:lnTo>
                          <a:lnTo>
                            <a:pt x="2962" y="265"/>
                          </a:lnTo>
                          <a:lnTo>
                            <a:pt x="2962" y="265"/>
                          </a:lnTo>
                          <a:lnTo>
                            <a:pt x="2965" y="269"/>
                          </a:lnTo>
                          <a:lnTo>
                            <a:pt x="2967" y="272"/>
                          </a:lnTo>
                          <a:lnTo>
                            <a:pt x="2976" y="276"/>
                          </a:lnTo>
                          <a:lnTo>
                            <a:pt x="2978" y="278"/>
                          </a:lnTo>
                          <a:lnTo>
                            <a:pt x="2979" y="281"/>
                          </a:lnTo>
                          <a:lnTo>
                            <a:pt x="2979" y="285"/>
                          </a:lnTo>
                          <a:lnTo>
                            <a:pt x="2976" y="285"/>
                          </a:lnTo>
                          <a:lnTo>
                            <a:pt x="2976" y="286"/>
                          </a:lnTo>
                          <a:lnTo>
                            <a:pt x="2976" y="286"/>
                          </a:lnTo>
                          <a:lnTo>
                            <a:pt x="2976" y="290"/>
                          </a:lnTo>
                          <a:lnTo>
                            <a:pt x="2974" y="290"/>
                          </a:lnTo>
                          <a:lnTo>
                            <a:pt x="2974" y="293"/>
                          </a:lnTo>
                          <a:lnTo>
                            <a:pt x="2974" y="297"/>
                          </a:lnTo>
                          <a:lnTo>
                            <a:pt x="2974" y="300"/>
                          </a:lnTo>
                          <a:lnTo>
                            <a:pt x="2976" y="304"/>
                          </a:lnTo>
                          <a:lnTo>
                            <a:pt x="2978" y="307"/>
                          </a:lnTo>
                          <a:lnTo>
                            <a:pt x="2978" y="312"/>
                          </a:lnTo>
                          <a:lnTo>
                            <a:pt x="2976" y="316"/>
                          </a:lnTo>
                          <a:lnTo>
                            <a:pt x="2974" y="316"/>
                          </a:lnTo>
                          <a:lnTo>
                            <a:pt x="2971" y="316"/>
                          </a:lnTo>
                          <a:lnTo>
                            <a:pt x="2967" y="318"/>
                          </a:lnTo>
                          <a:lnTo>
                            <a:pt x="2967" y="321"/>
                          </a:lnTo>
                          <a:lnTo>
                            <a:pt x="2969" y="321"/>
                          </a:lnTo>
                          <a:lnTo>
                            <a:pt x="2969" y="323"/>
                          </a:lnTo>
                          <a:lnTo>
                            <a:pt x="2971" y="325"/>
                          </a:lnTo>
                          <a:lnTo>
                            <a:pt x="2972" y="325"/>
                          </a:lnTo>
                          <a:lnTo>
                            <a:pt x="2974" y="326"/>
                          </a:lnTo>
                          <a:lnTo>
                            <a:pt x="2976" y="326"/>
                          </a:lnTo>
                          <a:lnTo>
                            <a:pt x="2978" y="328"/>
                          </a:lnTo>
                          <a:lnTo>
                            <a:pt x="2981" y="330"/>
                          </a:lnTo>
                          <a:lnTo>
                            <a:pt x="2983" y="332"/>
                          </a:lnTo>
                          <a:lnTo>
                            <a:pt x="2983" y="332"/>
                          </a:lnTo>
                          <a:lnTo>
                            <a:pt x="2985" y="332"/>
                          </a:lnTo>
                          <a:lnTo>
                            <a:pt x="2985" y="332"/>
                          </a:lnTo>
                          <a:lnTo>
                            <a:pt x="2986" y="330"/>
                          </a:lnTo>
                          <a:lnTo>
                            <a:pt x="2988" y="330"/>
                          </a:lnTo>
                          <a:lnTo>
                            <a:pt x="2990" y="330"/>
                          </a:lnTo>
                          <a:lnTo>
                            <a:pt x="2992" y="328"/>
                          </a:lnTo>
                          <a:lnTo>
                            <a:pt x="2993" y="326"/>
                          </a:lnTo>
                          <a:lnTo>
                            <a:pt x="2997" y="328"/>
                          </a:lnTo>
                          <a:lnTo>
                            <a:pt x="2997" y="328"/>
                          </a:lnTo>
                          <a:lnTo>
                            <a:pt x="2999" y="330"/>
                          </a:lnTo>
                          <a:lnTo>
                            <a:pt x="3000" y="332"/>
                          </a:lnTo>
                          <a:lnTo>
                            <a:pt x="3000" y="332"/>
                          </a:lnTo>
                          <a:lnTo>
                            <a:pt x="3004" y="332"/>
                          </a:lnTo>
                          <a:lnTo>
                            <a:pt x="3004" y="333"/>
                          </a:lnTo>
                          <a:lnTo>
                            <a:pt x="3006" y="333"/>
                          </a:lnTo>
                          <a:lnTo>
                            <a:pt x="3006" y="335"/>
                          </a:lnTo>
                          <a:lnTo>
                            <a:pt x="3007" y="335"/>
                          </a:lnTo>
                          <a:lnTo>
                            <a:pt x="3007" y="344"/>
                          </a:lnTo>
                          <a:lnTo>
                            <a:pt x="3009" y="344"/>
                          </a:lnTo>
                          <a:lnTo>
                            <a:pt x="3009" y="344"/>
                          </a:lnTo>
                          <a:lnTo>
                            <a:pt x="3006" y="344"/>
                          </a:lnTo>
                          <a:lnTo>
                            <a:pt x="3006" y="344"/>
                          </a:lnTo>
                          <a:lnTo>
                            <a:pt x="3004" y="342"/>
                          </a:lnTo>
                          <a:lnTo>
                            <a:pt x="3004" y="335"/>
                          </a:lnTo>
                          <a:lnTo>
                            <a:pt x="2997" y="335"/>
                          </a:lnTo>
                          <a:lnTo>
                            <a:pt x="2997" y="332"/>
                          </a:lnTo>
                          <a:lnTo>
                            <a:pt x="2993" y="332"/>
                          </a:lnTo>
                          <a:lnTo>
                            <a:pt x="2992" y="332"/>
                          </a:lnTo>
                          <a:lnTo>
                            <a:pt x="2990" y="333"/>
                          </a:lnTo>
                          <a:lnTo>
                            <a:pt x="2990" y="335"/>
                          </a:lnTo>
                          <a:lnTo>
                            <a:pt x="2988" y="335"/>
                          </a:lnTo>
                          <a:lnTo>
                            <a:pt x="2986" y="335"/>
                          </a:lnTo>
                          <a:lnTo>
                            <a:pt x="2986" y="335"/>
                          </a:lnTo>
                          <a:lnTo>
                            <a:pt x="2972" y="335"/>
                          </a:lnTo>
                          <a:lnTo>
                            <a:pt x="2972" y="333"/>
                          </a:lnTo>
                          <a:lnTo>
                            <a:pt x="2967" y="332"/>
                          </a:lnTo>
                          <a:lnTo>
                            <a:pt x="2967" y="326"/>
                          </a:lnTo>
                          <a:lnTo>
                            <a:pt x="2965" y="326"/>
                          </a:lnTo>
                          <a:lnTo>
                            <a:pt x="2964" y="325"/>
                          </a:lnTo>
                          <a:lnTo>
                            <a:pt x="2962" y="321"/>
                          </a:lnTo>
                          <a:lnTo>
                            <a:pt x="2960" y="319"/>
                          </a:lnTo>
                          <a:lnTo>
                            <a:pt x="2960" y="319"/>
                          </a:lnTo>
                          <a:lnTo>
                            <a:pt x="2958" y="319"/>
                          </a:lnTo>
                          <a:lnTo>
                            <a:pt x="2958" y="319"/>
                          </a:lnTo>
                          <a:lnTo>
                            <a:pt x="2951" y="326"/>
                          </a:lnTo>
                          <a:lnTo>
                            <a:pt x="2948" y="326"/>
                          </a:lnTo>
                          <a:lnTo>
                            <a:pt x="2950" y="325"/>
                          </a:lnTo>
                          <a:lnTo>
                            <a:pt x="2950" y="323"/>
                          </a:lnTo>
                          <a:lnTo>
                            <a:pt x="2951" y="321"/>
                          </a:lnTo>
                          <a:lnTo>
                            <a:pt x="2955" y="319"/>
                          </a:lnTo>
                          <a:lnTo>
                            <a:pt x="2957" y="311"/>
                          </a:lnTo>
                          <a:lnTo>
                            <a:pt x="2958" y="311"/>
                          </a:lnTo>
                          <a:lnTo>
                            <a:pt x="2958" y="309"/>
                          </a:lnTo>
                          <a:lnTo>
                            <a:pt x="2958" y="309"/>
                          </a:lnTo>
                          <a:lnTo>
                            <a:pt x="2958" y="306"/>
                          </a:lnTo>
                          <a:lnTo>
                            <a:pt x="2958" y="302"/>
                          </a:lnTo>
                          <a:lnTo>
                            <a:pt x="2958" y="299"/>
                          </a:lnTo>
                          <a:lnTo>
                            <a:pt x="2962" y="290"/>
                          </a:lnTo>
                          <a:lnTo>
                            <a:pt x="2964" y="288"/>
                          </a:lnTo>
                          <a:lnTo>
                            <a:pt x="2965" y="286"/>
                          </a:lnTo>
                          <a:lnTo>
                            <a:pt x="2967" y="285"/>
                          </a:lnTo>
                          <a:lnTo>
                            <a:pt x="2971" y="283"/>
                          </a:lnTo>
                          <a:lnTo>
                            <a:pt x="2969" y="281"/>
                          </a:lnTo>
                          <a:lnTo>
                            <a:pt x="2969" y="279"/>
                          </a:lnTo>
                          <a:lnTo>
                            <a:pt x="2967" y="278"/>
                          </a:lnTo>
                          <a:lnTo>
                            <a:pt x="2962" y="278"/>
                          </a:lnTo>
                          <a:lnTo>
                            <a:pt x="2955" y="278"/>
                          </a:lnTo>
                          <a:lnTo>
                            <a:pt x="2950" y="278"/>
                          </a:lnTo>
                          <a:lnTo>
                            <a:pt x="2944" y="276"/>
                          </a:lnTo>
                          <a:lnTo>
                            <a:pt x="2944" y="276"/>
                          </a:lnTo>
                          <a:lnTo>
                            <a:pt x="2943" y="276"/>
                          </a:lnTo>
                          <a:lnTo>
                            <a:pt x="2937" y="267"/>
                          </a:lnTo>
                          <a:lnTo>
                            <a:pt x="2934" y="267"/>
                          </a:lnTo>
                          <a:lnTo>
                            <a:pt x="2930" y="264"/>
                          </a:lnTo>
                          <a:lnTo>
                            <a:pt x="2927" y="264"/>
                          </a:lnTo>
                          <a:lnTo>
                            <a:pt x="2927" y="262"/>
                          </a:lnTo>
                          <a:lnTo>
                            <a:pt x="2925" y="262"/>
                          </a:lnTo>
                          <a:lnTo>
                            <a:pt x="2925" y="260"/>
                          </a:lnTo>
                          <a:lnTo>
                            <a:pt x="2920" y="260"/>
                          </a:lnTo>
                          <a:lnTo>
                            <a:pt x="2920" y="260"/>
                          </a:lnTo>
                          <a:lnTo>
                            <a:pt x="2918" y="258"/>
                          </a:lnTo>
                          <a:lnTo>
                            <a:pt x="2915" y="258"/>
                          </a:lnTo>
                          <a:lnTo>
                            <a:pt x="2910" y="258"/>
                          </a:lnTo>
                          <a:lnTo>
                            <a:pt x="2910" y="260"/>
                          </a:lnTo>
                          <a:lnTo>
                            <a:pt x="2904" y="260"/>
                          </a:lnTo>
                          <a:lnTo>
                            <a:pt x="2904" y="264"/>
                          </a:lnTo>
                          <a:lnTo>
                            <a:pt x="2901" y="264"/>
                          </a:lnTo>
                          <a:lnTo>
                            <a:pt x="2901" y="264"/>
                          </a:lnTo>
                          <a:lnTo>
                            <a:pt x="2899" y="265"/>
                          </a:lnTo>
                          <a:lnTo>
                            <a:pt x="2897" y="265"/>
                          </a:lnTo>
                          <a:lnTo>
                            <a:pt x="2896" y="265"/>
                          </a:lnTo>
                          <a:lnTo>
                            <a:pt x="2896" y="265"/>
                          </a:lnTo>
                          <a:lnTo>
                            <a:pt x="2896" y="267"/>
                          </a:lnTo>
                          <a:lnTo>
                            <a:pt x="2901" y="267"/>
                          </a:lnTo>
                          <a:lnTo>
                            <a:pt x="2901" y="269"/>
                          </a:lnTo>
                          <a:lnTo>
                            <a:pt x="2903" y="269"/>
                          </a:lnTo>
                          <a:lnTo>
                            <a:pt x="2903" y="269"/>
                          </a:lnTo>
                          <a:lnTo>
                            <a:pt x="2906" y="271"/>
                          </a:lnTo>
                          <a:lnTo>
                            <a:pt x="2904" y="274"/>
                          </a:lnTo>
                          <a:lnTo>
                            <a:pt x="2903" y="276"/>
                          </a:lnTo>
                          <a:lnTo>
                            <a:pt x="2901" y="278"/>
                          </a:lnTo>
                          <a:lnTo>
                            <a:pt x="2899" y="279"/>
                          </a:lnTo>
                          <a:lnTo>
                            <a:pt x="2896" y="279"/>
                          </a:lnTo>
                          <a:lnTo>
                            <a:pt x="2892" y="276"/>
                          </a:lnTo>
                          <a:lnTo>
                            <a:pt x="2890" y="274"/>
                          </a:lnTo>
                          <a:lnTo>
                            <a:pt x="2887" y="274"/>
                          </a:lnTo>
                          <a:lnTo>
                            <a:pt x="2885" y="272"/>
                          </a:lnTo>
                          <a:lnTo>
                            <a:pt x="2876" y="272"/>
                          </a:lnTo>
                          <a:lnTo>
                            <a:pt x="2876" y="272"/>
                          </a:lnTo>
                          <a:lnTo>
                            <a:pt x="2876" y="276"/>
                          </a:lnTo>
                          <a:lnTo>
                            <a:pt x="2875" y="279"/>
                          </a:lnTo>
                          <a:lnTo>
                            <a:pt x="2875" y="285"/>
                          </a:lnTo>
                          <a:lnTo>
                            <a:pt x="2876" y="285"/>
                          </a:lnTo>
                          <a:lnTo>
                            <a:pt x="2880" y="285"/>
                          </a:lnTo>
                          <a:lnTo>
                            <a:pt x="2882" y="286"/>
                          </a:lnTo>
                          <a:lnTo>
                            <a:pt x="2883" y="290"/>
                          </a:lnTo>
                          <a:lnTo>
                            <a:pt x="2889" y="290"/>
                          </a:lnTo>
                          <a:lnTo>
                            <a:pt x="2890" y="293"/>
                          </a:lnTo>
                          <a:lnTo>
                            <a:pt x="2892" y="293"/>
                          </a:lnTo>
                          <a:lnTo>
                            <a:pt x="2892" y="293"/>
                          </a:lnTo>
                          <a:lnTo>
                            <a:pt x="2894" y="295"/>
                          </a:lnTo>
                          <a:lnTo>
                            <a:pt x="2894" y="295"/>
                          </a:lnTo>
                          <a:lnTo>
                            <a:pt x="2896" y="295"/>
                          </a:lnTo>
                          <a:lnTo>
                            <a:pt x="2896" y="297"/>
                          </a:lnTo>
                          <a:lnTo>
                            <a:pt x="2897" y="297"/>
                          </a:lnTo>
                          <a:lnTo>
                            <a:pt x="2896" y="300"/>
                          </a:lnTo>
                          <a:lnTo>
                            <a:pt x="2897" y="300"/>
                          </a:lnTo>
                          <a:lnTo>
                            <a:pt x="2899" y="302"/>
                          </a:lnTo>
                          <a:lnTo>
                            <a:pt x="2901" y="302"/>
                          </a:lnTo>
                          <a:lnTo>
                            <a:pt x="2903" y="304"/>
                          </a:lnTo>
                          <a:lnTo>
                            <a:pt x="2903" y="306"/>
                          </a:lnTo>
                          <a:lnTo>
                            <a:pt x="2899" y="306"/>
                          </a:lnTo>
                          <a:lnTo>
                            <a:pt x="2899" y="306"/>
                          </a:lnTo>
                          <a:lnTo>
                            <a:pt x="2897" y="304"/>
                          </a:lnTo>
                          <a:lnTo>
                            <a:pt x="2897" y="304"/>
                          </a:lnTo>
                          <a:lnTo>
                            <a:pt x="2897" y="302"/>
                          </a:lnTo>
                          <a:lnTo>
                            <a:pt x="2896" y="300"/>
                          </a:lnTo>
                          <a:lnTo>
                            <a:pt x="2896" y="300"/>
                          </a:lnTo>
                          <a:lnTo>
                            <a:pt x="2894" y="299"/>
                          </a:lnTo>
                          <a:lnTo>
                            <a:pt x="2885" y="299"/>
                          </a:lnTo>
                          <a:lnTo>
                            <a:pt x="2885" y="299"/>
                          </a:lnTo>
                          <a:lnTo>
                            <a:pt x="2883" y="299"/>
                          </a:lnTo>
                          <a:lnTo>
                            <a:pt x="2883" y="300"/>
                          </a:lnTo>
                          <a:lnTo>
                            <a:pt x="2880" y="300"/>
                          </a:lnTo>
                          <a:lnTo>
                            <a:pt x="2880" y="300"/>
                          </a:lnTo>
                          <a:lnTo>
                            <a:pt x="2878" y="299"/>
                          </a:lnTo>
                          <a:lnTo>
                            <a:pt x="2878" y="299"/>
                          </a:lnTo>
                          <a:lnTo>
                            <a:pt x="2873" y="299"/>
                          </a:lnTo>
                          <a:lnTo>
                            <a:pt x="2873" y="299"/>
                          </a:lnTo>
                          <a:lnTo>
                            <a:pt x="2871" y="299"/>
                          </a:lnTo>
                          <a:lnTo>
                            <a:pt x="2868" y="302"/>
                          </a:lnTo>
                          <a:lnTo>
                            <a:pt x="2864" y="300"/>
                          </a:lnTo>
                          <a:lnTo>
                            <a:pt x="2861" y="299"/>
                          </a:lnTo>
                          <a:lnTo>
                            <a:pt x="2859" y="297"/>
                          </a:lnTo>
                          <a:lnTo>
                            <a:pt x="2857" y="297"/>
                          </a:lnTo>
                          <a:lnTo>
                            <a:pt x="2859" y="290"/>
                          </a:lnTo>
                          <a:lnTo>
                            <a:pt x="2859" y="290"/>
                          </a:lnTo>
                          <a:lnTo>
                            <a:pt x="2857" y="285"/>
                          </a:lnTo>
                          <a:lnTo>
                            <a:pt x="2855" y="283"/>
                          </a:lnTo>
                          <a:lnTo>
                            <a:pt x="2855" y="281"/>
                          </a:lnTo>
                          <a:lnTo>
                            <a:pt x="2854" y="281"/>
                          </a:lnTo>
                          <a:lnTo>
                            <a:pt x="2854" y="274"/>
                          </a:lnTo>
                          <a:lnTo>
                            <a:pt x="2854" y="274"/>
                          </a:lnTo>
                          <a:lnTo>
                            <a:pt x="2854" y="269"/>
                          </a:lnTo>
                          <a:lnTo>
                            <a:pt x="2855" y="269"/>
                          </a:lnTo>
                          <a:lnTo>
                            <a:pt x="2855" y="265"/>
                          </a:lnTo>
                          <a:lnTo>
                            <a:pt x="2855" y="265"/>
                          </a:lnTo>
                          <a:lnTo>
                            <a:pt x="2857" y="264"/>
                          </a:lnTo>
                          <a:lnTo>
                            <a:pt x="2854" y="260"/>
                          </a:lnTo>
                          <a:lnTo>
                            <a:pt x="2854" y="255"/>
                          </a:lnTo>
                          <a:lnTo>
                            <a:pt x="2855" y="253"/>
                          </a:lnTo>
                          <a:lnTo>
                            <a:pt x="2854" y="248"/>
                          </a:lnTo>
                          <a:lnTo>
                            <a:pt x="2852" y="248"/>
                          </a:lnTo>
                          <a:lnTo>
                            <a:pt x="2852" y="246"/>
                          </a:lnTo>
                          <a:lnTo>
                            <a:pt x="2850" y="244"/>
                          </a:lnTo>
                          <a:lnTo>
                            <a:pt x="2850" y="243"/>
                          </a:lnTo>
                          <a:lnTo>
                            <a:pt x="2847" y="243"/>
                          </a:lnTo>
                          <a:lnTo>
                            <a:pt x="2847" y="244"/>
                          </a:lnTo>
                          <a:lnTo>
                            <a:pt x="2847" y="244"/>
                          </a:lnTo>
                          <a:lnTo>
                            <a:pt x="2848" y="258"/>
                          </a:lnTo>
                          <a:lnTo>
                            <a:pt x="2847" y="274"/>
                          </a:lnTo>
                          <a:lnTo>
                            <a:pt x="2847" y="276"/>
                          </a:lnTo>
                          <a:lnTo>
                            <a:pt x="2845" y="278"/>
                          </a:lnTo>
                          <a:lnTo>
                            <a:pt x="2845" y="279"/>
                          </a:lnTo>
                          <a:lnTo>
                            <a:pt x="2841" y="281"/>
                          </a:lnTo>
                          <a:lnTo>
                            <a:pt x="2841" y="283"/>
                          </a:lnTo>
                          <a:lnTo>
                            <a:pt x="2838" y="283"/>
                          </a:lnTo>
                          <a:lnTo>
                            <a:pt x="2838" y="285"/>
                          </a:lnTo>
                          <a:lnTo>
                            <a:pt x="2836" y="285"/>
                          </a:lnTo>
                          <a:lnTo>
                            <a:pt x="2836" y="290"/>
                          </a:lnTo>
                          <a:lnTo>
                            <a:pt x="2834" y="295"/>
                          </a:lnTo>
                          <a:lnTo>
                            <a:pt x="2833" y="299"/>
                          </a:lnTo>
                          <a:lnTo>
                            <a:pt x="2833" y="302"/>
                          </a:lnTo>
                          <a:lnTo>
                            <a:pt x="2834" y="304"/>
                          </a:lnTo>
                          <a:lnTo>
                            <a:pt x="2836" y="306"/>
                          </a:lnTo>
                          <a:lnTo>
                            <a:pt x="2838" y="306"/>
                          </a:lnTo>
                          <a:lnTo>
                            <a:pt x="2838" y="309"/>
                          </a:lnTo>
                          <a:lnTo>
                            <a:pt x="2838" y="309"/>
                          </a:lnTo>
                          <a:lnTo>
                            <a:pt x="2838" y="311"/>
                          </a:lnTo>
                          <a:lnTo>
                            <a:pt x="2840" y="311"/>
                          </a:lnTo>
                          <a:lnTo>
                            <a:pt x="2840" y="312"/>
                          </a:lnTo>
                          <a:lnTo>
                            <a:pt x="2840" y="314"/>
                          </a:lnTo>
                          <a:lnTo>
                            <a:pt x="2841" y="314"/>
                          </a:lnTo>
                          <a:lnTo>
                            <a:pt x="2841" y="316"/>
                          </a:lnTo>
                          <a:lnTo>
                            <a:pt x="2841" y="321"/>
                          </a:lnTo>
                          <a:lnTo>
                            <a:pt x="2838" y="323"/>
                          </a:lnTo>
                          <a:lnTo>
                            <a:pt x="2838" y="326"/>
                          </a:lnTo>
                          <a:lnTo>
                            <a:pt x="2838" y="326"/>
                          </a:lnTo>
                          <a:lnTo>
                            <a:pt x="2838" y="326"/>
                          </a:lnTo>
                          <a:lnTo>
                            <a:pt x="2838" y="326"/>
                          </a:lnTo>
                          <a:lnTo>
                            <a:pt x="2838" y="337"/>
                          </a:lnTo>
                          <a:lnTo>
                            <a:pt x="2841" y="339"/>
                          </a:lnTo>
                          <a:lnTo>
                            <a:pt x="2841" y="347"/>
                          </a:lnTo>
                          <a:lnTo>
                            <a:pt x="2841" y="347"/>
                          </a:lnTo>
                          <a:lnTo>
                            <a:pt x="2841" y="347"/>
                          </a:lnTo>
                          <a:lnTo>
                            <a:pt x="2845" y="347"/>
                          </a:lnTo>
                          <a:lnTo>
                            <a:pt x="2845" y="346"/>
                          </a:lnTo>
                          <a:lnTo>
                            <a:pt x="2857" y="344"/>
                          </a:lnTo>
                          <a:lnTo>
                            <a:pt x="2857" y="344"/>
                          </a:lnTo>
                          <a:lnTo>
                            <a:pt x="2861" y="342"/>
                          </a:lnTo>
                          <a:lnTo>
                            <a:pt x="2864" y="340"/>
                          </a:lnTo>
                          <a:lnTo>
                            <a:pt x="2869" y="340"/>
                          </a:lnTo>
                          <a:lnTo>
                            <a:pt x="2873" y="340"/>
                          </a:lnTo>
                          <a:lnTo>
                            <a:pt x="2873" y="340"/>
                          </a:lnTo>
                          <a:lnTo>
                            <a:pt x="2875" y="340"/>
                          </a:lnTo>
                          <a:lnTo>
                            <a:pt x="2875" y="342"/>
                          </a:lnTo>
                          <a:lnTo>
                            <a:pt x="2878" y="344"/>
                          </a:lnTo>
                          <a:lnTo>
                            <a:pt x="2882" y="342"/>
                          </a:lnTo>
                          <a:lnTo>
                            <a:pt x="2885" y="344"/>
                          </a:lnTo>
                          <a:lnTo>
                            <a:pt x="2889" y="346"/>
                          </a:lnTo>
                          <a:lnTo>
                            <a:pt x="2890" y="346"/>
                          </a:lnTo>
                          <a:lnTo>
                            <a:pt x="2892" y="347"/>
                          </a:lnTo>
                          <a:lnTo>
                            <a:pt x="2892" y="351"/>
                          </a:lnTo>
                          <a:lnTo>
                            <a:pt x="2894" y="353"/>
                          </a:lnTo>
                          <a:lnTo>
                            <a:pt x="2896" y="353"/>
                          </a:lnTo>
                          <a:lnTo>
                            <a:pt x="2896" y="360"/>
                          </a:lnTo>
                          <a:lnTo>
                            <a:pt x="2896" y="360"/>
                          </a:lnTo>
                          <a:lnTo>
                            <a:pt x="2897" y="360"/>
                          </a:lnTo>
                          <a:lnTo>
                            <a:pt x="2897" y="361"/>
                          </a:lnTo>
                          <a:lnTo>
                            <a:pt x="2899" y="361"/>
                          </a:lnTo>
                          <a:lnTo>
                            <a:pt x="2901" y="365"/>
                          </a:lnTo>
                          <a:lnTo>
                            <a:pt x="2901" y="368"/>
                          </a:lnTo>
                          <a:lnTo>
                            <a:pt x="2904" y="370"/>
                          </a:lnTo>
                          <a:lnTo>
                            <a:pt x="2904" y="372"/>
                          </a:lnTo>
                          <a:lnTo>
                            <a:pt x="2896" y="377"/>
                          </a:lnTo>
                          <a:lnTo>
                            <a:pt x="2894" y="379"/>
                          </a:lnTo>
                          <a:lnTo>
                            <a:pt x="2894" y="382"/>
                          </a:lnTo>
                          <a:lnTo>
                            <a:pt x="2896" y="386"/>
                          </a:lnTo>
                          <a:lnTo>
                            <a:pt x="2899" y="388"/>
                          </a:lnTo>
                          <a:lnTo>
                            <a:pt x="2903" y="389"/>
                          </a:lnTo>
                          <a:lnTo>
                            <a:pt x="2903" y="391"/>
                          </a:lnTo>
                          <a:lnTo>
                            <a:pt x="2908" y="391"/>
                          </a:lnTo>
                          <a:lnTo>
                            <a:pt x="2908" y="393"/>
                          </a:lnTo>
                          <a:lnTo>
                            <a:pt x="2911" y="393"/>
                          </a:lnTo>
                          <a:lnTo>
                            <a:pt x="2911" y="393"/>
                          </a:lnTo>
                          <a:lnTo>
                            <a:pt x="2913" y="393"/>
                          </a:lnTo>
                          <a:lnTo>
                            <a:pt x="2913" y="395"/>
                          </a:lnTo>
                          <a:lnTo>
                            <a:pt x="2918" y="395"/>
                          </a:lnTo>
                          <a:lnTo>
                            <a:pt x="2918" y="395"/>
                          </a:lnTo>
                          <a:lnTo>
                            <a:pt x="2922" y="395"/>
                          </a:lnTo>
                          <a:lnTo>
                            <a:pt x="2922" y="396"/>
                          </a:lnTo>
                          <a:lnTo>
                            <a:pt x="2923" y="398"/>
                          </a:lnTo>
                          <a:lnTo>
                            <a:pt x="2923" y="398"/>
                          </a:lnTo>
                          <a:lnTo>
                            <a:pt x="2916" y="400"/>
                          </a:lnTo>
                          <a:lnTo>
                            <a:pt x="2916" y="398"/>
                          </a:lnTo>
                          <a:lnTo>
                            <a:pt x="2913" y="398"/>
                          </a:lnTo>
                          <a:lnTo>
                            <a:pt x="2913" y="398"/>
                          </a:lnTo>
                          <a:lnTo>
                            <a:pt x="2911" y="396"/>
                          </a:lnTo>
                          <a:lnTo>
                            <a:pt x="2908" y="396"/>
                          </a:lnTo>
                          <a:lnTo>
                            <a:pt x="2908" y="396"/>
                          </a:lnTo>
                          <a:lnTo>
                            <a:pt x="2906" y="396"/>
                          </a:lnTo>
                          <a:lnTo>
                            <a:pt x="2904" y="393"/>
                          </a:lnTo>
                          <a:lnTo>
                            <a:pt x="2901" y="393"/>
                          </a:lnTo>
                          <a:lnTo>
                            <a:pt x="2901" y="395"/>
                          </a:lnTo>
                          <a:lnTo>
                            <a:pt x="2897" y="395"/>
                          </a:lnTo>
                          <a:lnTo>
                            <a:pt x="2897" y="400"/>
                          </a:lnTo>
                          <a:lnTo>
                            <a:pt x="2899" y="400"/>
                          </a:lnTo>
                          <a:lnTo>
                            <a:pt x="2899" y="402"/>
                          </a:lnTo>
                          <a:lnTo>
                            <a:pt x="2885" y="393"/>
                          </a:lnTo>
                          <a:lnTo>
                            <a:pt x="2885" y="388"/>
                          </a:lnTo>
                          <a:lnTo>
                            <a:pt x="2887" y="382"/>
                          </a:lnTo>
                          <a:lnTo>
                            <a:pt x="2887" y="377"/>
                          </a:lnTo>
                          <a:lnTo>
                            <a:pt x="2887" y="374"/>
                          </a:lnTo>
                          <a:lnTo>
                            <a:pt x="2887" y="363"/>
                          </a:lnTo>
                          <a:lnTo>
                            <a:pt x="2887" y="363"/>
                          </a:lnTo>
                          <a:lnTo>
                            <a:pt x="2887" y="361"/>
                          </a:lnTo>
                          <a:lnTo>
                            <a:pt x="2883" y="360"/>
                          </a:lnTo>
                          <a:lnTo>
                            <a:pt x="2883" y="358"/>
                          </a:lnTo>
                          <a:lnTo>
                            <a:pt x="2883" y="358"/>
                          </a:lnTo>
                          <a:lnTo>
                            <a:pt x="2882" y="356"/>
                          </a:lnTo>
                          <a:lnTo>
                            <a:pt x="2882" y="353"/>
                          </a:lnTo>
                          <a:lnTo>
                            <a:pt x="2882" y="351"/>
                          </a:lnTo>
                          <a:lnTo>
                            <a:pt x="2882" y="349"/>
                          </a:lnTo>
                          <a:lnTo>
                            <a:pt x="2880" y="349"/>
                          </a:lnTo>
                          <a:lnTo>
                            <a:pt x="2880" y="347"/>
                          </a:lnTo>
                          <a:lnTo>
                            <a:pt x="2871" y="347"/>
                          </a:lnTo>
                          <a:lnTo>
                            <a:pt x="2868" y="351"/>
                          </a:lnTo>
                          <a:lnTo>
                            <a:pt x="2866" y="351"/>
                          </a:lnTo>
                          <a:lnTo>
                            <a:pt x="2866" y="353"/>
                          </a:lnTo>
                          <a:lnTo>
                            <a:pt x="2862" y="353"/>
                          </a:lnTo>
                          <a:lnTo>
                            <a:pt x="2857" y="354"/>
                          </a:lnTo>
                          <a:lnTo>
                            <a:pt x="2850" y="356"/>
                          </a:lnTo>
                          <a:lnTo>
                            <a:pt x="2847" y="368"/>
                          </a:lnTo>
                          <a:lnTo>
                            <a:pt x="2848" y="372"/>
                          </a:lnTo>
                          <a:lnTo>
                            <a:pt x="2850" y="374"/>
                          </a:lnTo>
                          <a:lnTo>
                            <a:pt x="2847" y="388"/>
                          </a:lnTo>
                          <a:lnTo>
                            <a:pt x="2847" y="388"/>
                          </a:lnTo>
                          <a:lnTo>
                            <a:pt x="2847" y="389"/>
                          </a:lnTo>
                          <a:lnTo>
                            <a:pt x="2845" y="389"/>
                          </a:lnTo>
                          <a:lnTo>
                            <a:pt x="2847" y="396"/>
                          </a:lnTo>
                          <a:lnTo>
                            <a:pt x="2843" y="398"/>
                          </a:lnTo>
                          <a:lnTo>
                            <a:pt x="2841" y="403"/>
                          </a:lnTo>
                          <a:lnTo>
                            <a:pt x="2840" y="405"/>
                          </a:lnTo>
                          <a:lnTo>
                            <a:pt x="2840" y="407"/>
                          </a:lnTo>
                          <a:lnTo>
                            <a:pt x="2838" y="407"/>
                          </a:lnTo>
                          <a:lnTo>
                            <a:pt x="2838" y="409"/>
                          </a:lnTo>
                          <a:lnTo>
                            <a:pt x="2833" y="410"/>
                          </a:lnTo>
                          <a:lnTo>
                            <a:pt x="2827" y="410"/>
                          </a:lnTo>
                          <a:lnTo>
                            <a:pt x="2822" y="412"/>
                          </a:lnTo>
                          <a:lnTo>
                            <a:pt x="2817" y="415"/>
                          </a:lnTo>
                          <a:lnTo>
                            <a:pt x="2814" y="417"/>
                          </a:lnTo>
                          <a:lnTo>
                            <a:pt x="2814" y="417"/>
                          </a:lnTo>
                          <a:lnTo>
                            <a:pt x="2814" y="419"/>
                          </a:lnTo>
                          <a:lnTo>
                            <a:pt x="2820" y="419"/>
                          </a:lnTo>
                          <a:lnTo>
                            <a:pt x="2820" y="422"/>
                          </a:lnTo>
                          <a:lnTo>
                            <a:pt x="2822" y="424"/>
                          </a:lnTo>
                          <a:lnTo>
                            <a:pt x="2822" y="426"/>
                          </a:lnTo>
                          <a:lnTo>
                            <a:pt x="2824" y="428"/>
                          </a:lnTo>
                          <a:lnTo>
                            <a:pt x="2824" y="435"/>
                          </a:lnTo>
                          <a:lnTo>
                            <a:pt x="2826" y="436"/>
                          </a:lnTo>
                          <a:lnTo>
                            <a:pt x="2826" y="440"/>
                          </a:lnTo>
                          <a:lnTo>
                            <a:pt x="2824" y="440"/>
                          </a:lnTo>
                          <a:lnTo>
                            <a:pt x="2824" y="436"/>
                          </a:lnTo>
                          <a:lnTo>
                            <a:pt x="2819" y="436"/>
                          </a:lnTo>
                          <a:lnTo>
                            <a:pt x="2817" y="435"/>
                          </a:lnTo>
                          <a:lnTo>
                            <a:pt x="2817" y="431"/>
                          </a:lnTo>
                          <a:lnTo>
                            <a:pt x="2815" y="429"/>
                          </a:lnTo>
                          <a:lnTo>
                            <a:pt x="2812" y="428"/>
                          </a:lnTo>
                          <a:lnTo>
                            <a:pt x="2812" y="422"/>
                          </a:lnTo>
                          <a:lnTo>
                            <a:pt x="2798" y="422"/>
                          </a:lnTo>
                          <a:lnTo>
                            <a:pt x="2798" y="422"/>
                          </a:lnTo>
                          <a:lnTo>
                            <a:pt x="2793" y="424"/>
                          </a:lnTo>
                          <a:lnTo>
                            <a:pt x="2793" y="422"/>
                          </a:lnTo>
                          <a:lnTo>
                            <a:pt x="2791" y="422"/>
                          </a:lnTo>
                          <a:lnTo>
                            <a:pt x="2791" y="422"/>
                          </a:lnTo>
                          <a:lnTo>
                            <a:pt x="2784" y="422"/>
                          </a:lnTo>
                          <a:lnTo>
                            <a:pt x="2784" y="419"/>
                          </a:lnTo>
                          <a:lnTo>
                            <a:pt x="2780" y="419"/>
                          </a:lnTo>
                          <a:lnTo>
                            <a:pt x="2780" y="419"/>
                          </a:lnTo>
                          <a:lnTo>
                            <a:pt x="2779" y="417"/>
                          </a:lnTo>
                          <a:lnTo>
                            <a:pt x="2777" y="410"/>
                          </a:lnTo>
                          <a:lnTo>
                            <a:pt x="2787" y="410"/>
                          </a:lnTo>
                          <a:lnTo>
                            <a:pt x="2791" y="410"/>
                          </a:lnTo>
                          <a:lnTo>
                            <a:pt x="2793" y="412"/>
                          </a:lnTo>
                          <a:lnTo>
                            <a:pt x="2796" y="412"/>
                          </a:lnTo>
                          <a:lnTo>
                            <a:pt x="2800" y="412"/>
                          </a:lnTo>
                          <a:lnTo>
                            <a:pt x="2800" y="410"/>
                          </a:lnTo>
                          <a:lnTo>
                            <a:pt x="2805" y="410"/>
                          </a:lnTo>
                          <a:lnTo>
                            <a:pt x="2807" y="407"/>
                          </a:lnTo>
                          <a:lnTo>
                            <a:pt x="2808" y="405"/>
                          </a:lnTo>
                          <a:lnTo>
                            <a:pt x="2808" y="403"/>
                          </a:lnTo>
                          <a:lnTo>
                            <a:pt x="2812" y="403"/>
                          </a:lnTo>
                          <a:lnTo>
                            <a:pt x="2814" y="405"/>
                          </a:lnTo>
                          <a:lnTo>
                            <a:pt x="2815" y="407"/>
                          </a:lnTo>
                          <a:lnTo>
                            <a:pt x="2819" y="405"/>
                          </a:lnTo>
                          <a:lnTo>
                            <a:pt x="2819" y="405"/>
                          </a:lnTo>
                          <a:lnTo>
                            <a:pt x="2820" y="403"/>
                          </a:lnTo>
                          <a:lnTo>
                            <a:pt x="2822" y="403"/>
                          </a:lnTo>
                          <a:lnTo>
                            <a:pt x="2822" y="402"/>
                          </a:lnTo>
                          <a:lnTo>
                            <a:pt x="2820" y="400"/>
                          </a:lnTo>
                          <a:lnTo>
                            <a:pt x="2820" y="398"/>
                          </a:lnTo>
                          <a:lnTo>
                            <a:pt x="2826" y="396"/>
                          </a:lnTo>
                          <a:lnTo>
                            <a:pt x="2826" y="391"/>
                          </a:lnTo>
                          <a:lnTo>
                            <a:pt x="2826" y="391"/>
                          </a:lnTo>
                          <a:lnTo>
                            <a:pt x="2826" y="389"/>
                          </a:lnTo>
                          <a:lnTo>
                            <a:pt x="2833" y="389"/>
                          </a:lnTo>
                          <a:lnTo>
                            <a:pt x="2831" y="386"/>
                          </a:lnTo>
                          <a:lnTo>
                            <a:pt x="2829" y="386"/>
                          </a:lnTo>
                          <a:lnTo>
                            <a:pt x="2829" y="382"/>
                          </a:lnTo>
                          <a:lnTo>
                            <a:pt x="2829" y="382"/>
                          </a:lnTo>
                          <a:lnTo>
                            <a:pt x="2829" y="381"/>
                          </a:lnTo>
                          <a:lnTo>
                            <a:pt x="2827" y="381"/>
                          </a:lnTo>
                          <a:lnTo>
                            <a:pt x="2827" y="379"/>
                          </a:lnTo>
                          <a:lnTo>
                            <a:pt x="2829" y="379"/>
                          </a:lnTo>
                          <a:lnTo>
                            <a:pt x="2829" y="374"/>
                          </a:lnTo>
                          <a:lnTo>
                            <a:pt x="2831" y="372"/>
                          </a:lnTo>
                          <a:lnTo>
                            <a:pt x="2833" y="367"/>
                          </a:lnTo>
                          <a:lnTo>
                            <a:pt x="2833" y="367"/>
                          </a:lnTo>
                          <a:lnTo>
                            <a:pt x="2833" y="361"/>
                          </a:lnTo>
                          <a:lnTo>
                            <a:pt x="2824" y="356"/>
                          </a:lnTo>
                          <a:lnTo>
                            <a:pt x="2824" y="353"/>
                          </a:lnTo>
                          <a:lnTo>
                            <a:pt x="2822" y="353"/>
                          </a:lnTo>
                          <a:lnTo>
                            <a:pt x="2820" y="347"/>
                          </a:lnTo>
                          <a:lnTo>
                            <a:pt x="2820" y="347"/>
                          </a:lnTo>
                          <a:lnTo>
                            <a:pt x="2819" y="344"/>
                          </a:lnTo>
                          <a:lnTo>
                            <a:pt x="2817" y="344"/>
                          </a:lnTo>
                          <a:lnTo>
                            <a:pt x="2819" y="339"/>
                          </a:lnTo>
                          <a:lnTo>
                            <a:pt x="2820" y="339"/>
                          </a:lnTo>
                          <a:lnTo>
                            <a:pt x="2819" y="337"/>
                          </a:lnTo>
                          <a:lnTo>
                            <a:pt x="2819" y="335"/>
                          </a:lnTo>
                          <a:lnTo>
                            <a:pt x="2819" y="332"/>
                          </a:lnTo>
                          <a:lnTo>
                            <a:pt x="2820" y="332"/>
                          </a:lnTo>
                          <a:lnTo>
                            <a:pt x="2820" y="328"/>
                          </a:lnTo>
                          <a:lnTo>
                            <a:pt x="2820" y="328"/>
                          </a:lnTo>
                          <a:lnTo>
                            <a:pt x="2822" y="323"/>
                          </a:lnTo>
                          <a:lnTo>
                            <a:pt x="2824" y="323"/>
                          </a:lnTo>
                          <a:lnTo>
                            <a:pt x="2822" y="319"/>
                          </a:lnTo>
                          <a:lnTo>
                            <a:pt x="2824" y="319"/>
                          </a:lnTo>
                          <a:lnTo>
                            <a:pt x="2824" y="314"/>
                          </a:lnTo>
                          <a:lnTo>
                            <a:pt x="2820" y="312"/>
                          </a:lnTo>
                          <a:lnTo>
                            <a:pt x="2820" y="312"/>
                          </a:lnTo>
                          <a:lnTo>
                            <a:pt x="2820" y="309"/>
                          </a:lnTo>
                          <a:lnTo>
                            <a:pt x="2820" y="307"/>
                          </a:lnTo>
                          <a:lnTo>
                            <a:pt x="2820" y="306"/>
                          </a:lnTo>
                          <a:lnTo>
                            <a:pt x="2817" y="304"/>
                          </a:lnTo>
                          <a:lnTo>
                            <a:pt x="2814" y="302"/>
                          </a:lnTo>
                          <a:lnTo>
                            <a:pt x="2814" y="302"/>
                          </a:lnTo>
                          <a:lnTo>
                            <a:pt x="2812" y="295"/>
                          </a:lnTo>
                          <a:lnTo>
                            <a:pt x="2812" y="295"/>
                          </a:lnTo>
                          <a:lnTo>
                            <a:pt x="2812" y="292"/>
                          </a:lnTo>
                          <a:lnTo>
                            <a:pt x="2812" y="290"/>
                          </a:lnTo>
                          <a:lnTo>
                            <a:pt x="2814" y="286"/>
                          </a:lnTo>
                          <a:lnTo>
                            <a:pt x="2814" y="286"/>
                          </a:lnTo>
                          <a:lnTo>
                            <a:pt x="2815" y="285"/>
                          </a:lnTo>
                          <a:lnTo>
                            <a:pt x="2817" y="283"/>
                          </a:lnTo>
                          <a:lnTo>
                            <a:pt x="2819" y="281"/>
                          </a:lnTo>
                          <a:lnTo>
                            <a:pt x="2819" y="278"/>
                          </a:lnTo>
                          <a:lnTo>
                            <a:pt x="2819" y="276"/>
                          </a:lnTo>
                          <a:lnTo>
                            <a:pt x="2820" y="276"/>
                          </a:lnTo>
                          <a:lnTo>
                            <a:pt x="2820" y="272"/>
                          </a:lnTo>
                          <a:lnTo>
                            <a:pt x="2820" y="272"/>
                          </a:lnTo>
                          <a:lnTo>
                            <a:pt x="2820" y="264"/>
                          </a:lnTo>
                          <a:lnTo>
                            <a:pt x="2820" y="264"/>
                          </a:lnTo>
                          <a:lnTo>
                            <a:pt x="2822" y="260"/>
                          </a:lnTo>
                          <a:lnTo>
                            <a:pt x="2824" y="260"/>
                          </a:lnTo>
                          <a:lnTo>
                            <a:pt x="2822" y="258"/>
                          </a:lnTo>
                          <a:lnTo>
                            <a:pt x="2822" y="258"/>
                          </a:lnTo>
                          <a:lnTo>
                            <a:pt x="2822" y="257"/>
                          </a:lnTo>
                          <a:lnTo>
                            <a:pt x="2824" y="251"/>
                          </a:lnTo>
                          <a:lnTo>
                            <a:pt x="2822" y="251"/>
                          </a:lnTo>
                          <a:lnTo>
                            <a:pt x="2822" y="248"/>
                          </a:lnTo>
                          <a:lnTo>
                            <a:pt x="2820" y="248"/>
                          </a:lnTo>
                          <a:lnTo>
                            <a:pt x="2820" y="244"/>
                          </a:lnTo>
                          <a:lnTo>
                            <a:pt x="2820" y="241"/>
                          </a:lnTo>
                          <a:lnTo>
                            <a:pt x="2810" y="239"/>
                          </a:lnTo>
                          <a:lnTo>
                            <a:pt x="2808" y="236"/>
                          </a:lnTo>
                          <a:lnTo>
                            <a:pt x="2784" y="239"/>
                          </a:lnTo>
                          <a:lnTo>
                            <a:pt x="2784" y="237"/>
                          </a:lnTo>
                          <a:lnTo>
                            <a:pt x="2784" y="237"/>
                          </a:lnTo>
                          <a:lnTo>
                            <a:pt x="2784" y="236"/>
                          </a:lnTo>
                          <a:lnTo>
                            <a:pt x="2784" y="239"/>
                          </a:lnTo>
                          <a:lnTo>
                            <a:pt x="2775" y="244"/>
                          </a:lnTo>
                          <a:lnTo>
                            <a:pt x="2775" y="246"/>
                          </a:lnTo>
                          <a:lnTo>
                            <a:pt x="2773" y="246"/>
                          </a:lnTo>
                          <a:lnTo>
                            <a:pt x="2773" y="248"/>
                          </a:lnTo>
                          <a:lnTo>
                            <a:pt x="2772" y="248"/>
                          </a:lnTo>
                          <a:lnTo>
                            <a:pt x="2772" y="251"/>
                          </a:lnTo>
                          <a:lnTo>
                            <a:pt x="2772" y="251"/>
                          </a:lnTo>
                          <a:lnTo>
                            <a:pt x="2772" y="255"/>
                          </a:lnTo>
                          <a:lnTo>
                            <a:pt x="2770" y="255"/>
                          </a:lnTo>
                          <a:lnTo>
                            <a:pt x="2770" y="257"/>
                          </a:lnTo>
                          <a:lnTo>
                            <a:pt x="2770" y="257"/>
                          </a:lnTo>
                          <a:lnTo>
                            <a:pt x="2770" y="258"/>
                          </a:lnTo>
                          <a:lnTo>
                            <a:pt x="2768" y="258"/>
                          </a:lnTo>
                          <a:lnTo>
                            <a:pt x="2768" y="260"/>
                          </a:lnTo>
                          <a:lnTo>
                            <a:pt x="2765" y="264"/>
                          </a:lnTo>
                          <a:lnTo>
                            <a:pt x="2765" y="265"/>
                          </a:lnTo>
                          <a:lnTo>
                            <a:pt x="2756" y="272"/>
                          </a:lnTo>
                          <a:lnTo>
                            <a:pt x="2754" y="279"/>
                          </a:lnTo>
                          <a:lnTo>
                            <a:pt x="2752" y="279"/>
                          </a:lnTo>
                          <a:lnTo>
                            <a:pt x="2751" y="281"/>
                          </a:lnTo>
                          <a:lnTo>
                            <a:pt x="2749" y="281"/>
                          </a:lnTo>
                          <a:lnTo>
                            <a:pt x="2749" y="285"/>
                          </a:lnTo>
                          <a:lnTo>
                            <a:pt x="2744" y="285"/>
                          </a:lnTo>
                          <a:lnTo>
                            <a:pt x="2744" y="285"/>
                          </a:lnTo>
                          <a:lnTo>
                            <a:pt x="2742" y="285"/>
                          </a:lnTo>
                          <a:lnTo>
                            <a:pt x="2742" y="286"/>
                          </a:lnTo>
                          <a:lnTo>
                            <a:pt x="2742" y="293"/>
                          </a:lnTo>
                          <a:lnTo>
                            <a:pt x="2742" y="293"/>
                          </a:lnTo>
                          <a:lnTo>
                            <a:pt x="2742" y="299"/>
                          </a:lnTo>
                          <a:lnTo>
                            <a:pt x="2744" y="299"/>
                          </a:lnTo>
                          <a:lnTo>
                            <a:pt x="2744" y="302"/>
                          </a:lnTo>
                          <a:lnTo>
                            <a:pt x="2745" y="302"/>
                          </a:lnTo>
                          <a:lnTo>
                            <a:pt x="2745" y="306"/>
                          </a:lnTo>
                          <a:lnTo>
                            <a:pt x="2745" y="306"/>
                          </a:lnTo>
                          <a:lnTo>
                            <a:pt x="2745" y="309"/>
                          </a:lnTo>
                          <a:lnTo>
                            <a:pt x="2745" y="311"/>
                          </a:lnTo>
                          <a:lnTo>
                            <a:pt x="2745" y="312"/>
                          </a:lnTo>
                          <a:lnTo>
                            <a:pt x="2745" y="314"/>
                          </a:lnTo>
                          <a:lnTo>
                            <a:pt x="2747" y="316"/>
                          </a:lnTo>
                          <a:lnTo>
                            <a:pt x="2747" y="318"/>
                          </a:lnTo>
                          <a:lnTo>
                            <a:pt x="2745" y="319"/>
                          </a:lnTo>
                          <a:lnTo>
                            <a:pt x="2745" y="319"/>
                          </a:lnTo>
                          <a:lnTo>
                            <a:pt x="2740" y="319"/>
                          </a:lnTo>
                          <a:lnTo>
                            <a:pt x="2740" y="326"/>
                          </a:lnTo>
                          <a:lnTo>
                            <a:pt x="2738" y="333"/>
                          </a:lnTo>
                          <a:lnTo>
                            <a:pt x="2742" y="333"/>
                          </a:lnTo>
                          <a:lnTo>
                            <a:pt x="2745" y="333"/>
                          </a:lnTo>
                          <a:lnTo>
                            <a:pt x="2749" y="335"/>
                          </a:lnTo>
                          <a:lnTo>
                            <a:pt x="2749" y="337"/>
                          </a:lnTo>
                          <a:lnTo>
                            <a:pt x="2751" y="337"/>
                          </a:lnTo>
                          <a:lnTo>
                            <a:pt x="2751" y="339"/>
                          </a:lnTo>
                          <a:lnTo>
                            <a:pt x="2752" y="337"/>
                          </a:lnTo>
                          <a:lnTo>
                            <a:pt x="2752" y="337"/>
                          </a:lnTo>
                          <a:lnTo>
                            <a:pt x="2754" y="335"/>
                          </a:lnTo>
                          <a:lnTo>
                            <a:pt x="2756" y="335"/>
                          </a:lnTo>
                          <a:lnTo>
                            <a:pt x="2756" y="337"/>
                          </a:lnTo>
                          <a:lnTo>
                            <a:pt x="2758" y="337"/>
                          </a:lnTo>
                          <a:lnTo>
                            <a:pt x="2756" y="340"/>
                          </a:lnTo>
                          <a:lnTo>
                            <a:pt x="2754" y="342"/>
                          </a:lnTo>
                          <a:lnTo>
                            <a:pt x="2752" y="344"/>
                          </a:lnTo>
                          <a:lnTo>
                            <a:pt x="2752" y="347"/>
                          </a:lnTo>
                          <a:lnTo>
                            <a:pt x="2754" y="349"/>
                          </a:lnTo>
                          <a:lnTo>
                            <a:pt x="2754" y="353"/>
                          </a:lnTo>
                          <a:lnTo>
                            <a:pt x="2756" y="353"/>
                          </a:lnTo>
                          <a:lnTo>
                            <a:pt x="2756" y="356"/>
                          </a:lnTo>
                          <a:lnTo>
                            <a:pt x="2758" y="356"/>
                          </a:lnTo>
                          <a:lnTo>
                            <a:pt x="2758" y="358"/>
                          </a:lnTo>
                          <a:lnTo>
                            <a:pt x="2758" y="358"/>
                          </a:lnTo>
                          <a:lnTo>
                            <a:pt x="2759" y="356"/>
                          </a:lnTo>
                          <a:lnTo>
                            <a:pt x="2759" y="356"/>
                          </a:lnTo>
                          <a:lnTo>
                            <a:pt x="2763" y="356"/>
                          </a:lnTo>
                          <a:lnTo>
                            <a:pt x="2759" y="365"/>
                          </a:lnTo>
                          <a:lnTo>
                            <a:pt x="2759" y="368"/>
                          </a:lnTo>
                          <a:lnTo>
                            <a:pt x="2758" y="370"/>
                          </a:lnTo>
                          <a:lnTo>
                            <a:pt x="2758" y="372"/>
                          </a:lnTo>
                          <a:lnTo>
                            <a:pt x="2756" y="372"/>
                          </a:lnTo>
                          <a:lnTo>
                            <a:pt x="2754" y="375"/>
                          </a:lnTo>
                          <a:lnTo>
                            <a:pt x="2751" y="375"/>
                          </a:lnTo>
                          <a:lnTo>
                            <a:pt x="2749" y="368"/>
                          </a:lnTo>
                          <a:lnTo>
                            <a:pt x="2749" y="368"/>
                          </a:lnTo>
                          <a:lnTo>
                            <a:pt x="2749" y="368"/>
                          </a:lnTo>
                          <a:lnTo>
                            <a:pt x="2745" y="368"/>
                          </a:lnTo>
                          <a:lnTo>
                            <a:pt x="2745" y="365"/>
                          </a:lnTo>
                          <a:lnTo>
                            <a:pt x="2740" y="361"/>
                          </a:lnTo>
                          <a:lnTo>
                            <a:pt x="2740" y="360"/>
                          </a:lnTo>
                          <a:lnTo>
                            <a:pt x="2735" y="356"/>
                          </a:lnTo>
                          <a:lnTo>
                            <a:pt x="2735" y="354"/>
                          </a:lnTo>
                          <a:lnTo>
                            <a:pt x="2733" y="354"/>
                          </a:lnTo>
                          <a:lnTo>
                            <a:pt x="2733" y="353"/>
                          </a:lnTo>
                          <a:lnTo>
                            <a:pt x="2730" y="353"/>
                          </a:lnTo>
                          <a:lnTo>
                            <a:pt x="2728" y="353"/>
                          </a:lnTo>
                          <a:lnTo>
                            <a:pt x="2726" y="353"/>
                          </a:lnTo>
                          <a:lnTo>
                            <a:pt x="2724" y="353"/>
                          </a:lnTo>
                          <a:lnTo>
                            <a:pt x="2723" y="349"/>
                          </a:lnTo>
                          <a:lnTo>
                            <a:pt x="2724" y="349"/>
                          </a:lnTo>
                          <a:lnTo>
                            <a:pt x="2724" y="349"/>
                          </a:lnTo>
                          <a:lnTo>
                            <a:pt x="2724" y="347"/>
                          </a:lnTo>
                          <a:lnTo>
                            <a:pt x="2721" y="346"/>
                          </a:lnTo>
                          <a:lnTo>
                            <a:pt x="2716" y="344"/>
                          </a:lnTo>
                          <a:lnTo>
                            <a:pt x="2712" y="342"/>
                          </a:lnTo>
                          <a:lnTo>
                            <a:pt x="2711" y="347"/>
                          </a:lnTo>
                          <a:lnTo>
                            <a:pt x="2709" y="351"/>
                          </a:lnTo>
                          <a:lnTo>
                            <a:pt x="2707" y="351"/>
                          </a:lnTo>
                          <a:lnTo>
                            <a:pt x="2705" y="347"/>
                          </a:lnTo>
                          <a:lnTo>
                            <a:pt x="2707" y="347"/>
                          </a:lnTo>
                          <a:lnTo>
                            <a:pt x="2709" y="339"/>
                          </a:lnTo>
                          <a:lnTo>
                            <a:pt x="2704" y="337"/>
                          </a:lnTo>
                          <a:lnTo>
                            <a:pt x="2704" y="335"/>
                          </a:lnTo>
                          <a:lnTo>
                            <a:pt x="2693" y="335"/>
                          </a:lnTo>
                          <a:lnTo>
                            <a:pt x="2693" y="335"/>
                          </a:lnTo>
                          <a:lnTo>
                            <a:pt x="2693" y="335"/>
                          </a:lnTo>
                          <a:lnTo>
                            <a:pt x="2691" y="335"/>
                          </a:lnTo>
                          <a:lnTo>
                            <a:pt x="2691" y="332"/>
                          </a:lnTo>
                          <a:lnTo>
                            <a:pt x="2690" y="332"/>
                          </a:lnTo>
                          <a:lnTo>
                            <a:pt x="2688" y="332"/>
                          </a:lnTo>
                          <a:lnTo>
                            <a:pt x="2686" y="332"/>
                          </a:lnTo>
                          <a:lnTo>
                            <a:pt x="2686" y="330"/>
                          </a:lnTo>
                          <a:lnTo>
                            <a:pt x="2684" y="328"/>
                          </a:lnTo>
                          <a:lnTo>
                            <a:pt x="2684" y="328"/>
                          </a:lnTo>
                          <a:lnTo>
                            <a:pt x="2683" y="326"/>
                          </a:lnTo>
                          <a:lnTo>
                            <a:pt x="2679" y="326"/>
                          </a:lnTo>
                          <a:lnTo>
                            <a:pt x="2677" y="328"/>
                          </a:lnTo>
                          <a:lnTo>
                            <a:pt x="2676" y="330"/>
                          </a:lnTo>
                          <a:lnTo>
                            <a:pt x="2676" y="332"/>
                          </a:lnTo>
                          <a:lnTo>
                            <a:pt x="2669" y="332"/>
                          </a:lnTo>
                          <a:lnTo>
                            <a:pt x="2665" y="332"/>
                          </a:lnTo>
                          <a:lnTo>
                            <a:pt x="2660" y="330"/>
                          </a:lnTo>
                          <a:lnTo>
                            <a:pt x="2655" y="330"/>
                          </a:lnTo>
                          <a:lnTo>
                            <a:pt x="2655" y="330"/>
                          </a:lnTo>
                          <a:lnTo>
                            <a:pt x="2655" y="330"/>
                          </a:lnTo>
                          <a:lnTo>
                            <a:pt x="2655" y="333"/>
                          </a:lnTo>
                          <a:lnTo>
                            <a:pt x="2653" y="333"/>
                          </a:lnTo>
                          <a:lnTo>
                            <a:pt x="2653" y="335"/>
                          </a:lnTo>
                          <a:lnTo>
                            <a:pt x="2646" y="335"/>
                          </a:lnTo>
                          <a:lnTo>
                            <a:pt x="2646" y="335"/>
                          </a:lnTo>
                          <a:lnTo>
                            <a:pt x="2646" y="335"/>
                          </a:lnTo>
                          <a:lnTo>
                            <a:pt x="2646" y="339"/>
                          </a:lnTo>
                          <a:lnTo>
                            <a:pt x="2648" y="340"/>
                          </a:lnTo>
                          <a:lnTo>
                            <a:pt x="2649" y="344"/>
                          </a:lnTo>
                          <a:lnTo>
                            <a:pt x="2649" y="344"/>
                          </a:lnTo>
                          <a:lnTo>
                            <a:pt x="2651" y="353"/>
                          </a:lnTo>
                          <a:lnTo>
                            <a:pt x="2653" y="353"/>
                          </a:lnTo>
                          <a:lnTo>
                            <a:pt x="2653" y="360"/>
                          </a:lnTo>
                          <a:lnTo>
                            <a:pt x="2651" y="360"/>
                          </a:lnTo>
                          <a:lnTo>
                            <a:pt x="2651" y="361"/>
                          </a:lnTo>
                          <a:lnTo>
                            <a:pt x="2651" y="363"/>
                          </a:lnTo>
                          <a:lnTo>
                            <a:pt x="2649" y="363"/>
                          </a:lnTo>
                          <a:lnTo>
                            <a:pt x="2649" y="365"/>
                          </a:lnTo>
                          <a:lnTo>
                            <a:pt x="2644" y="365"/>
                          </a:lnTo>
                          <a:lnTo>
                            <a:pt x="2641" y="363"/>
                          </a:lnTo>
                          <a:lnTo>
                            <a:pt x="2639" y="361"/>
                          </a:lnTo>
                          <a:lnTo>
                            <a:pt x="2639" y="361"/>
                          </a:lnTo>
                          <a:lnTo>
                            <a:pt x="2639" y="361"/>
                          </a:lnTo>
                          <a:lnTo>
                            <a:pt x="2637" y="361"/>
                          </a:lnTo>
                          <a:lnTo>
                            <a:pt x="2635" y="363"/>
                          </a:lnTo>
                          <a:lnTo>
                            <a:pt x="2634" y="365"/>
                          </a:lnTo>
                          <a:lnTo>
                            <a:pt x="2634" y="367"/>
                          </a:lnTo>
                          <a:lnTo>
                            <a:pt x="2635" y="368"/>
                          </a:lnTo>
                          <a:lnTo>
                            <a:pt x="2635" y="370"/>
                          </a:lnTo>
                          <a:lnTo>
                            <a:pt x="2634" y="374"/>
                          </a:lnTo>
                          <a:lnTo>
                            <a:pt x="2634" y="374"/>
                          </a:lnTo>
                          <a:lnTo>
                            <a:pt x="2634" y="374"/>
                          </a:lnTo>
                          <a:lnTo>
                            <a:pt x="2630" y="372"/>
                          </a:lnTo>
                          <a:lnTo>
                            <a:pt x="2630" y="370"/>
                          </a:lnTo>
                          <a:lnTo>
                            <a:pt x="2628" y="368"/>
                          </a:lnTo>
                          <a:lnTo>
                            <a:pt x="2627" y="368"/>
                          </a:lnTo>
                          <a:lnTo>
                            <a:pt x="2627" y="367"/>
                          </a:lnTo>
                          <a:lnTo>
                            <a:pt x="2627" y="365"/>
                          </a:lnTo>
                          <a:lnTo>
                            <a:pt x="2627" y="363"/>
                          </a:lnTo>
                          <a:lnTo>
                            <a:pt x="2627" y="361"/>
                          </a:lnTo>
                          <a:lnTo>
                            <a:pt x="2625" y="360"/>
                          </a:lnTo>
                          <a:lnTo>
                            <a:pt x="2625" y="358"/>
                          </a:lnTo>
                          <a:lnTo>
                            <a:pt x="2627" y="356"/>
                          </a:lnTo>
                          <a:lnTo>
                            <a:pt x="2627" y="354"/>
                          </a:lnTo>
                          <a:lnTo>
                            <a:pt x="2622" y="356"/>
                          </a:lnTo>
                          <a:lnTo>
                            <a:pt x="2616" y="356"/>
                          </a:lnTo>
                          <a:lnTo>
                            <a:pt x="2613" y="358"/>
                          </a:lnTo>
                          <a:lnTo>
                            <a:pt x="2608" y="360"/>
                          </a:lnTo>
                          <a:lnTo>
                            <a:pt x="2606" y="363"/>
                          </a:lnTo>
                          <a:lnTo>
                            <a:pt x="2604" y="365"/>
                          </a:lnTo>
                          <a:lnTo>
                            <a:pt x="2599" y="365"/>
                          </a:lnTo>
                          <a:lnTo>
                            <a:pt x="2597" y="363"/>
                          </a:lnTo>
                          <a:lnTo>
                            <a:pt x="2597" y="361"/>
                          </a:lnTo>
                          <a:lnTo>
                            <a:pt x="2595" y="360"/>
                          </a:lnTo>
                          <a:lnTo>
                            <a:pt x="2583" y="360"/>
                          </a:lnTo>
                          <a:lnTo>
                            <a:pt x="2580" y="361"/>
                          </a:lnTo>
                          <a:lnTo>
                            <a:pt x="2576" y="363"/>
                          </a:lnTo>
                          <a:lnTo>
                            <a:pt x="2571" y="365"/>
                          </a:lnTo>
                          <a:lnTo>
                            <a:pt x="2566" y="365"/>
                          </a:lnTo>
                          <a:lnTo>
                            <a:pt x="2567" y="368"/>
                          </a:lnTo>
                          <a:lnTo>
                            <a:pt x="2567" y="370"/>
                          </a:lnTo>
                          <a:lnTo>
                            <a:pt x="2567" y="372"/>
                          </a:lnTo>
                          <a:lnTo>
                            <a:pt x="2567" y="372"/>
                          </a:lnTo>
                          <a:lnTo>
                            <a:pt x="2567" y="372"/>
                          </a:lnTo>
                          <a:lnTo>
                            <a:pt x="2567" y="374"/>
                          </a:lnTo>
                          <a:lnTo>
                            <a:pt x="2566" y="372"/>
                          </a:lnTo>
                          <a:lnTo>
                            <a:pt x="2564" y="372"/>
                          </a:lnTo>
                          <a:lnTo>
                            <a:pt x="2562" y="370"/>
                          </a:lnTo>
                          <a:lnTo>
                            <a:pt x="2562" y="368"/>
                          </a:lnTo>
                          <a:lnTo>
                            <a:pt x="2559" y="368"/>
                          </a:lnTo>
                          <a:lnTo>
                            <a:pt x="2557" y="370"/>
                          </a:lnTo>
                          <a:lnTo>
                            <a:pt x="2555" y="372"/>
                          </a:lnTo>
                          <a:lnTo>
                            <a:pt x="2555" y="374"/>
                          </a:lnTo>
                          <a:lnTo>
                            <a:pt x="2553" y="374"/>
                          </a:lnTo>
                          <a:lnTo>
                            <a:pt x="2553" y="372"/>
                          </a:lnTo>
                          <a:lnTo>
                            <a:pt x="2553" y="372"/>
                          </a:lnTo>
                          <a:lnTo>
                            <a:pt x="2546" y="372"/>
                          </a:lnTo>
                          <a:lnTo>
                            <a:pt x="2541" y="374"/>
                          </a:lnTo>
                          <a:lnTo>
                            <a:pt x="2541" y="370"/>
                          </a:lnTo>
                          <a:lnTo>
                            <a:pt x="2541" y="370"/>
                          </a:lnTo>
                          <a:lnTo>
                            <a:pt x="2543" y="368"/>
                          </a:lnTo>
                          <a:lnTo>
                            <a:pt x="2546" y="368"/>
                          </a:lnTo>
                          <a:lnTo>
                            <a:pt x="2548" y="368"/>
                          </a:lnTo>
                          <a:lnTo>
                            <a:pt x="2550" y="368"/>
                          </a:lnTo>
                          <a:lnTo>
                            <a:pt x="2550" y="368"/>
                          </a:lnTo>
                          <a:lnTo>
                            <a:pt x="2552" y="368"/>
                          </a:lnTo>
                          <a:lnTo>
                            <a:pt x="2552" y="365"/>
                          </a:lnTo>
                          <a:lnTo>
                            <a:pt x="2550" y="363"/>
                          </a:lnTo>
                          <a:lnTo>
                            <a:pt x="2546" y="361"/>
                          </a:lnTo>
                          <a:lnTo>
                            <a:pt x="2546" y="358"/>
                          </a:lnTo>
                          <a:lnTo>
                            <a:pt x="2541" y="358"/>
                          </a:lnTo>
                          <a:lnTo>
                            <a:pt x="2543" y="356"/>
                          </a:lnTo>
                          <a:lnTo>
                            <a:pt x="2543" y="354"/>
                          </a:lnTo>
                          <a:lnTo>
                            <a:pt x="2545" y="351"/>
                          </a:lnTo>
                          <a:lnTo>
                            <a:pt x="2541" y="353"/>
                          </a:lnTo>
                          <a:lnTo>
                            <a:pt x="2538" y="353"/>
                          </a:lnTo>
                          <a:lnTo>
                            <a:pt x="2538" y="356"/>
                          </a:lnTo>
                          <a:lnTo>
                            <a:pt x="2534" y="356"/>
                          </a:lnTo>
                          <a:lnTo>
                            <a:pt x="2534" y="360"/>
                          </a:lnTo>
                          <a:lnTo>
                            <a:pt x="2529" y="360"/>
                          </a:lnTo>
                          <a:lnTo>
                            <a:pt x="2529" y="363"/>
                          </a:lnTo>
                          <a:lnTo>
                            <a:pt x="2529" y="365"/>
                          </a:lnTo>
                          <a:lnTo>
                            <a:pt x="2529" y="365"/>
                          </a:lnTo>
                          <a:lnTo>
                            <a:pt x="2529" y="365"/>
                          </a:lnTo>
                          <a:lnTo>
                            <a:pt x="2527" y="367"/>
                          </a:lnTo>
                          <a:lnTo>
                            <a:pt x="2527" y="367"/>
                          </a:lnTo>
                          <a:lnTo>
                            <a:pt x="2527" y="368"/>
                          </a:lnTo>
                          <a:lnTo>
                            <a:pt x="2526" y="368"/>
                          </a:lnTo>
                          <a:lnTo>
                            <a:pt x="2526" y="363"/>
                          </a:lnTo>
                          <a:lnTo>
                            <a:pt x="2522" y="363"/>
                          </a:lnTo>
                          <a:lnTo>
                            <a:pt x="2517" y="365"/>
                          </a:lnTo>
                          <a:lnTo>
                            <a:pt x="2513" y="365"/>
                          </a:lnTo>
                          <a:lnTo>
                            <a:pt x="2513" y="368"/>
                          </a:lnTo>
                          <a:lnTo>
                            <a:pt x="2506" y="368"/>
                          </a:lnTo>
                          <a:lnTo>
                            <a:pt x="2506" y="368"/>
                          </a:lnTo>
                          <a:lnTo>
                            <a:pt x="2505" y="368"/>
                          </a:lnTo>
                          <a:lnTo>
                            <a:pt x="2503" y="372"/>
                          </a:lnTo>
                          <a:lnTo>
                            <a:pt x="2496" y="374"/>
                          </a:lnTo>
                          <a:lnTo>
                            <a:pt x="2496" y="374"/>
                          </a:lnTo>
                          <a:lnTo>
                            <a:pt x="2494" y="374"/>
                          </a:lnTo>
                          <a:lnTo>
                            <a:pt x="2492" y="377"/>
                          </a:lnTo>
                          <a:lnTo>
                            <a:pt x="2489" y="377"/>
                          </a:lnTo>
                          <a:lnTo>
                            <a:pt x="2487" y="379"/>
                          </a:lnTo>
                          <a:lnTo>
                            <a:pt x="2484" y="381"/>
                          </a:lnTo>
                          <a:lnTo>
                            <a:pt x="2480" y="381"/>
                          </a:lnTo>
                          <a:lnTo>
                            <a:pt x="2478" y="381"/>
                          </a:lnTo>
                          <a:lnTo>
                            <a:pt x="2475" y="381"/>
                          </a:lnTo>
                          <a:lnTo>
                            <a:pt x="2475" y="384"/>
                          </a:lnTo>
                          <a:lnTo>
                            <a:pt x="2473" y="386"/>
                          </a:lnTo>
                          <a:lnTo>
                            <a:pt x="2473" y="386"/>
                          </a:lnTo>
                          <a:lnTo>
                            <a:pt x="2470" y="386"/>
                          </a:lnTo>
                          <a:lnTo>
                            <a:pt x="2470" y="386"/>
                          </a:lnTo>
                          <a:lnTo>
                            <a:pt x="2466" y="388"/>
                          </a:lnTo>
                          <a:lnTo>
                            <a:pt x="2464" y="388"/>
                          </a:lnTo>
                          <a:lnTo>
                            <a:pt x="2464" y="388"/>
                          </a:lnTo>
                          <a:lnTo>
                            <a:pt x="2463" y="386"/>
                          </a:lnTo>
                          <a:lnTo>
                            <a:pt x="2463" y="395"/>
                          </a:lnTo>
                          <a:lnTo>
                            <a:pt x="2461" y="395"/>
                          </a:lnTo>
                          <a:lnTo>
                            <a:pt x="2461" y="398"/>
                          </a:lnTo>
                          <a:lnTo>
                            <a:pt x="2461" y="403"/>
                          </a:lnTo>
                          <a:lnTo>
                            <a:pt x="2461" y="407"/>
                          </a:lnTo>
                          <a:lnTo>
                            <a:pt x="2459" y="409"/>
                          </a:lnTo>
                          <a:lnTo>
                            <a:pt x="2459" y="410"/>
                          </a:lnTo>
                          <a:lnTo>
                            <a:pt x="2457" y="410"/>
                          </a:lnTo>
                          <a:lnTo>
                            <a:pt x="2457" y="409"/>
                          </a:lnTo>
                          <a:lnTo>
                            <a:pt x="2456" y="409"/>
                          </a:lnTo>
                          <a:lnTo>
                            <a:pt x="2454" y="412"/>
                          </a:lnTo>
                          <a:lnTo>
                            <a:pt x="2449" y="414"/>
                          </a:lnTo>
                          <a:lnTo>
                            <a:pt x="2449" y="414"/>
                          </a:lnTo>
                          <a:lnTo>
                            <a:pt x="2440" y="414"/>
                          </a:lnTo>
                          <a:lnTo>
                            <a:pt x="2438" y="415"/>
                          </a:lnTo>
                          <a:lnTo>
                            <a:pt x="2435" y="415"/>
                          </a:lnTo>
                          <a:lnTo>
                            <a:pt x="2435" y="415"/>
                          </a:lnTo>
                          <a:lnTo>
                            <a:pt x="2433" y="412"/>
                          </a:lnTo>
                          <a:lnTo>
                            <a:pt x="2433" y="410"/>
                          </a:lnTo>
                          <a:lnTo>
                            <a:pt x="2433" y="407"/>
                          </a:lnTo>
                          <a:lnTo>
                            <a:pt x="2431" y="405"/>
                          </a:lnTo>
                          <a:lnTo>
                            <a:pt x="2430" y="402"/>
                          </a:lnTo>
                          <a:lnTo>
                            <a:pt x="2430" y="398"/>
                          </a:lnTo>
                          <a:lnTo>
                            <a:pt x="2430" y="396"/>
                          </a:lnTo>
                          <a:lnTo>
                            <a:pt x="2431" y="395"/>
                          </a:lnTo>
                          <a:lnTo>
                            <a:pt x="2433" y="395"/>
                          </a:lnTo>
                          <a:lnTo>
                            <a:pt x="2433" y="391"/>
                          </a:lnTo>
                          <a:lnTo>
                            <a:pt x="2433" y="389"/>
                          </a:lnTo>
                          <a:lnTo>
                            <a:pt x="2435" y="389"/>
                          </a:lnTo>
                          <a:lnTo>
                            <a:pt x="2440" y="389"/>
                          </a:lnTo>
                          <a:lnTo>
                            <a:pt x="2440" y="389"/>
                          </a:lnTo>
                          <a:lnTo>
                            <a:pt x="2443" y="388"/>
                          </a:lnTo>
                          <a:lnTo>
                            <a:pt x="2445" y="388"/>
                          </a:lnTo>
                          <a:lnTo>
                            <a:pt x="2449" y="388"/>
                          </a:lnTo>
                          <a:lnTo>
                            <a:pt x="2450" y="386"/>
                          </a:lnTo>
                          <a:lnTo>
                            <a:pt x="2450" y="386"/>
                          </a:lnTo>
                          <a:lnTo>
                            <a:pt x="2450" y="384"/>
                          </a:lnTo>
                          <a:lnTo>
                            <a:pt x="2449" y="384"/>
                          </a:lnTo>
                          <a:lnTo>
                            <a:pt x="2449" y="381"/>
                          </a:lnTo>
                          <a:lnTo>
                            <a:pt x="2449" y="381"/>
                          </a:lnTo>
                          <a:lnTo>
                            <a:pt x="2449" y="377"/>
                          </a:lnTo>
                          <a:lnTo>
                            <a:pt x="2442" y="372"/>
                          </a:lnTo>
                          <a:lnTo>
                            <a:pt x="2442" y="368"/>
                          </a:lnTo>
                          <a:lnTo>
                            <a:pt x="2435" y="361"/>
                          </a:lnTo>
                          <a:lnTo>
                            <a:pt x="2421" y="360"/>
                          </a:lnTo>
                          <a:lnTo>
                            <a:pt x="2421" y="360"/>
                          </a:lnTo>
                          <a:lnTo>
                            <a:pt x="2419" y="360"/>
                          </a:lnTo>
                          <a:lnTo>
                            <a:pt x="2419" y="358"/>
                          </a:lnTo>
                          <a:lnTo>
                            <a:pt x="2416" y="358"/>
                          </a:lnTo>
                          <a:lnTo>
                            <a:pt x="2412" y="356"/>
                          </a:lnTo>
                          <a:lnTo>
                            <a:pt x="2409" y="354"/>
                          </a:lnTo>
                          <a:lnTo>
                            <a:pt x="2407" y="353"/>
                          </a:lnTo>
                          <a:lnTo>
                            <a:pt x="2405" y="353"/>
                          </a:lnTo>
                          <a:lnTo>
                            <a:pt x="2407" y="358"/>
                          </a:lnTo>
                          <a:lnTo>
                            <a:pt x="2410" y="361"/>
                          </a:lnTo>
                          <a:lnTo>
                            <a:pt x="2414" y="363"/>
                          </a:lnTo>
                          <a:lnTo>
                            <a:pt x="2414" y="365"/>
                          </a:lnTo>
                          <a:lnTo>
                            <a:pt x="2416" y="365"/>
                          </a:lnTo>
                          <a:lnTo>
                            <a:pt x="2416" y="372"/>
                          </a:lnTo>
                          <a:lnTo>
                            <a:pt x="2416" y="372"/>
                          </a:lnTo>
                          <a:lnTo>
                            <a:pt x="2416" y="374"/>
                          </a:lnTo>
                          <a:lnTo>
                            <a:pt x="2414" y="374"/>
                          </a:lnTo>
                          <a:lnTo>
                            <a:pt x="2414" y="377"/>
                          </a:lnTo>
                          <a:lnTo>
                            <a:pt x="2412" y="377"/>
                          </a:lnTo>
                          <a:lnTo>
                            <a:pt x="2412" y="377"/>
                          </a:lnTo>
                          <a:lnTo>
                            <a:pt x="2412" y="379"/>
                          </a:lnTo>
                          <a:lnTo>
                            <a:pt x="2412" y="381"/>
                          </a:lnTo>
                          <a:lnTo>
                            <a:pt x="2410" y="381"/>
                          </a:lnTo>
                          <a:lnTo>
                            <a:pt x="2410" y="381"/>
                          </a:lnTo>
                          <a:lnTo>
                            <a:pt x="2409" y="382"/>
                          </a:lnTo>
                          <a:lnTo>
                            <a:pt x="2409" y="382"/>
                          </a:lnTo>
                          <a:lnTo>
                            <a:pt x="2407" y="384"/>
                          </a:lnTo>
                          <a:lnTo>
                            <a:pt x="2407" y="386"/>
                          </a:lnTo>
                          <a:lnTo>
                            <a:pt x="2409" y="386"/>
                          </a:lnTo>
                          <a:lnTo>
                            <a:pt x="2407" y="388"/>
                          </a:lnTo>
                          <a:lnTo>
                            <a:pt x="2405" y="389"/>
                          </a:lnTo>
                          <a:lnTo>
                            <a:pt x="2405" y="393"/>
                          </a:lnTo>
                          <a:lnTo>
                            <a:pt x="2407" y="393"/>
                          </a:lnTo>
                          <a:lnTo>
                            <a:pt x="2407" y="395"/>
                          </a:lnTo>
                          <a:lnTo>
                            <a:pt x="2409" y="395"/>
                          </a:lnTo>
                          <a:lnTo>
                            <a:pt x="2410" y="396"/>
                          </a:lnTo>
                          <a:lnTo>
                            <a:pt x="2410" y="398"/>
                          </a:lnTo>
                          <a:lnTo>
                            <a:pt x="2412" y="398"/>
                          </a:lnTo>
                          <a:lnTo>
                            <a:pt x="2410" y="402"/>
                          </a:lnTo>
                          <a:lnTo>
                            <a:pt x="2412" y="402"/>
                          </a:lnTo>
                          <a:lnTo>
                            <a:pt x="2410" y="405"/>
                          </a:lnTo>
                          <a:lnTo>
                            <a:pt x="2409" y="407"/>
                          </a:lnTo>
                          <a:lnTo>
                            <a:pt x="2407" y="407"/>
                          </a:lnTo>
                          <a:lnTo>
                            <a:pt x="2407" y="409"/>
                          </a:lnTo>
                          <a:lnTo>
                            <a:pt x="2405" y="414"/>
                          </a:lnTo>
                          <a:lnTo>
                            <a:pt x="2403" y="414"/>
                          </a:lnTo>
                          <a:lnTo>
                            <a:pt x="2402" y="419"/>
                          </a:lnTo>
                          <a:lnTo>
                            <a:pt x="2402" y="422"/>
                          </a:lnTo>
                          <a:lnTo>
                            <a:pt x="2402" y="428"/>
                          </a:lnTo>
                          <a:lnTo>
                            <a:pt x="2395" y="428"/>
                          </a:lnTo>
                          <a:lnTo>
                            <a:pt x="2396" y="426"/>
                          </a:lnTo>
                          <a:lnTo>
                            <a:pt x="2396" y="424"/>
                          </a:lnTo>
                          <a:lnTo>
                            <a:pt x="2396" y="422"/>
                          </a:lnTo>
                          <a:lnTo>
                            <a:pt x="2396" y="422"/>
                          </a:lnTo>
                          <a:lnTo>
                            <a:pt x="2395" y="421"/>
                          </a:lnTo>
                          <a:lnTo>
                            <a:pt x="2393" y="421"/>
                          </a:lnTo>
                          <a:lnTo>
                            <a:pt x="2391" y="417"/>
                          </a:lnTo>
                          <a:lnTo>
                            <a:pt x="2386" y="417"/>
                          </a:lnTo>
                          <a:lnTo>
                            <a:pt x="2382" y="414"/>
                          </a:lnTo>
                          <a:lnTo>
                            <a:pt x="2379" y="414"/>
                          </a:lnTo>
                          <a:lnTo>
                            <a:pt x="2375" y="415"/>
                          </a:lnTo>
                          <a:lnTo>
                            <a:pt x="2374" y="415"/>
                          </a:lnTo>
                          <a:lnTo>
                            <a:pt x="2372" y="419"/>
                          </a:lnTo>
                          <a:lnTo>
                            <a:pt x="2365" y="421"/>
                          </a:lnTo>
                          <a:lnTo>
                            <a:pt x="2365" y="422"/>
                          </a:lnTo>
                          <a:lnTo>
                            <a:pt x="2363" y="424"/>
                          </a:lnTo>
                          <a:lnTo>
                            <a:pt x="2363" y="426"/>
                          </a:lnTo>
                          <a:lnTo>
                            <a:pt x="2360" y="428"/>
                          </a:lnTo>
                          <a:lnTo>
                            <a:pt x="2360" y="429"/>
                          </a:lnTo>
                          <a:lnTo>
                            <a:pt x="2358" y="429"/>
                          </a:lnTo>
                          <a:lnTo>
                            <a:pt x="2356" y="431"/>
                          </a:lnTo>
                          <a:lnTo>
                            <a:pt x="2354" y="431"/>
                          </a:lnTo>
                          <a:lnTo>
                            <a:pt x="2354" y="433"/>
                          </a:lnTo>
                          <a:lnTo>
                            <a:pt x="2351" y="435"/>
                          </a:lnTo>
                          <a:lnTo>
                            <a:pt x="2351" y="438"/>
                          </a:lnTo>
                          <a:lnTo>
                            <a:pt x="2353" y="442"/>
                          </a:lnTo>
                          <a:lnTo>
                            <a:pt x="2354" y="443"/>
                          </a:lnTo>
                          <a:lnTo>
                            <a:pt x="2356" y="447"/>
                          </a:lnTo>
                          <a:lnTo>
                            <a:pt x="2356" y="447"/>
                          </a:lnTo>
                          <a:lnTo>
                            <a:pt x="2360" y="449"/>
                          </a:lnTo>
                          <a:lnTo>
                            <a:pt x="2361" y="450"/>
                          </a:lnTo>
                          <a:lnTo>
                            <a:pt x="2361" y="452"/>
                          </a:lnTo>
                          <a:lnTo>
                            <a:pt x="2363" y="456"/>
                          </a:lnTo>
                          <a:lnTo>
                            <a:pt x="2363" y="459"/>
                          </a:lnTo>
                          <a:lnTo>
                            <a:pt x="2358" y="457"/>
                          </a:lnTo>
                          <a:lnTo>
                            <a:pt x="2358" y="457"/>
                          </a:lnTo>
                          <a:lnTo>
                            <a:pt x="2349" y="457"/>
                          </a:lnTo>
                          <a:lnTo>
                            <a:pt x="2349" y="456"/>
                          </a:lnTo>
                          <a:lnTo>
                            <a:pt x="2346" y="456"/>
                          </a:lnTo>
                          <a:lnTo>
                            <a:pt x="2346" y="454"/>
                          </a:lnTo>
                          <a:lnTo>
                            <a:pt x="2340" y="454"/>
                          </a:lnTo>
                          <a:lnTo>
                            <a:pt x="2340" y="452"/>
                          </a:lnTo>
                          <a:lnTo>
                            <a:pt x="2339" y="454"/>
                          </a:lnTo>
                          <a:lnTo>
                            <a:pt x="2337" y="454"/>
                          </a:lnTo>
                          <a:lnTo>
                            <a:pt x="2337" y="456"/>
                          </a:lnTo>
                          <a:lnTo>
                            <a:pt x="2334" y="456"/>
                          </a:lnTo>
                          <a:lnTo>
                            <a:pt x="2334" y="454"/>
                          </a:lnTo>
                          <a:lnTo>
                            <a:pt x="2335" y="454"/>
                          </a:lnTo>
                          <a:lnTo>
                            <a:pt x="2337" y="452"/>
                          </a:lnTo>
                          <a:lnTo>
                            <a:pt x="2337" y="452"/>
                          </a:lnTo>
                          <a:lnTo>
                            <a:pt x="2339" y="452"/>
                          </a:lnTo>
                          <a:lnTo>
                            <a:pt x="2339" y="449"/>
                          </a:lnTo>
                          <a:lnTo>
                            <a:pt x="2335" y="449"/>
                          </a:lnTo>
                          <a:lnTo>
                            <a:pt x="2335" y="447"/>
                          </a:lnTo>
                          <a:lnTo>
                            <a:pt x="2330" y="447"/>
                          </a:lnTo>
                          <a:lnTo>
                            <a:pt x="2327" y="442"/>
                          </a:lnTo>
                          <a:lnTo>
                            <a:pt x="2320" y="440"/>
                          </a:lnTo>
                          <a:lnTo>
                            <a:pt x="2320" y="442"/>
                          </a:lnTo>
                          <a:lnTo>
                            <a:pt x="2320" y="445"/>
                          </a:lnTo>
                          <a:lnTo>
                            <a:pt x="2320" y="449"/>
                          </a:lnTo>
                          <a:lnTo>
                            <a:pt x="2316" y="449"/>
                          </a:lnTo>
                          <a:lnTo>
                            <a:pt x="2316" y="450"/>
                          </a:lnTo>
                          <a:lnTo>
                            <a:pt x="2316" y="450"/>
                          </a:lnTo>
                          <a:lnTo>
                            <a:pt x="2316" y="456"/>
                          </a:lnTo>
                          <a:lnTo>
                            <a:pt x="2320" y="456"/>
                          </a:lnTo>
                          <a:lnTo>
                            <a:pt x="2320" y="459"/>
                          </a:lnTo>
                          <a:lnTo>
                            <a:pt x="2323" y="463"/>
                          </a:lnTo>
                          <a:lnTo>
                            <a:pt x="2327" y="464"/>
                          </a:lnTo>
                          <a:lnTo>
                            <a:pt x="2330" y="464"/>
                          </a:lnTo>
                          <a:lnTo>
                            <a:pt x="2330" y="477"/>
                          </a:lnTo>
                          <a:lnTo>
                            <a:pt x="2330" y="477"/>
                          </a:lnTo>
                          <a:lnTo>
                            <a:pt x="2328" y="477"/>
                          </a:lnTo>
                          <a:lnTo>
                            <a:pt x="2328" y="477"/>
                          </a:lnTo>
                          <a:lnTo>
                            <a:pt x="2330" y="477"/>
                          </a:lnTo>
                          <a:lnTo>
                            <a:pt x="2330" y="480"/>
                          </a:lnTo>
                          <a:lnTo>
                            <a:pt x="2325" y="480"/>
                          </a:lnTo>
                          <a:lnTo>
                            <a:pt x="2325" y="484"/>
                          </a:lnTo>
                          <a:lnTo>
                            <a:pt x="2321" y="484"/>
                          </a:lnTo>
                          <a:lnTo>
                            <a:pt x="2321" y="482"/>
                          </a:lnTo>
                          <a:lnTo>
                            <a:pt x="2316" y="480"/>
                          </a:lnTo>
                          <a:lnTo>
                            <a:pt x="2313" y="478"/>
                          </a:lnTo>
                          <a:lnTo>
                            <a:pt x="2307" y="478"/>
                          </a:lnTo>
                          <a:lnTo>
                            <a:pt x="2302" y="480"/>
                          </a:lnTo>
                          <a:lnTo>
                            <a:pt x="2300" y="478"/>
                          </a:lnTo>
                          <a:lnTo>
                            <a:pt x="2300" y="471"/>
                          </a:lnTo>
                          <a:lnTo>
                            <a:pt x="2300" y="471"/>
                          </a:lnTo>
                          <a:lnTo>
                            <a:pt x="2299" y="470"/>
                          </a:lnTo>
                          <a:lnTo>
                            <a:pt x="2299" y="468"/>
                          </a:lnTo>
                          <a:lnTo>
                            <a:pt x="2295" y="468"/>
                          </a:lnTo>
                          <a:lnTo>
                            <a:pt x="2295" y="470"/>
                          </a:lnTo>
                          <a:lnTo>
                            <a:pt x="2293" y="470"/>
                          </a:lnTo>
                          <a:lnTo>
                            <a:pt x="2293" y="470"/>
                          </a:lnTo>
                          <a:lnTo>
                            <a:pt x="2292" y="470"/>
                          </a:lnTo>
                          <a:lnTo>
                            <a:pt x="2292" y="470"/>
                          </a:lnTo>
                          <a:lnTo>
                            <a:pt x="2288" y="470"/>
                          </a:lnTo>
                          <a:lnTo>
                            <a:pt x="2288" y="464"/>
                          </a:lnTo>
                          <a:lnTo>
                            <a:pt x="2288" y="464"/>
                          </a:lnTo>
                          <a:lnTo>
                            <a:pt x="2288" y="463"/>
                          </a:lnTo>
                          <a:lnTo>
                            <a:pt x="2288" y="461"/>
                          </a:lnTo>
                          <a:lnTo>
                            <a:pt x="2288" y="459"/>
                          </a:lnTo>
                          <a:lnTo>
                            <a:pt x="2288" y="459"/>
                          </a:lnTo>
                          <a:lnTo>
                            <a:pt x="2288" y="457"/>
                          </a:lnTo>
                          <a:lnTo>
                            <a:pt x="2286" y="457"/>
                          </a:lnTo>
                          <a:lnTo>
                            <a:pt x="2286" y="449"/>
                          </a:lnTo>
                          <a:lnTo>
                            <a:pt x="2286" y="449"/>
                          </a:lnTo>
                          <a:lnTo>
                            <a:pt x="2285" y="443"/>
                          </a:lnTo>
                          <a:lnTo>
                            <a:pt x="2283" y="443"/>
                          </a:lnTo>
                          <a:lnTo>
                            <a:pt x="2285" y="436"/>
                          </a:lnTo>
                          <a:lnTo>
                            <a:pt x="2286" y="435"/>
                          </a:lnTo>
                          <a:lnTo>
                            <a:pt x="2286" y="431"/>
                          </a:lnTo>
                          <a:lnTo>
                            <a:pt x="2283" y="429"/>
                          </a:lnTo>
                          <a:lnTo>
                            <a:pt x="2281" y="429"/>
                          </a:lnTo>
                          <a:lnTo>
                            <a:pt x="2281" y="428"/>
                          </a:lnTo>
                          <a:lnTo>
                            <a:pt x="2279" y="426"/>
                          </a:lnTo>
                          <a:lnTo>
                            <a:pt x="2279" y="426"/>
                          </a:lnTo>
                          <a:lnTo>
                            <a:pt x="2271" y="426"/>
                          </a:lnTo>
                          <a:lnTo>
                            <a:pt x="2271" y="424"/>
                          </a:lnTo>
                          <a:lnTo>
                            <a:pt x="2269" y="424"/>
                          </a:lnTo>
                          <a:lnTo>
                            <a:pt x="2269" y="422"/>
                          </a:lnTo>
                          <a:lnTo>
                            <a:pt x="2264" y="422"/>
                          </a:lnTo>
                          <a:lnTo>
                            <a:pt x="2262" y="421"/>
                          </a:lnTo>
                          <a:lnTo>
                            <a:pt x="2255" y="419"/>
                          </a:lnTo>
                          <a:lnTo>
                            <a:pt x="2255" y="419"/>
                          </a:lnTo>
                          <a:lnTo>
                            <a:pt x="2260" y="419"/>
                          </a:lnTo>
                          <a:lnTo>
                            <a:pt x="2260" y="417"/>
                          </a:lnTo>
                          <a:lnTo>
                            <a:pt x="2262" y="417"/>
                          </a:lnTo>
                          <a:lnTo>
                            <a:pt x="2262" y="414"/>
                          </a:lnTo>
                          <a:lnTo>
                            <a:pt x="2260" y="414"/>
                          </a:lnTo>
                          <a:lnTo>
                            <a:pt x="2260" y="415"/>
                          </a:lnTo>
                          <a:lnTo>
                            <a:pt x="2257" y="415"/>
                          </a:lnTo>
                          <a:lnTo>
                            <a:pt x="2253" y="414"/>
                          </a:lnTo>
                          <a:lnTo>
                            <a:pt x="2253" y="410"/>
                          </a:lnTo>
                          <a:lnTo>
                            <a:pt x="2257" y="409"/>
                          </a:lnTo>
                          <a:lnTo>
                            <a:pt x="2257" y="407"/>
                          </a:lnTo>
                          <a:lnTo>
                            <a:pt x="2255" y="405"/>
                          </a:lnTo>
                          <a:lnTo>
                            <a:pt x="2253" y="405"/>
                          </a:lnTo>
                          <a:lnTo>
                            <a:pt x="2251" y="405"/>
                          </a:lnTo>
                          <a:lnTo>
                            <a:pt x="2248" y="407"/>
                          </a:lnTo>
                          <a:lnTo>
                            <a:pt x="2248" y="405"/>
                          </a:lnTo>
                          <a:lnTo>
                            <a:pt x="2246" y="405"/>
                          </a:lnTo>
                          <a:lnTo>
                            <a:pt x="2248" y="405"/>
                          </a:lnTo>
                          <a:lnTo>
                            <a:pt x="2250" y="403"/>
                          </a:lnTo>
                          <a:lnTo>
                            <a:pt x="2250" y="402"/>
                          </a:lnTo>
                          <a:lnTo>
                            <a:pt x="2246" y="402"/>
                          </a:lnTo>
                          <a:lnTo>
                            <a:pt x="2246" y="398"/>
                          </a:lnTo>
                          <a:lnTo>
                            <a:pt x="2244" y="396"/>
                          </a:lnTo>
                          <a:lnTo>
                            <a:pt x="2244" y="395"/>
                          </a:lnTo>
                          <a:lnTo>
                            <a:pt x="2243" y="395"/>
                          </a:lnTo>
                          <a:lnTo>
                            <a:pt x="2241" y="393"/>
                          </a:lnTo>
                          <a:lnTo>
                            <a:pt x="2241" y="391"/>
                          </a:lnTo>
                          <a:lnTo>
                            <a:pt x="2244" y="389"/>
                          </a:lnTo>
                          <a:lnTo>
                            <a:pt x="2246" y="393"/>
                          </a:lnTo>
                          <a:lnTo>
                            <a:pt x="2250" y="393"/>
                          </a:lnTo>
                          <a:lnTo>
                            <a:pt x="2250" y="396"/>
                          </a:lnTo>
                          <a:lnTo>
                            <a:pt x="2251" y="396"/>
                          </a:lnTo>
                          <a:lnTo>
                            <a:pt x="2253" y="398"/>
                          </a:lnTo>
                          <a:lnTo>
                            <a:pt x="2253" y="398"/>
                          </a:lnTo>
                          <a:lnTo>
                            <a:pt x="2253" y="398"/>
                          </a:lnTo>
                          <a:lnTo>
                            <a:pt x="2255" y="398"/>
                          </a:lnTo>
                          <a:lnTo>
                            <a:pt x="2255" y="400"/>
                          </a:lnTo>
                          <a:lnTo>
                            <a:pt x="2258" y="400"/>
                          </a:lnTo>
                          <a:lnTo>
                            <a:pt x="2258" y="402"/>
                          </a:lnTo>
                          <a:lnTo>
                            <a:pt x="2265" y="402"/>
                          </a:lnTo>
                          <a:lnTo>
                            <a:pt x="2265" y="402"/>
                          </a:lnTo>
                          <a:lnTo>
                            <a:pt x="2267" y="403"/>
                          </a:lnTo>
                          <a:lnTo>
                            <a:pt x="2269" y="405"/>
                          </a:lnTo>
                          <a:lnTo>
                            <a:pt x="2272" y="407"/>
                          </a:lnTo>
                          <a:lnTo>
                            <a:pt x="2272" y="410"/>
                          </a:lnTo>
                          <a:lnTo>
                            <a:pt x="2274" y="410"/>
                          </a:lnTo>
                          <a:lnTo>
                            <a:pt x="2274" y="405"/>
                          </a:lnTo>
                          <a:lnTo>
                            <a:pt x="2276" y="405"/>
                          </a:lnTo>
                          <a:lnTo>
                            <a:pt x="2276" y="403"/>
                          </a:lnTo>
                          <a:lnTo>
                            <a:pt x="2276" y="403"/>
                          </a:lnTo>
                          <a:lnTo>
                            <a:pt x="2278" y="403"/>
                          </a:lnTo>
                          <a:lnTo>
                            <a:pt x="2279" y="410"/>
                          </a:lnTo>
                          <a:lnTo>
                            <a:pt x="2292" y="414"/>
                          </a:lnTo>
                          <a:lnTo>
                            <a:pt x="2292" y="415"/>
                          </a:lnTo>
                          <a:lnTo>
                            <a:pt x="2300" y="415"/>
                          </a:lnTo>
                          <a:lnTo>
                            <a:pt x="2302" y="417"/>
                          </a:lnTo>
                          <a:lnTo>
                            <a:pt x="2307" y="419"/>
                          </a:lnTo>
                          <a:lnTo>
                            <a:pt x="2307" y="419"/>
                          </a:lnTo>
                          <a:lnTo>
                            <a:pt x="2318" y="419"/>
                          </a:lnTo>
                          <a:lnTo>
                            <a:pt x="2318" y="421"/>
                          </a:lnTo>
                          <a:lnTo>
                            <a:pt x="2321" y="421"/>
                          </a:lnTo>
                          <a:lnTo>
                            <a:pt x="2321" y="422"/>
                          </a:lnTo>
                          <a:lnTo>
                            <a:pt x="2340" y="422"/>
                          </a:lnTo>
                          <a:lnTo>
                            <a:pt x="2340" y="422"/>
                          </a:lnTo>
                          <a:lnTo>
                            <a:pt x="2342" y="422"/>
                          </a:lnTo>
                          <a:lnTo>
                            <a:pt x="2342" y="419"/>
                          </a:lnTo>
                          <a:lnTo>
                            <a:pt x="2346" y="419"/>
                          </a:lnTo>
                          <a:lnTo>
                            <a:pt x="2346" y="419"/>
                          </a:lnTo>
                          <a:lnTo>
                            <a:pt x="2347" y="419"/>
                          </a:lnTo>
                          <a:lnTo>
                            <a:pt x="2347" y="417"/>
                          </a:lnTo>
                          <a:lnTo>
                            <a:pt x="2351" y="417"/>
                          </a:lnTo>
                          <a:lnTo>
                            <a:pt x="2354" y="412"/>
                          </a:lnTo>
                          <a:lnTo>
                            <a:pt x="2358" y="410"/>
                          </a:lnTo>
                          <a:lnTo>
                            <a:pt x="2358" y="409"/>
                          </a:lnTo>
                          <a:lnTo>
                            <a:pt x="2361" y="407"/>
                          </a:lnTo>
                          <a:lnTo>
                            <a:pt x="2363" y="405"/>
                          </a:lnTo>
                          <a:lnTo>
                            <a:pt x="2365" y="403"/>
                          </a:lnTo>
                          <a:lnTo>
                            <a:pt x="2367" y="402"/>
                          </a:lnTo>
                          <a:lnTo>
                            <a:pt x="2367" y="402"/>
                          </a:lnTo>
                          <a:lnTo>
                            <a:pt x="2367" y="386"/>
                          </a:lnTo>
                          <a:lnTo>
                            <a:pt x="2365" y="386"/>
                          </a:lnTo>
                          <a:lnTo>
                            <a:pt x="2363" y="384"/>
                          </a:lnTo>
                          <a:lnTo>
                            <a:pt x="2361" y="384"/>
                          </a:lnTo>
                          <a:lnTo>
                            <a:pt x="2361" y="381"/>
                          </a:lnTo>
                          <a:lnTo>
                            <a:pt x="2356" y="379"/>
                          </a:lnTo>
                          <a:lnTo>
                            <a:pt x="2356" y="377"/>
                          </a:lnTo>
                          <a:lnTo>
                            <a:pt x="2353" y="375"/>
                          </a:lnTo>
                          <a:lnTo>
                            <a:pt x="2349" y="375"/>
                          </a:lnTo>
                          <a:lnTo>
                            <a:pt x="2346" y="374"/>
                          </a:lnTo>
                          <a:lnTo>
                            <a:pt x="2346" y="372"/>
                          </a:lnTo>
                          <a:lnTo>
                            <a:pt x="2346" y="372"/>
                          </a:lnTo>
                          <a:lnTo>
                            <a:pt x="2346" y="368"/>
                          </a:lnTo>
                          <a:lnTo>
                            <a:pt x="2344" y="368"/>
                          </a:lnTo>
                          <a:lnTo>
                            <a:pt x="2344" y="368"/>
                          </a:lnTo>
                          <a:lnTo>
                            <a:pt x="2344" y="368"/>
                          </a:lnTo>
                          <a:lnTo>
                            <a:pt x="2342" y="368"/>
                          </a:lnTo>
                          <a:lnTo>
                            <a:pt x="2342" y="368"/>
                          </a:lnTo>
                          <a:lnTo>
                            <a:pt x="2340" y="370"/>
                          </a:lnTo>
                          <a:lnTo>
                            <a:pt x="2339" y="367"/>
                          </a:lnTo>
                          <a:lnTo>
                            <a:pt x="2335" y="363"/>
                          </a:lnTo>
                          <a:lnTo>
                            <a:pt x="2332" y="361"/>
                          </a:lnTo>
                          <a:lnTo>
                            <a:pt x="2328" y="360"/>
                          </a:lnTo>
                          <a:lnTo>
                            <a:pt x="2327" y="358"/>
                          </a:lnTo>
                          <a:lnTo>
                            <a:pt x="2325" y="358"/>
                          </a:lnTo>
                          <a:lnTo>
                            <a:pt x="2325" y="356"/>
                          </a:lnTo>
                          <a:lnTo>
                            <a:pt x="2318" y="356"/>
                          </a:lnTo>
                          <a:lnTo>
                            <a:pt x="2314" y="351"/>
                          </a:lnTo>
                          <a:lnTo>
                            <a:pt x="2307" y="351"/>
                          </a:lnTo>
                          <a:lnTo>
                            <a:pt x="2307" y="349"/>
                          </a:lnTo>
                          <a:lnTo>
                            <a:pt x="2295" y="344"/>
                          </a:lnTo>
                          <a:lnTo>
                            <a:pt x="2295" y="346"/>
                          </a:lnTo>
                          <a:lnTo>
                            <a:pt x="2293" y="346"/>
                          </a:lnTo>
                          <a:lnTo>
                            <a:pt x="2293" y="344"/>
                          </a:lnTo>
                          <a:lnTo>
                            <a:pt x="2292" y="344"/>
                          </a:lnTo>
                          <a:lnTo>
                            <a:pt x="2288" y="340"/>
                          </a:lnTo>
                          <a:lnTo>
                            <a:pt x="2286" y="340"/>
                          </a:lnTo>
                          <a:lnTo>
                            <a:pt x="2285" y="340"/>
                          </a:lnTo>
                          <a:lnTo>
                            <a:pt x="2283" y="340"/>
                          </a:lnTo>
                          <a:lnTo>
                            <a:pt x="2283" y="340"/>
                          </a:lnTo>
                          <a:lnTo>
                            <a:pt x="2279" y="339"/>
                          </a:lnTo>
                          <a:lnTo>
                            <a:pt x="2278" y="337"/>
                          </a:lnTo>
                          <a:lnTo>
                            <a:pt x="2274" y="337"/>
                          </a:lnTo>
                          <a:lnTo>
                            <a:pt x="2271" y="335"/>
                          </a:lnTo>
                          <a:lnTo>
                            <a:pt x="2269" y="335"/>
                          </a:lnTo>
                          <a:lnTo>
                            <a:pt x="2265" y="333"/>
                          </a:lnTo>
                          <a:lnTo>
                            <a:pt x="2262" y="335"/>
                          </a:lnTo>
                          <a:lnTo>
                            <a:pt x="2262" y="332"/>
                          </a:lnTo>
                          <a:lnTo>
                            <a:pt x="2260" y="332"/>
                          </a:lnTo>
                          <a:lnTo>
                            <a:pt x="2260" y="332"/>
                          </a:lnTo>
                          <a:lnTo>
                            <a:pt x="2258" y="332"/>
                          </a:lnTo>
                          <a:lnTo>
                            <a:pt x="2258" y="332"/>
                          </a:lnTo>
                          <a:lnTo>
                            <a:pt x="2258" y="332"/>
                          </a:lnTo>
                          <a:lnTo>
                            <a:pt x="2255" y="332"/>
                          </a:lnTo>
                          <a:lnTo>
                            <a:pt x="2251" y="332"/>
                          </a:lnTo>
                          <a:lnTo>
                            <a:pt x="2250" y="332"/>
                          </a:lnTo>
                          <a:lnTo>
                            <a:pt x="2250" y="330"/>
                          </a:lnTo>
                          <a:lnTo>
                            <a:pt x="2243" y="330"/>
                          </a:lnTo>
                          <a:lnTo>
                            <a:pt x="2243" y="326"/>
                          </a:lnTo>
                          <a:lnTo>
                            <a:pt x="2248" y="326"/>
                          </a:lnTo>
                          <a:lnTo>
                            <a:pt x="2250" y="325"/>
                          </a:lnTo>
                          <a:lnTo>
                            <a:pt x="2251" y="323"/>
                          </a:lnTo>
                          <a:lnTo>
                            <a:pt x="2253" y="323"/>
                          </a:lnTo>
                          <a:lnTo>
                            <a:pt x="2251" y="323"/>
                          </a:lnTo>
                          <a:lnTo>
                            <a:pt x="2250" y="321"/>
                          </a:lnTo>
                          <a:lnTo>
                            <a:pt x="2248" y="321"/>
                          </a:lnTo>
                          <a:lnTo>
                            <a:pt x="2246" y="321"/>
                          </a:lnTo>
                          <a:lnTo>
                            <a:pt x="2243" y="319"/>
                          </a:lnTo>
                          <a:lnTo>
                            <a:pt x="2239" y="318"/>
                          </a:lnTo>
                          <a:lnTo>
                            <a:pt x="2238" y="319"/>
                          </a:lnTo>
                          <a:lnTo>
                            <a:pt x="2239" y="319"/>
                          </a:lnTo>
                          <a:lnTo>
                            <a:pt x="2236" y="319"/>
                          </a:lnTo>
                          <a:lnTo>
                            <a:pt x="2236" y="323"/>
                          </a:lnTo>
                          <a:lnTo>
                            <a:pt x="2232" y="323"/>
                          </a:lnTo>
                          <a:lnTo>
                            <a:pt x="2232" y="321"/>
                          </a:lnTo>
                          <a:lnTo>
                            <a:pt x="2231" y="321"/>
                          </a:lnTo>
                          <a:lnTo>
                            <a:pt x="2231" y="319"/>
                          </a:lnTo>
                          <a:lnTo>
                            <a:pt x="2224" y="319"/>
                          </a:lnTo>
                          <a:lnTo>
                            <a:pt x="2224" y="319"/>
                          </a:lnTo>
                          <a:lnTo>
                            <a:pt x="2220" y="318"/>
                          </a:lnTo>
                          <a:lnTo>
                            <a:pt x="2218" y="319"/>
                          </a:lnTo>
                          <a:lnTo>
                            <a:pt x="2217" y="321"/>
                          </a:lnTo>
                          <a:lnTo>
                            <a:pt x="2217" y="323"/>
                          </a:lnTo>
                          <a:lnTo>
                            <a:pt x="2213" y="319"/>
                          </a:lnTo>
                          <a:lnTo>
                            <a:pt x="2213" y="321"/>
                          </a:lnTo>
                          <a:lnTo>
                            <a:pt x="2213" y="321"/>
                          </a:lnTo>
                          <a:lnTo>
                            <a:pt x="2211" y="321"/>
                          </a:lnTo>
                          <a:lnTo>
                            <a:pt x="2211" y="323"/>
                          </a:lnTo>
                          <a:lnTo>
                            <a:pt x="2206" y="325"/>
                          </a:lnTo>
                          <a:lnTo>
                            <a:pt x="2206" y="321"/>
                          </a:lnTo>
                          <a:lnTo>
                            <a:pt x="2204" y="319"/>
                          </a:lnTo>
                          <a:lnTo>
                            <a:pt x="2204" y="318"/>
                          </a:lnTo>
                          <a:lnTo>
                            <a:pt x="2203" y="316"/>
                          </a:lnTo>
                          <a:lnTo>
                            <a:pt x="2208" y="316"/>
                          </a:lnTo>
                          <a:lnTo>
                            <a:pt x="2208" y="318"/>
                          </a:lnTo>
                          <a:lnTo>
                            <a:pt x="2208" y="318"/>
                          </a:lnTo>
                          <a:lnTo>
                            <a:pt x="2208" y="316"/>
                          </a:lnTo>
                          <a:lnTo>
                            <a:pt x="2215" y="314"/>
                          </a:lnTo>
                          <a:lnTo>
                            <a:pt x="2217" y="312"/>
                          </a:lnTo>
                          <a:lnTo>
                            <a:pt x="2217" y="312"/>
                          </a:lnTo>
                          <a:lnTo>
                            <a:pt x="2217" y="311"/>
                          </a:lnTo>
                          <a:lnTo>
                            <a:pt x="2225" y="311"/>
                          </a:lnTo>
                          <a:lnTo>
                            <a:pt x="2225" y="306"/>
                          </a:lnTo>
                          <a:lnTo>
                            <a:pt x="2224" y="306"/>
                          </a:lnTo>
                          <a:lnTo>
                            <a:pt x="2222" y="302"/>
                          </a:lnTo>
                          <a:lnTo>
                            <a:pt x="2215" y="302"/>
                          </a:lnTo>
                          <a:lnTo>
                            <a:pt x="2215" y="300"/>
                          </a:lnTo>
                          <a:lnTo>
                            <a:pt x="2217" y="299"/>
                          </a:lnTo>
                          <a:lnTo>
                            <a:pt x="2217" y="297"/>
                          </a:lnTo>
                          <a:lnTo>
                            <a:pt x="2215" y="297"/>
                          </a:lnTo>
                          <a:lnTo>
                            <a:pt x="2215" y="295"/>
                          </a:lnTo>
                          <a:lnTo>
                            <a:pt x="2215" y="295"/>
                          </a:lnTo>
                          <a:lnTo>
                            <a:pt x="2213" y="297"/>
                          </a:lnTo>
                          <a:lnTo>
                            <a:pt x="2211" y="299"/>
                          </a:lnTo>
                          <a:lnTo>
                            <a:pt x="2208" y="299"/>
                          </a:lnTo>
                          <a:lnTo>
                            <a:pt x="2208" y="297"/>
                          </a:lnTo>
                          <a:lnTo>
                            <a:pt x="2204" y="295"/>
                          </a:lnTo>
                          <a:lnTo>
                            <a:pt x="2204" y="292"/>
                          </a:lnTo>
                          <a:lnTo>
                            <a:pt x="2204" y="290"/>
                          </a:lnTo>
                          <a:lnTo>
                            <a:pt x="2203" y="290"/>
                          </a:lnTo>
                          <a:lnTo>
                            <a:pt x="2201" y="288"/>
                          </a:lnTo>
                          <a:lnTo>
                            <a:pt x="2201" y="288"/>
                          </a:lnTo>
                          <a:lnTo>
                            <a:pt x="2199" y="288"/>
                          </a:lnTo>
                          <a:lnTo>
                            <a:pt x="2199" y="290"/>
                          </a:lnTo>
                          <a:lnTo>
                            <a:pt x="2197" y="292"/>
                          </a:lnTo>
                          <a:lnTo>
                            <a:pt x="2196" y="293"/>
                          </a:lnTo>
                          <a:lnTo>
                            <a:pt x="2197" y="297"/>
                          </a:lnTo>
                          <a:lnTo>
                            <a:pt x="2197" y="299"/>
                          </a:lnTo>
                          <a:lnTo>
                            <a:pt x="2197" y="300"/>
                          </a:lnTo>
                          <a:lnTo>
                            <a:pt x="2197" y="302"/>
                          </a:lnTo>
                          <a:lnTo>
                            <a:pt x="2196" y="304"/>
                          </a:lnTo>
                          <a:lnTo>
                            <a:pt x="2196" y="306"/>
                          </a:lnTo>
                          <a:lnTo>
                            <a:pt x="2192" y="304"/>
                          </a:lnTo>
                          <a:lnTo>
                            <a:pt x="2192" y="300"/>
                          </a:lnTo>
                          <a:lnTo>
                            <a:pt x="2194" y="299"/>
                          </a:lnTo>
                          <a:lnTo>
                            <a:pt x="2194" y="297"/>
                          </a:lnTo>
                          <a:lnTo>
                            <a:pt x="2196" y="293"/>
                          </a:lnTo>
                          <a:lnTo>
                            <a:pt x="2192" y="295"/>
                          </a:lnTo>
                          <a:lnTo>
                            <a:pt x="2190" y="297"/>
                          </a:lnTo>
                          <a:lnTo>
                            <a:pt x="2189" y="297"/>
                          </a:lnTo>
                          <a:lnTo>
                            <a:pt x="2187" y="292"/>
                          </a:lnTo>
                          <a:lnTo>
                            <a:pt x="2194" y="290"/>
                          </a:lnTo>
                          <a:lnTo>
                            <a:pt x="2194" y="286"/>
                          </a:lnTo>
                          <a:lnTo>
                            <a:pt x="2192" y="286"/>
                          </a:lnTo>
                          <a:lnTo>
                            <a:pt x="2192" y="283"/>
                          </a:lnTo>
                          <a:lnTo>
                            <a:pt x="2190" y="283"/>
                          </a:lnTo>
                          <a:lnTo>
                            <a:pt x="2190" y="283"/>
                          </a:lnTo>
                          <a:lnTo>
                            <a:pt x="2190" y="285"/>
                          </a:lnTo>
                          <a:lnTo>
                            <a:pt x="2187" y="283"/>
                          </a:lnTo>
                          <a:lnTo>
                            <a:pt x="2185" y="283"/>
                          </a:lnTo>
                          <a:lnTo>
                            <a:pt x="2185" y="281"/>
                          </a:lnTo>
                          <a:lnTo>
                            <a:pt x="2182" y="281"/>
                          </a:lnTo>
                          <a:lnTo>
                            <a:pt x="2182" y="286"/>
                          </a:lnTo>
                          <a:lnTo>
                            <a:pt x="2180" y="286"/>
                          </a:lnTo>
                          <a:lnTo>
                            <a:pt x="2180" y="286"/>
                          </a:lnTo>
                          <a:lnTo>
                            <a:pt x="2176" y="286"/>
                          </a:lnTo>
                          <a:lnTo>
                            <a:pt x="2176" y="290"/>
                          </a:lnTo>
                          <a:lnTo>
                            <a:pt x="2178" y="292"/>
                          </a:lnTo>
                          <a:lnTo>
                            <a:pt x="2178" y="293"/>
                          </a:lnTo>
                          <a:lnTo>
                            <a:pt x="2176" y="295"/>
                          </a:lnTo>
                          <a:lnTo>
                            <a:pt x="2175" y="295"/>
                          </a:lnTo>
                          <a:lnTo>
                            <a:pt x="2175" y="295"/>
                          </a:lnTo>
                          <a:lnTo>
                            <a:pt x="2173" y="295"/>
                          </a:lnTo>
                          <a:lnTo>
                            <a:pt x="2171" y="297"/>
                          </a:lnTo>
                          <a:lnTo>
                            <a:pt x="2171" y="302"/>
                          </a:lnTo>
                          <a:lnTo>
                            <a:pt x="2169" y="304"/>
                          </a:lnTo>
                          <a:lnTo>
                            <a:pt x="2166" y="307"/>
                          </a:lnTo>
                          <a:lnTo>
                            <a:pt x="2166" y="311"/>
                          </a:lnTo>
                          <a:lnTo>
                            <a:pt x="2164" y="311"/>
                          </a:lnTo>
                          <a:lnTo>
                            <a:pt x="2166" y="304"/>
                          </a:lnTo>
                          <a:lnTo>
                            <a:pt x="2164" y="304"/>
                          </a:lnTo>
                          <a:lnTo>
                            <a:pt x="2164" y="302"/>
                          </a:lnTo>
                          <a:lnTo>
                            <a:pt x="2164" y="300"/>
                          </a:lnTo>
                          <a:lnTo>
                            <a:pt x="2166" y="300"/>
                          </a:lnTo>
                          <a:lnTo>
                            <a:pt x="2166" y="297"/>
                          </a:lnTo>
                          <a:lnTo>
                            <a:pt x="2168" y="297"/>
                          </a:lnTo>
                          <a:lnTo>
                            <a:pt x="2168" y="293"/>
                          </a:lnTo>
                          <a:lnTo>
                            <a:pt x="2169" y="293"/>
                          </a:lnTo>
                          <a:lnTo>
                            <a:pt x="2168" y="290"/>
                          </a:lnTo>
                          <a:lnTo>
                            <a:pt x="2166" y="290"/>
                          </a:lnTo>
                          <a:lnTo>
                            <a:pt x="2166" y="293"/>
                          </a:lnTo>
                          <a:lnTo>
                            <a:pt x="2162" y="293"/>
                          </a:lnTo>
                          <a:lnTo>
                            <a:pt x="2162" y="295"/>
                          </a:lnTo>
                          <a:lnTo>
                            <a:pt x="2162" y="297"/>
                          </a:lnTo>
                          <a:lnTo>
                            <a:pt x="2161" y="299"/>
                          </a:lnTo>
                          <a:lnTo>
                            <a:pt x="2159" y="299"/>
                          </a:lnTo>
                          <a:lnTo>
                            <a:pt x="2157" y="300"/>
                          </a:lnTo>
                          <a:lnTo>
                            <a:pt x="2157" y="304"/>
                          </a:lnTo>
                          <a:lnTo>
                            <a:pt x="2155" y="307"/>
                          </a:lnTo>
                          <a:lnTo>
                            <a:pt x="2154" y="309"/>
                          </a:lnTo>
                          <a:lnTo>
                            <a:pt x="2152" y="309"/>
                          </a:lnTo>
                          <a:lnTo>
                            <a:pt x="2150" y="311"/>
                          </a:lnTo>
                          <a:lnTo>
                            <a:pt x="2150" y="311"/>
                          </a:lnTo>
                          <a:lnTo>
                            <a:pt x="2148" y="318"/>
                          </a:lnTo>
                          <a:lnTo>
                            <a:pt x="2148" y="318"/>
                          </a:lnTo>
                          <a:lnTo>
                            <a:pt x="2147" y="318"/>
                          </a:lnTo>
                          <a:lnTo>
                            <a:pt x="2147" y="319"/>
                          </a:lnTo>
                          <a:lnTo>
                            <a:pt x="2145" y="321"/>
                          </a:lnTo>
                          <a:lnTo>
                            <a:pt x="2145" y="321"/>
                          </a:lnTo>
                          <a:lnTo>
                            <a:pt x="2143" y="321"/>
                          </a:lnTo>
                          <a:lnTo>
                            <a:pt x="2143" y="319"/>
                          </a:lnTo>
                          <a:lnTo>
                            <a:pt x="2142" y="319"/>
                          </a:lnTo>
                          <a:lnTo>
                            <a:pt x="2145" y="314"/>
                          </a:lnTo>
                          <a:lnTo>
                            <a:pt x="2145" y="307"/>
                          </a:lnTo>
                          <a:lnTo>
                            <a:pt x="2148" y="306"/>
                          </a:lnTo>
                          <a:lnTo>
                            <a:pt x="2150" y="306"/>
                          </a:lnTo>
                          <a:lnTo>
                            <a:pt x="2152" y="304"/>
                          </a:lnTo>
                          <a:lnTo>
                            <a:pt x="2152" y="300"/>
                          </a:lnTo>
                          <a:lnTo>
                            <a:pt x="2154" y="297"/>
                          </a:lnTo>
                          <a:lnTo>
                            <a:pt x="2152" y="297"/>
                          </a:lnTo>
                          <a:lnTo>
                            <a:pt x="2152" y="297"/>
                          </a:lnTo>
                          <a:lnTo>
                            <a:pt x="2150" y="297"/>
                          </a:lnTo>
                          <a:lnTo>
                            <a:pt x="2150" y="297"/>
                          </a:lnTo>
                          <a:lnTo>
                            <a:pt x="2148" y="297"/>
                          </a:lnTo>
                          <a:lnTo>
                            <a:pt x="2148" y="293"/>
                          </a:lnTo>
                          <a:lnTo>
                            <a:pt x="2145" y="293"/>
                          </a:lnTo>
                          <a:lnTo>
                            <a:pt x="2145" y="297"/>
                          </a:lnTo>
                          <a:lnTo>
                            <a:pt x="2142" y="297"/>
                          </a:lnTo>
                          <a:lnTo>
                            <a:pt x="2142" y="293"/>
                          </a:lnTo>
                          <a:lnTo>
                            <a:pt x="2138" y="292"/>
                          </a:lnTo>
                          <a:lnTo>
                            <a:pt x="2138" y="292"/>
                          </a:lnTo>
                          <a:lnTo>
                            <a:pt x="2136" y="290"/>
                          </a:lnTo>
                          <a:lnTo>
                            <a:pt x="2135" y="293"/>
                          </a:lnTo>
                          <a:lnTo>
                            <a:pt x="2135" y="297"/>
                          </a:lnTo>
                          <a:lnTo>
                            <a:pt x="2135" y="300"/>
                          </a:lnTo>
                          <a:lnTo>
                            <a:pt x="2136" y="302"/>
                          </a:lnTo>
                          <a:lnTo>
                            <a:pt x="2136" y="304"/>
                          </a:lnTo>
                          <a:lnTo>
                            <a:pt x="2131" y="304"/>
                          </a:lnTo>
                          <a:lnTo>
                            <a:pt x="2131" y="300"/>
                          </a:lnTo>
                          <a:lnTo>
                            <a:pt x="2129" y="297"/>
                          </a:lnTo>
                          <a:lnTo>
                            <a:pt x="2126" y="297"/>
                          </a:lnTo>
                          <a:lnTo>
                            <a:pt x="2128" y="300"/>
                          </a:lnTo>
                          <a:lnTo>
                            <a:pt x="2126" y="300"/>
                          </a:lnTo>
                          <a:lnTo>
                            <a:pt x="2124" y="304"/>
                          </a:lnTo>
                          <a:lnTo>
                            <a:pt x="2122" y="306"/>
                          </a:lnTo>
                          <a:lnTo>
                            <a:pt x="2122" y="306"/>
                          </a:lnTo>
                          <a:lnTo>
                            <a:pt x="2119" y="307"/>
                          </a:lnTo>
                          <a:lnTo>
                            <a:pt x="2119" y="309"/>
                          </a:lnTo>
                          <a:lnTo>
                            <a:pt x="2117" y="309"/>
                          </a:lnTo>
                          <a:lnTo>
                            <a:pt x="2115" y="309"/>
                          </a:lnTo>
                          <a:lnTo>
                            <a:pt x="2114" y="311"/>
                          </a:lnTo>
                          <a:lnTo>
                            <a:pt x="2114" y="314"/>
                          </a:lnTo>
                          <a:lnTo>
                            <a:pt x="2112" y="314"/>
                          </a:lnTo>
                          <a:lnTo>
                            <a:pt x="2112" y="314"/>
                          </a:lnTo>
                          <a:lnTo>
                            <a:pt x="2112" y="314"/>
                          </a:lnTo>
                          <a:lnTo>
                            <a:pt x="2112" y="314"/>
                          </a:lnTo>
                          <a:lnTo>
                            <a:pt x="2108" y="312"/>
                          </a:lnTo>
                          <a:lnTo>
                            <a:pt x="2107" y="312"/>
                          </a:lnTo>
                          <a:lnTo>
                            <a:pt x="2105" y="311"/>
                          </a:lnTo>
                          <a:lnTo>
                            <a:pt x="2103" y="309"/>
                          </a:lnTo>
                          <a:lnTo>
                            <a:pt x="2103" y="306"/>
                          </a:lnTo>
                          <a:lnTo>
                            <a:pt x="2100" y="306"/>
                          </a:lnTo>
                          <a:lnTo>
                            <a:pt x="2096" y="307"/>
                          </a:lnTo>
                          <a:lnTo>
                            <a:pt x="2096" y="304"/>
                          </a:lnTo>
                          <a:lnTo>
                            <a:pt x="2091" y="302"/>
                          </a:lnTo>
                          <a:lnTo>
                            <a:pt x="2091" y="306"/>
                          </a:lnTo>
                          <a:lnTo>
                            <a:pt x="2086" y="306"/>
                          </a:lnTo>
                          <a:lnTo>
                            <a:pt x="2086" y="309"/>
                          </a:lnTo>
                          <a:lnTo>
                            <a:pt x="2086" y="309"/>
                          </a:lnTo>
                          <a:lnTo>
                            <a:pt x="2087" y="311"/>
                          </a:lnTo>
                          <a:lnTo>
                            <a:pt x="2087" y="311"/>
                          </a:lnTo>
                          <a:lnTo>
                            <a:pt x="2089" y="311"/>
                          </a:lnTo>
                          <a:lnTo>
                            <a:pt x="2091" y="309"/>
                          </a:lnTo>
                          <a:lnTo>
                            <a:pt x="2093" y="312"/>
                          </a:lnTo>
                          <a:lnTo>
                            <a:pt x="2094" y="316"/>
                          </a:lnTo>
                          <a:lnTo>
                            <a:pt x="2096" y="319"/>
                          </a:lnTo>
                          <a:lnTo>
                            <a:pt x="2093" y="319"/>
                          </a:lnTo>
                          <a:lnTo>
                            <a:pt x="2091" y="318"/>
                          </a:lnTo>
                          <a:lnTo>
                            <a:pt x="2089" y="316"/>
                          </a:lnTo>
                          <a:lnTo>
                            <a:pt x="2086" y="314"/>
                          </a:lnTo>
                          <a:lnTo>
                            <a:pt x="2086" y="314"/>
                          </a:lnTo>
                          <a:lnTo>
                            <a:pt x="2086" y="314"/>
                          </a:lnTo>
                          <a:lnTo>
                            <a:pt x="2084" y="314"/>
                          </a:lnTo>
                          <a:lnTo>
                            <a:pt x="2084" y="314"/>
                          </a:lnTo>
                          <a:lnTo>
                            <a:pt x="2082" y="314"/>
                          </a:lnTo>
                          <a:lnTo>
                            <a:pt x="2084" y="318"/>
                          </a:lnTo>
                          <a:lnTo>
                            <a:pt x="2087" y="319"/>
                          </a:lnTo>
                          <a:lnTo>
                            <a:pt x="2084" y="323"/>
                          </a:lnTo>
                          <a:lnTo>
                            <a:pt x="2080" y="323"/>
                          </a:lnTo>
                          <a:lnTo>
                            <a:pt x="2080" y="323"/>
                          </a:lnTo>
                          <a:lnTo>
                            <a:pt x="2079" y="323"/>
                          </a:lnTo>
                          <a:lnTo>
                            <a:pt x="2080" y="314"/>
                          </a:lnTo>
                          <a:lnTo>
                            <a:pt x="2079" y="314"/>
                          </a:lnTo>
                          <a:lnTo>
                            <a:pt x="2079" y="316"/>
                          </a:lnTo>
                          <a:lnTo>
                            <a:pt x="2077" y="318"/>
                          </a:lnTo>
                          <a:lnTo>
                            <a:pt x="2077" y="318"/>
                          </a:lnTo>
                          <a:lnTo>
                            <a:pt x="2077" y="319"/>
                          </a:lnTo>
                          <a:lnTo>
                            <a:pt x="2077" y="319"/>
                          </a:lnTo>
                          <a:lnTo>
                            <a:pt x="2077" y="321"/>
                          </a:lnTo>
                          <a:lnTo>
                            <a:pt x="2073" y="323"/>
                          </a:lnTo>
                          <a:lnTo>
                            <a:pt x="2073" y="326"/>
                          </a:lnTo>
                          <a:lnTo>
                            <a:pt x="2073" y="323"/>
                          </a:lnTo>
                          <a:lnTo>
                            <a:pt x="2073" y="321"/>
                          </a:lnTo>
                          <a:lnTo>
                            <a:pt x="2073" y="318"/>
                          </a:lnTo>
                          <a:lnTo>
                            <a:pt x="2070" y="316"/>
                          </a:lnTo>
                          <a:lnTo>
                            <a:pt x="2070" y="318"/>
                          </a:lnTo>
                          <a:lnTo>
                            <a:pt x="2068" y="318"/>
                          </a:lnTo>
                          <a:lnTo>
                            <a:pt x="2068" y="323"/>
                          </a:lnTo>
                          <a:lnTo>
                            <a:pt x="2065" y="325"/>
                          </a:lnTo>
                          <a:lnTo>
                            <a:pt x="2063" y="326"/>
                          </a:lnTo>
                          <a:lnTo>
                            <a:pt x="2061" y="328"/>
                          </a:lnTo>
                          <a:lnTo>
                            <a:pt x="2059" y="325"/>
                          </a:lnTo>
                          <a:lnTo>
                            <a:pt x="2059" y="319"/>
                          </a:lnTo>
                          <a:lnTo>
                            <a:pt x="2058" y="319"/>
                          </a:lnTo>
                          <a:lnTo>
                            <a:pt x="2058" y="321"/>
                          </a:lnTo>
                          <a:lnTo>
                            <a:pt x="2054" y="321"/>
                          </a:lnTo>
                          <a:lnTo>
                            <a:pt x="2054" y="325"/>
                          </a:lnTo>
                          <a:lnTo>
                            <a:pt x="2052" y="325"/>
                          </a:lnTo>
                          <a:lnTo>
                            <a:pt x="2052" y="328"/>
                          </a:lnTo>
                          <a:lnTo>
                            <a:pt x="2054" y="330"/>
                          </a:lnTo>
                          <a:lnTo>
                            <a:pt x="2056" y="330"/>
                          </a:lnTo>
                          <a:lnTo>
                            <a:pt x="2056" y="339"/>
                          </a:lnTo>
                          <a:lnTo>
                            <a:pt x="2054" y="339"/>
                          </a:lnTo>
                          <a:lnTo>
                            <a:pt x="2054" y="335"/>
                          </a:lnTo>
                          <a:lnTo>
                            <a:pt x="2054" y="335"/>
                          </a:lnTo>
                          <a:lnTo>
                            <a:pt x="2052" y="333"/>
                          </a:lnTo>
                          <a:lnTo>
                            <a:pt x="2052" y="333"/>
                          </a:lnTo>
                          <a:lnTo>
                            <a:pt x="2049" y="332"/>
                          </a:lnTo>
                          <a:lnTo>
                            <a:pt x="2049" y="332"/>
                          </a:lnTo>
                          <a:lnTo>
                            <a:pt x="2047" y="332"/>
                          </a:lnTo>
                          <a:lnTo>
                            <a:pt x="2049" y="333"/>
                          </a:lnTo>
                          <a:lnTo>
                            <a:pt x="2052" y="335"/>
                          </a:lnTo>
                          <a:lnTo>
                            <a:pt x="2051" y="337"/>
                          </a:lnTo>
                          <a:lnTo>
                            <a:pt x="2051" y="337"/>
                          </a:lnTo>
                          <a:lnTo>
                            <a:pt x="2049" y="339"/>
                          </a:lnTo>
                          <a:lnTo>
                            <a:pt x="2049" y="339"/>
                          </a:lnTo>
                          <a:lnTo>
                            <a:pt x="2049" y="339"/>
                          </a:lnTo>
                          <a:lnTo>
                            <a:pt x="2047" y="339"/>
                          </a:lnTo>
                          <a:lnTo>
                            <a:pt x="2046" y="339"/>
                          </a:lnTo>
                          <a:lnTo>
                            <a:pt x="2046" y="337"/>
                          </a:lnTo>
                          <a:lnTo>
                            <a:pt x="2046" y="337"/>
                          </a:lnTo>
                          <a:lnTo>
                            <a:pt x="2044" y="335"/>
                          </a:lnTo>
                          <a:lnTo>
                            <a:pt x="2044" y="335"/>
                          </a:lnTo>
                          <a:lnTo>
                            <a:pt x="2044" y="335"/>
                          </a:lnTo>
                          <a:lnTo>
                            <a:pt x="2042" y="337"/>
                          </a:lnTo>
                          <a:lnTo>
                            <a:pt x="2042" y="340"/>
                          </a:lnTo>
                          <a:lnTo>
                            <a:pt x="2042" y="344"/>
                          </a:lnTo>
                          <a:lnTo>
                            <a:pt x="2039" y="344"/>
                          </a:lnTo>
                          <a:lnTo>
                            <a:pt x="2039" y="346"/>
                          </a:lnTo>
                          <a:lnTo>
                            <a:pt x="2037" y="347"/>
                          </a:lnTo>
                          <a:lnTo>
                            <a:pt x="2037" y="347"/>
                          </a:lnTo>
                          <a:lnTo>
                            <a:pt x="2037" y="353"/>
                          </a:lnTo>
                          <a:lnTo>
                            <a:pt x="2033" y="353"/>
                          </a:lnTo>
                          <a:lnTo>
                            <a:pt x="2033" y="354"/>
                          </a:lnTo>
                          <a:lnTo>
                            <a:pt x="2035" y="356"/>
                          </a:lnTo>
                          <a:lnTo>
                            <a:pt x="2035" y="356"/>
                          </a:lnTo>
                          <a:lnTo>
                            <a:pt x="2033" y="361"/>
                          </a:lnTo>
                          <a:lnTo>
                            <a:pt x="2032" y="361"/>
                          </a:lnTo>
                          <a:lnTo>
                            <a:pt x="2032" y="361"/>
                          </a:lnTo>
                          <a:lnTo>
                            <a:pt x="2030" y="361"/>
                          </a:lnTo>
                          <a:lnTo>
                            <a:pt x="2030" y="363"/>
                          </a:lnTo>
                          <a:lnTo>
                            <a:pt x="2028" y="363"/>
                          </a:lnTo>
                          <a:lnTo>
                            <a:pt x="2028" y="365"/>
                          </a:lnTo>
                          <a:lnTo>
                            <a:pt x="2021" y="365"/>
                          </a:lnTo>
                          <a:lnTo>
                            <a:pt x="2021" y="368"/>
                          </a:lnTo>
                          <a:lnTo>
                            <a:pt x="2019" y="368"/>
                          </a:lnTo>
                          <a:lnTo>
                            <a:pt x="2019" y="372"/>
                          </a:lnTo>
                          <a:lnTo>
                            <a:pt x="2023" y="372"/>
                          </a:lnTo>
                          <a:lnTo>
                            <a:pt x="2028" y="370"/>
                          </a:lnTo>
                          <a:lnTo>
                            <a:pt x="2030" y="368"/>
                          </a:lnTo>
                          <a:lnTo>
                            <a:pt x="2032" y="368"/>
                          </a:lnTo>
                          <a:lnTo>
                            <a:pt x="2033" y="368"/>
                          </a:lnTo>
                          <a:lnTo>
                            <a:pt x="2033" y="368"/>
                          </a:lnTo>
                          <a:lnTo>
                            <a:pt x="2033" y="372"/>
                          </a:lnTo>
                          <a:lnTo>
                            <a:pt x="2030" y="372"/>
                          </a:lnTo>
                          <a:lnTo>
                            <a:pt x="2026" y="372"/>
                          </a:lnTo>
                          <a:lnTo>
                            <a:pt x="2025" y="374"/>
                          </a:lnTo>
                          <a:lnTo>
                            <a:pt x="2025" y="374"/>
                          </a:lnTo>
                          <a:lnTo>
                            <a:pt x="2025" y="375"/>
                          </a:lnTo>
                          <a:lnTo>
                            <a:pt x="2025" y="379"/>
                          </a:lnTo>
                          <a:lnTo>
                            <a:pt x="2025" y="384"/>
                          </a:lnTo>
                          <a:lnTo>
                            <a:pt x="2023" y="384"/>
                          </a:lnTo>
                          <a:lnTo>
                            <a:pt x="2021" y="381"/>
                          </a:lnTo>
                          <a:lnTo>
                            <a:pt x="2021" y="377"/>
                          </a:lnTo>
                          <a:lnTo>
                            <a:pt x="2019" y="375"/>
                          </a:lnTo>
                          <a:lnTo>
                            <a:pt x="2016" y="375"/>
                          </a:lnTo>
                          <a:lnTo>
                            <a:pt x="2012" y="375"/>
                          </a:lnTo>
                          <a:lnTo>
                            <a:pt x="2011" y="377"/>
                          </a:lnTo>
                          <a:lnTo>
                            <a:pt x="2011" y="379"/>
                          </a:lnTo>
                          <a:lnTo>
                            <a:pt x="2012" y="377"/>
                          </a:lnTo>
                          <a:lnTo>
                            <a:pt x="2012" y="379"/>
                          </a:lnTo>
                          <a:lnTo>
                            <a:pt x="2016" y="379"/>
                          </a:lnTo>
                          <a:lnTo>
                            <a:pt x="2016" y="381"/>
                          </a:lnTo>
                          <a:lnTo>
                            <a:pt x="2012" y="381"/>
                          </a:lnTo>
                          <a:lnTo>
                            <a:pt x="2012" y="384"/>
                          </a:lnTo>
                          <a:lnTo>
                            <a:pt x="2018" y="384"/>
                          </a:lnTo>
                          <a:lnTo>
                            <a:pt x="2018" y="386"/>
                          </a:lnTo>
                          <a:lnTo>
                            <a:pt x="2016" y="388"/>
                          </a:lnTo>
                          <a:lnTo>
                            <a:pt x="2016" y="388"/>
                          </a:lnTo>
                          <a:lnTo>
                            <a:pt x="2016" y="389"/>
                          </a:lnTo>
                          <a:lnTo>
                            <a:pt x="2019" y="389"/>
                          </a:lnTo>
                          <a:lnTo>
                            <a:pt x="2019" y="393"/>
                          </a:lnTo>
                          <a:lnTo>
                            <a:pt x="2009" y="393"/>
                          </a:lnTo>
                          <a:lnTo>
                            <a:pt x="2009" y="396"/>
                          </a:lnTo>
                          <a:lnTo>
                            <a:pt x="2007" y="396"/>
                          </a:lnTo>
                          <a:lnTo>
                            <a:pt x="2007" y="398"/>
                          </a:lnTo>
                          <a:lnTo>
                            <a:pt x="2007" y="400"/>
                          </a:lnTo>
                          <a:lnTo>
                            <a:pt x="2011" y="402"/>
                          </a:lnTo>
                          <a:lnTo>
                            <a:pt x="2009" y="403"/>
                          </a:lnTo>
                          <a:lnTo>
                            <a:pt x="2007" y="403"/>
                          </a:lnTo>
                          <a:lnTo>
                            <a:pt x="2007" y="403"/>
                          </a:lnTo>
                          <a:lnTo>
                            <a:pt x="2005" y="403"/>
                          </a:lnTo>
                          <a:lnTo>
                            <a:pt x="2004" y="403"/>
                          </a:lnTo>
                          <a:lnTo>
                            <a:pt x="2004" y="405"/>
                          </a:lnTo>
                          <a:lnTo>
                            <a:pt x="2002" y="405"/>
                          </a:lnTo>
                          <a:lnTo>
                            <a:pt x="2000" y="407"/>
                          </a:lnTo>
                          <a:lnTo>
                            <a:pt x="2000" y="409"/>
                          </a:lnTo>
                          <a:lnTo>
                            <a:pt x="1998" y="407"/>
                          </a:lnTo>
                          <a:lnTo>
                            <a:pt x="1998" y="409"/>
                          </a:lnTo>
                          <a:lnTo>
                            <a:pt x="1991" y="409"/>
                          </a:lnTo>
                          <a:lnTo>
                            <a:pt x="1991" y="412"/>
                          </a:lnTo>
                          <a:lnTo>
                            <a:pt x="1993" y="412"/>
                          </a:lnTo>
                          <a:lnTo>
                            <a:pt x="1993" y="414"/>
                          </a:lnTo>
                          <a:lnTo>
                            <a:pt x="1990" y="414"/>
                          </a:lnTo>
                          <a:lnTo>
                            <a:pt x="1990" y="415"/>
                          </a:lnTo>
                          <a:lnTo>
                            <a:pt x="1984" y="415"/>
                          </a:lnTo>
                          <a:lnTo>
                            <a:pt x="1984" y="415"/>
                          </a:lnTo>
                          <a:lnTo>
                            <a:pt x="1983" y="417"/>
                          </a:lnTo>
                          <a:lnTo>
                            <a:pt x="1983" y="417"/>
                          </a:lnTo>
                          <a:lnTo>
                            <a:pt x="1983" y="421"/>
                          </a:lnTo>
                          <a:lnTo>
                            <a:pt x="1986" y="421"/>
                          </a:lnTo>
                          <a:lnTo>
                            <a:pt x="1986" y="422"/>
                          </a:lnTo>
                          <a:lnTo>
                            <a:pt x="1983" y="422"/>
                          </a:lnTo>
                          <a:lnTo>
                            <a:pt x="1983" y="426"/>
                          </a:lnTo>
                          <a:lnTo>
                            <a:pt x="1984" y="426"/>
                          </a:lnTo>
                          <a:lnTo>
                            <a:pt x="1984" y="428"/>
                          </a:lnTo>
                          <a:lnTo>
                            <a:pt x="1984" y="428"/>
                          </a:lnTo>
                          <a:lnTo>
                            <a:pt x="1984" y="429"/>
                          </a:lnTo>
                          <a:lnTo>
                            <a:pt x="1984" y="431"/>
                          </a:lnTo>
                          <a:lnTo>
                            <a:pt x="1981" y="433"/>
                          </a:lnTo>
                          <a:lnTo>
                            <a:pt x="1981" y="435"/>
                          </a:lnTo>
                          <a:lnTo>
                            <a:pt x="1979" y="435"/>
                          </a:lnTo>
                          <a:lnTo>
                            <a:pt x="1979" y="435"/>
                          </a:lnTo>
                          <a:lnTo>
                            <a:pt x="1977" y="435"/>
                          </a:lnTo>
                          <a:lnTo>
                            <a:pt x="1977" y="435"/>
                          </a:lnTo>
                          <a:lnTo>
                            <a:pt x="1976" y="436"/>
                          </a:lnTo>
                          <a:lnTo>
                            <a:pt x="1970" y="436"/>
                          </a:lnTo>
                          <a:lnTo>
                            <a:pt x="1970" y="440"/>
                          </a:lnTo>
                          <a:lnTo>
                            <a:pt x="1967" y="442"/>
                          </a:lnTo>
                          <a:lnTo>
                            <a:pt x="1965" y="442"/>
                          </a:lnTo>
                          <a:lnTo>
                            <a:pt x="1963" y="442"/>
                          </a:lnTo>
                          <a:lnTo>
                            <a:pt x="1962" y="443"/>
                          </a:lnTo>
                          <a:lnTo>
                            <a:pt x="1963" y="447"/>
                          </a:lnTo>
                          <a:lnTo>
                            <a:pt x="1965" y="449"/>
                          </a:lnTo>
                          <a:lnTo>
                            <a:pt x="1963" y="450"/>
                          </a:lnTo>
                          <a:lnTo>
                            <a:pt x="1963" y="452"/>
                          </a:lnTo>
                          <a:lnTo>
                            <a:pt x="1962" y="452"/>
                          </a:lnTo>
                          <a:lnTo>
                            <a:pt x="1960" y="454"/>
                          </a:lnTo>
                          <a:lnTo>
                            <a:pt x="1956" y="452"/>
                          </a:lnTo>
                          <a:lnTo>
                            <a:pt x="1953" y="452"/>
                          </a:lnTo>
                          <a:lnTo>
                            <a:pt x="1951" y="452"/>
                          </a:lnTo>
                          <a:lnTo>
                            <a:pt x="1950" y="454"/>
                          </a:lnTo>
                          <a:lnTo>
                            <a:pt x="1951" y="456"/>
                          </a:lnTo>
                          <a:lnTo>
                            <a:pt x="1951" y="456"/>
                          </a:lnTo>
                          <a:lnTo>
                            <a:pt x="1953" y="456"/>
                          </a:lnTo>
                          <a:lnTo>
                            <a:pt x="1953" y="457"/>
                          </a:lnTo>
                          <a:lnTo>
                            <a:pt x="1948" y="457"/>
                          </a:lnTo>
                          <a:lnTo>
                            <a:pt x="1948" y="461"/>
                          </a:lnTo>
                          <a:lnTo>
                            <a:pt x="1943" y="461"/>
                          </a:lnTo>
                          <a:lnTo>
                            <a:pt x="1943" y="461"/>
                          </a:lnTo>
                          <a:lnTo>
                            <a:pt x="1941" y="461"/>
                          </a:lnTo>
                          <a:lnTo>
                            <a:pt x="1941" y="466"/>
                          </a:lnTo>
                          <a:lnTo>
                            <a:pt x="1937" y="468"/>
                          </a:lnTo>
                          <a:lnTo>
                            <a:pt x="1936" y="470"/>
                          </a:lnTo>
                          <a:lnTo>
                            <a:pt x="1934" y="473"/>
                          </a:lnTo>
                          <a:lnTo>
                            <a:pt x="1932" y="477"/>
                          </a:lnTo>
                          <a:lnTo>
                            <a:pt x="1932" y="477"/>
                          </a:lnTo>
                          <a:lnTo>
                            <a:pt x="1930" y="478"/>
                          </a:lnTo>
                          <a:lnTo>
                            <a:pt x="1925" y="478"/>
                          </a:lnTo>
                          <a:lnTo>
                            <a:pt x="1925" y="480"/>
                          </a:lnTo>
                          <a:lnTo>
                            <a:pt x="1929" y="480"/>
                          </a:lnTo>
                          <a:lnTo>
                            <a:pt x="1929" y="482"/>
                          </a:lnTo>
                          <a:lnTo>
                            <a:pt x="1927" y="482"/>
                          </a:lnTo>
                          <a:lnTo>
                            <a:pt x="1927" y="484"/>
                          </a:lnTo>
                          <a:lnTo>
                            <a:pt x="1929" y="484"/>
                          </a:lnTo>
                          <a:lnTo>
                            <a:pt x="1929" y="484"/>
                          </a:lnTo>
                          <a:lnTo>
                            <a:pt x="1929" y="485"/>
                          </a:lnTo>
                          <a:lnTo>
                            <a:pt x="1930" y="485"/>
                          </a:lnTo>
                          <a:lnTo>
                            <a:pt x="1932" y="484"/>
                          </a:lnTo>
                          <a:lnTo>
                            <a:pt x="1934" y="484"/>
                          </a:lnTo>
                          <a:lnTo>
                            <a:pt x="1936" y="482"/>
                          </a:lnTo>
                          <a:lnTo>
                            <a:pt x="1936" y="482"/>
                          </a:lnTo>
                          <a:lnTo>
                            <a:pt x="1937" y="482"/>
                          </a:lnTo>
                          <a:lnTo>
                            <a:pt x="1937" y="480"/>
                          </a:lnTo>
                          <a:lnTo>
                            <a:pt x="1941" y="478"/>
                          </a:lnTo>
                          <a:lnTo>
                            <a:pt x="1941" y="477"/>
                          </a:lnTo>
                          <a:lnTo>
                            <a:pt x="1943" y="475"/>
                          </a:lnTo>
                          <a:lnTo>
                            <a:pt x="1944" y="475"/>
                          </a:lnTo>
                          <a:lnTo>
                            <a:pt x="1948" y="473"/>
                          </a:lnTo>
                          <a:lnTo>
                            <a:pt x="1948" y="477"/>
                          </a:lnTo>
                          <a:lnTo>
                            <a:pt x="1944" y="478"/>
                          </a:lnTo>
                          <a:lnTo>
                            <a:pt x="1944" y="480"/>
                          </a:lnTo>
                          <a:lnTo>
                            <a:pt x="1941" y="482"/>
                          </a:lnTo>
                          <a:lnTo>
                            <a:pt x="1941" y="482"/>
                          </a:lnTo>
                          <a:lnTo>
                            <a:pt x="1939" y="484"/>
                          </a:lnTo>
                          <a:lnTo>
                            <a:pt x="1937" y="484"/>
                          </a:lnTo>
                          <a:lnTo>
                            <a:pt x="1936" y="485"/>
                          </a:lnTo>
                          <a:lnTo>
                            <a:pt x="1936" y="491"/>
                          </a:lnTo>
                          <a:lnTo>
                            <a:pt x="1923" y="489"/>
                          </a:lnTo>
                          <a:lnTo>
                            <a:pt x="1923" y="485"/>
                          </a:lnTo>
                          <a:lnTo>
                            <a:pt x="1923" y="484"/>
                          </a:lnTo>
                          <a:lnTo>
                            <a:pt x="1922" y="482"/>
                          </a:lnTo>
                          <a:lnTo>
                            <a:pt x="1922" y="482"/>
                          </a:lnTo>
                          <a:lnTo>
                            <a:pt x="1920" y="482"/>
                          </a:lnTo>
                          <a:lnTo>
                            <a:pt x="1920" y="484"/>
                          </a:lnTo>
                          <a:lnTo>
                            <a:pt x="1918" y="484"/>
                          </a:lnTo>
                          <a:lnTo>
                            <a:pt x="1918" y="485"/>
                          </a:lnTo>
                          <a:lnTo>
                            <a:pt x="1915" y="485"/>
                          </a:lnTo>
                          <a:lnTo>
                            <a:pt x="1913" y="485"/>
                          </a:lnTo>
                          <a:lnTo>
                            <a:pt x="1911" y="484"/>
                          </a:lnTo>
                          <a:lnTo>
                            <a:pt x="1909" y="484"/>
                          </a:lnTo>
                          <a:lnTo>
                            <a:pt x="1909" y="485"/>
                          </a:lnTo>
                          <a:lnTo>
                            <a:pt x="1909" y="485"/>
                          </a:lnTo>
                          <a:lnTo>
                            <a:pt x="1908" y="485"/>
                          </a:lnTo>
                          <a:lnTo>
                            <a:pt x="1909" y="489"/>
                          </a:lnTo>
                          <a:lnTo>
                            <a:pt x="1909" y="489"/>
                          </a:lnTo>
                          <a:lnTo>
                            <a:pt x="1911" y="491"/>
                          </a:lnTo>
                          <a:lnTo>
                            <a:pt x="1909" y="492"/>
                          </a:lnTo>
                          <a:lnTo>
                            <a:pt x="1908" y="494"/>
                          </a:lnTo>
                          <a:lnTo>
                            <a:pt x="1906" y="494"/>
                          </a:lnTo>
                          <a:lnTo>
                            <a:pt x="1902" y="494"/>
                          </a:lnTo>
                          <a:lnTo>
                            <a:pt x="1904" y="499"/>
                          </a:lnTo>
                          <a:lnTo>
                            <a:pt x="1908" y="499"/>
                          </a:lnTo>
                          <a:lnTo>
                            <a:pt x="1908" y="501"/>
                          </a:lnTo>
                          <a:lnTo>
                            <a:pt x="1904" y="501"/>
                          </a:lnTo>
                          <a:lnTo>
                            <a:pt x="1904" y="499"/>
                          </a:lnTo>
                          <a:lnTo>
                            <a:pt x="1902" y="498"/>
                          </a:lnTo>
                          <a:lnTo>
                            <a:pt x="1899" y="498"/>
                          </a:lnTo>
                          <a:lnTo>
                            <a:pt x="1899" y="503"/>
                          </a:lnTo>
                          <a:lnTo>
                            <a:pt x="1899" y="501"/>
                          </a:lnTo>
                          <a:lnTo>
                            <a:pt x="1897" y="501"/>
                          </a:lnTo>
                          <a:lnTo>
                            <a:pt x="1897" y="501"/>
                          </a:lnTo>
                          <a:lnTo>
                            <a:pt x="1895" y="499"/>
                          </a:lnTo>
                          <a:lnTo>
                            <a:pt x="1892" y="501"/>
                          </a:lnTo>
                          <a:lnTo>
                            <a:pt x="1890" y="501"/>
                          </a:lnTo>
                          <a:lnTo>
                            <a:pt x="1888" y="501"/>
                          </a:lnTo>
                          <a:lnTo>
                            <a:pt x="1887" y="501"/>
                          </a:lnTo>
                          <a:lnTo>
                            <a:pt x="1883" y="501"/>
                          </a:lnTo>
                          <a:lnTo>
                            <a:pt x="1885" y="501"/>
                          </a:lnTo>
                          <a:lnTo>
                            <a:pt x="1885" y="503"/>
                          </a:lnTo>
                          <a:lnTo>
                            <a:pt x="1885" y="505"/>
                          </a:lnTo>
                          <a:lnTo>
                            <a:pt x="1888" y="505"/>
                          </a:lnTo>
                          <a:lnTo>
                            <a:pt x="1888" y="506"/>
                          </a:lnTo>
                          <a:lnTo>
                            <a:pt x="1890" y="506"/>
                          </a:lnTo>
                          <a:lnTo>
                            <a:pt x="1890" y="508"/>
                          </a:lnTo>
                          <a:lnTo>
                            <a:pt x="1888" y="510"/>
                          </a:lnTo>
                          <a:lnTo>
                            <a:pt x="1888" y="510"/>
                          </a:lnTo>
                          <a:lnTo>
                            <a:pt x="1887" y="510"/>
                          </a:lnTo>
                          <a:lnTo>
                            <a:pt x="1885" y="512"/>
                          </a:lnTo>
                          <a:lnTo>
                            <a:pt x="1885" y="515"/>
                          </a:lnTo>
                          <a:lnTo>
                            <a:pt x="1883" y="513"/>
                          </a:lnTo>
                          <a:lnTo>
                            <a:pt x="1880" y="513"/>
                          </a:lnTo>
                          <a:lnTo>
                            <a:pt x="1878" y="512"/>
                          </a:lnTo>
                          <a:lnTo>
                            <a:pt x="1874" y="512"/>
                          </a:lnTo>
                          <a:lnTo>
                            <a:pt x="1874" y="517"/>
                          </a:lnTo>
                          <a:lnTo>
                            <a:pt x="1873" y="517"/>
                          </a:lnTo>
                          <a:lnTo>
                            <a:pt x="1873" y="518"/>
                          </a:lnTo>
                          <a:lnTo>
                            <a:pt x="1881" y="518"/>
                          </a:lnTo>
                          <a:lnTo>
                            <a:pt x="1881" y="518"/>
                          </a:lnTo>
                          <a:lnTo>
                            <a:pt x="1881" y="520"/>
                          </a:lnTo>
                          <a:lnTo>
                            <a:pt x="1883" y="520"/>
                          </a:lnTo>
                          <a:lnTo>
                            <a:pt x="1883" y="522"/>
                          </a:lnTo>
                          <a:lnTo>
                            <a:pt x="1885" y="522"/>
                          </a:lnTo>
                          <a:lnTo>
                            <a:pt x="1885" y="524"/>
                          </a:lnTo>
                          <a:lnTo>
                            <a:pt x="1883" y="524"/>
                          </a:lnTo>
                          <a:lnTo>
                            <a:pt x="1883" y="525"/>
                          </a:lnTo>
                          <a:lnTo>
                            <a:pt x="1883" y="525"/>
                          </a:lnTo>
                          <a:lnTo>
                            <a:pt x="1883" y="525"/>
                          </a:lnTo>
                          <a:lnTo>
                            <a:pt x="1883" y="527"/>
                          </a:lnTo>
                          <a:lnTo>
                            <a:pt x="1881" y="527"/>
                          </a:lnTo>
                          <a:lnTo>
                            <a:pt x="1881" y="522"/>
                          </a:lnTo>
                          <a:lnTo>
                            <a:pt x="1878" y="522"/>
                          </a:lnTo>
                          <a:lnTo>
                            <a:pt x="1878" y="522"/>
                          </a:lnTo>
                          <a:lnTo>
                            <a:pt x="1876" y="524"/>
                          </a:lnTo>
                          <a:lnTo>
                            <a:pt x="1874" y="524"/>
                          </a:lnTo>
                          <a:lnTo>
                            <a:pt x="1874" y="522"/>
                          </a:lnTo>
                          <a:lnTo>
                            <a:pt x="1873" y="522"/>
                          </a:lnTo>
                          <a:lnTo>
                            <a:pt x="1873" y="525"/>
                          </a:lnTo>
                          <a:lnTo>
                            <a:pt x="1866" y="525"/>
                          </a:lnTo>
                          <a:lnTo>
                            <a:pt x="1866" y="524"/>
                          </a:lnTo>
                          <a:lnTo>
                            <a:pt x="1860" y="524"/>
                          </a:lnTo>
                          <a:lnTo>
                            <a:pt x="1860" y="525"/>
                          </a:lnTo>
                          <a:lnTo>
                            <a:pt x="1860" y="527"/>
                          </a:lnTo>
                          <a:lnTo>
                            <a:pt x="1859" y="527"/>
                          </a:lnTo>
                          <a:lnTo>
                            <a:pt x="1857" y="524"/>
                          </a:lnTo>
                          <a:lnTo>
                            <a:pt x="1857" y="524"/>
                          </a:lnTo>
                          <a:lnTo>
                            <a:pt x="1857" y="531"/>
                          </a:lnTo>
                          <a:lnTo>
                            <a:pt x="1860" y="531"/>
                          </a:lnTo>
                          <a:lnTo>
                            <a:pt x="1864" y="531"/>
                          </a:lnTo>
                          <a:lnTo>
                            <a:pt x="1866" y="531"/>
                          </a:lnTo>
                          <a:lnTo>
                            <a:pt x="1869" y="532"/>
                          </a:lnTo>
                          <a:lnTo>
                            <a:pt x="1869" y="532"/>
                          </a:lnTo>
                          <a:lnTo>
                            <a:pt x="1871" y="532"/>
                          </a:lnTo>
                          <a:lnTo>
                            <a:pt x="1871" y="532"/>
                          </a:lnTo>
                          <a:lnTo>
                            <a:pt x="1867" y="534"/>
                          </a:lnTo>
                          <a:lnTo>
                            <a:pt x="1866" y="534"/>
                          </a:lnTo>
                          <a:lnTo>
                            <a:pt x="1864" y="534"/>
                          </a:lnTo>
                          <a:lnTo>
                            <a:pt x="1862" y="532"/>
                          </a:lnTo>
                          <a:lnTo>
                            <a:pt x="1850" y="534"/>
                          </a:lnTo>
                          <a:lnTo>
                            <a:pt x="1850" y="539"/>
                          </a:lnTo>
                          <a:lnTo>
                            <a:pt x="1854" y="539"/>
                          </a:lnTo>
                          <a:lnTo>
                            <a:pt x="1854" y="541"/>
                          </a:lnTo>
                          <a:lnTo>
                            <a:pt x="1852" y="541"/>
                          </a:lnTo>
                          <a:lnTo>
                            <a:pt x="1850" y="543"/>
                          </a:lnTo>
                          <a:lnTo>
                            <a:pt x="1852" y="546"/>
                          </a:lnTo>
                          <a:lnTo>
                            <a:pt x="1855" y="545"/>
                          </a:lnTo>
                          <a:lnTo>
                            <a:pt x="1857" y="543"/>
                          </a:lnTo>
                          <a:lnTo>
                            <a:pt x="1860" y="543"/>
                          </a:lnTo>
                          <a:lnTo>
                            <a:pt x="1862" y="546"/>
                          </a:lnTo>
                          <a:lnTo>
                            <a:pt x="1864" y="546"/>
                          </a:lnTo>
                          <a:lnTo>
                            <a:pt x="1864" y="548"/>
                          </a:lnTo>
                          <a:lnTo>
                            <a:pt x="1866" y="548"/>
                          </a:lnTo>
                          <a:lnTo>
                            <a:pt x="1867" y="546"/>
                          </a:lnTo>
                          <a:lnTo>
                            <a:pt x="1869" y="545"/>
                          </a:lnTo>
                          <a:lnTo>
                            <a:pt x="1869" y="543"/>
                          </a:lnTo>
                          <a:lnTo>
                            <a:pt x="1869" y="543"/>
                          </a:lnTo>
                          <a:lnTo>
                            <a:pt x="1871" y="543"/>
                          </a:lnTo>
                          <a:lnTo>
                            <a:pt x="1871" y="543"/>
                          </a:lnTo>
                          <a:lnTo>
                            <a:pt x="1873" y="545"/>
                          </a:lnTo>
                          <a:lnTo>
                            <a:pt x="1873" y="545"/>
                          </a:lnTo>
                          <a:lnTo>
                            <a:pt x="1874" y="545"/>
                          </a:lnTo>
                          <a:lnTo>
                            <a:pt x="1876" y="545"/>
                          </a:lnTo>
                          <a:lnTo>
                            <a:pt x="1878" y="545"/>
                          </a:lnTo>
                          <a:lnTo>
                            <a:pt x="1878" y="546"/>
                          </a:lnTo>
                          <a:lnTo>
                            <a:pt x="1878" y="546"/>
                          </a:lnTo>
                          <a:lnTo>
                            <a:pt x="1878" y="546"/>
                          </a:lnTo>
                          <a:lnTo>
                            <a:pt x="1878" y="548"/>
                          </a:lnTo>
                          <a:lnTo>
                            <a:pt x="1880" y="548"/>
                          </a:lnTo>
                          <a:lnTo>
                            <a:pt x="1881" y="545"/>
                          </a:lnTo>
                          <a:lnTo>
                            <a:pt x="1883" y="545"/>
                          </a:lnTo>
                          <a:lnTo>
                            <a:pt x="1883" y="548"/>
                          </a:lnTo>
                          <a:lnTo>
                            <a:pt x="1878" y="548"/>
                          </a:lnTo>
                          <a:lnTo>
                            <a:pt x="1876" y="552"/>
                          </a:lnTo>
                          <a:lnTo>
                            <a:pt x="1874" y="552"/>
                          </a:lnTo>
                          <a:lnTo>
                            <a:pt x="1873" y="550"/>
                          </a:lnTo>
                          <a:lnTo>
                            <a:pt x="1873" y="550"/>
                          </a:lnTo>
                          <a:lnTo>
                            <a:pt x="1871" y="548"/>
                          </a:lnTo>
                          <a:lnTo>
                            <a:pt x="1871" y="550"/>
                          </a:lnTo>
                          <a:lnTo>
                            <a:pt x="1867" y="550"/>
                          </a:lnTo>
                          <a:lnTo>
                            <a:pt x="1867" y="548"/>
                          </a:lnTo>
                          <a:lnTo>
                            <a:pt x="1857" y="548"/>
                          </a:lnTo>
                          <a:lnTo>
                            <a:pt x="1857" y="550"/>
                          </a:lnTo>
                          <a:lnTo>
                            <a:pt x="1854" y="550"/>
                          </a:lnTo>
                          <a:lnTo>
                            <a:pt x="1854" y="552"/>
                          </a:lnTo>
                          <a:lnTo>
                            <a:pt x="1850" y="550"/>
                          </a:lnTo>
                          <a:lnTo>
                            <a:pt x="1850" y="552"/>
                          </a:lnTo>
                          <a:lnTo>
                            <a:pt x="1857" y="553"/>
                          </a:lnTo>
                          <a:lnTo>
                            <a:pt x="1857" y="555"/>
                          </a:lnTo>
                          <a:lnTo>
                            <a:pt x="1859" y="555"/>
                          </a:lnTo>
                          <a:lnTo>
                            <a:pt x="1859" y="555"/>
                          </a:lnTo>
                          <a:lnTo>
                            <a:pt x="1857" y="557"/>
                          </a:lnTo>
                          <a:lnTo>
                            <a:pt x="1857" y="559"/>
                          </a:lnTo>
                          <a:lnTo>
                            <a:pt x="1854" y="559"/>
                          </a:lnTo>
                          <a:lnTo>
                            <a:pt x="1854" y="560"/>
                          </a:lnTo>
                          <a:lnTo>
                            <a:pt x="1854" y="560"/>
                          </a:lnTo>
                          <a:lnTo>
                            <a:pt x="1854" y="560"/>
                          </a:lnTo>
                          <a:lnTo>
                            <a:pt x="1854" y="562"/>
                          </a:lnTo>
                          <a:lnTo>
                            <a:pt x="1850" y="562"/>
                          </a:lnTo>
                          <a:lnTo>
                            <a:pt x="1850" y="564"/>
                          </a:lnTo>
                          <a:lnTo>
                            <a:pt x="1854" y="564"/>
                          </a:lnTo>
                          <a:lnTo>
                            <a:pt x="1855" y="564"/>
                          </a:lnTo>
                          <a:lnTo>
                            <a:pt x="1857" y="564"/>
                          </a:lnTo>
                          <a:lnTo>
                            <a:pt x="1859" y="564"/>
                          </a:lnTo>
                          <a:lnTo>
                            <a:pt x="1860" y="564"/>
                          </a:lnTo>
                          <a:lnTo>
                            <a:pt x="1862" y="566"/>
                          </a:lnTo>
                          <a:lnTo>
                            <a:pt x="1859" y="566"/>
                          </a:lnTo>
                          <a:lnTo>
                            <a:pt x="1857" y="569"/>
                          </a:lnTo>
                          <a:lnTo>
                            <a:pt x="1864" y="569"/>
                          </a:lnTo>
                          <a:lnTo>
                            <a:pt x="1864" y="573"/>
                          </a:lnTo>
                          <a:lnTo>
                            <a:pt x="1867" y="573"/>
                          </a:lnTo>
                          <a:lnTo>
                            <a:pt x="1869" y="571"/>
                          </a:lnTo>
                          <a:lnTo>
                            <a:pt x="1869" y="569"/>
                          </a:lnTo>
                          <a:lnTo>
                            <a:pt x="1871" y="566"/>
                          </a:lnTo>
                          <a:lnTo>
                            <a:pt x="1873" y="566"/>
                          </a:lnTo>
                          <a:lnTo>
                            <a:pt x="1874" y="566"/>
                          </a:lnTo>
                          <a:lnTo>
                            <a:pt x="1874" y="564"/>
                          </a:lnTo>
                          <a:lnTo>
                            <a:pt x="1880" y="564"/>
                          </a:lnTo>
                          <a:lnTo>
                            <a:pt x="1881" y="562"/>
                          </a:lnTo>
                          <a:lnTo>
                            <a:pt x="1881" y="562"/>
                          </a:lnTo>
                          <a:lnTo>
                            <a:pt x="1880" y="566"/>
                          </a:lnTo>
                          <a:lnTo>
                            <a:pt x="1878" y="567"/>
                          </a:lnTo>
                          <a:lnTo>
                            <a:pt x="1874" y="567"/>
                          </a:lnTo>
                          <a:lnTo>
                            <a:pt x="1874" y="569"/>
                          </a:lnTo>
                          <a:lnTo>
                            <a:pt x="1873" y="571"/>
                          </a:lnTo>
                          <a:lnTo>
                            <a:pt x="1873" y="573"/>
                          </a:lnTo>
                          <a:lnTo>
                            <a:pt x="1871" y="574"/>
                          </a:lnTo>
                          <a:lnTo>
                            <a:pt x="1871" y="576"/>
                          </a:lnTo>
                          <a:lnTo>
                            <a:pt x="1869" y="576"/>
                          </a:lnTo>
                          <a:lnTo>
                            <a:pt x="1867" y="578"/>
                          </a:lnTo>
                          <a:lnTo>
                            <a:pt x="1867" y="578"/>
                          </a:lnTo>
                          <a:lnTo>
                            <a:pt x="1867" y="580"/>
                          </a:lnTo>
                          <a:lnTo>
                            <a:pt x="1869" y="581"/>
                          </a:lnTo>
                          <a:lnTo>
                            <a:pt x="1866" y="583"/>
                          </a:lnTo>
                          <a:lnTo>
                            <a:pt x="1866" y="585"/>
                          </a:lnTo>
                          <a:lnTo>
                            <a:pt x="1857" y="585"/>
                          </a:lnTo>
                          <a:lnTo>
                            <a:pt x="1857" y="587"/>
                          </a:lnTo>
                          <a:lnTo>
                            <a:pt x="1855" y="587"/>
                          </a:lnTo>
                          <a:lnTo>
                            <a:pt x="1855" y="590"/>
                          </a:lnTo>
                          <a:lnTo>
                            <a:pt x="1860" y="592"/>
                          </a:lnTo>
                          <a:lnTo>
                            <a:pt x="1860" y="595"/>
                          </a:lnTo>
                          <a:lnTo>
                            <a:pt x="1862" y="595"/>
                          </a:lnTo>
                          <a:lnTo>
                            <a:pt x="1862" y="594"/>
                          </a:lnTo>
                          <a:lnTo>
                            <a:pt x="1862" y="594"/>
                          </a:lnTo>
                          <a:lnTo>
                            <a:pt x="1862" y="590"/>
                          </a:lnTo>
                          <a:lnTo>
                            <a:pt x="1864" y="590"/>
                          </a:lnTo>
                          <a:lnTo>
                            <a:pt x="1864" y="590"/>
                          </a:lnTo>
                          <a:lnTo>
                            <a:pt x="1866" y="590"/>
                          </a:lnTo>
                          <a:lnTo>
                            <a:pt x="1866" y="592"/>
                          </a:lnTo>
                          <a:lnTo>
                            <a:pt x="1869" y="590"/>
                          </a:lnTo>
                          <a:lnTo>
                            <a:pt x="1869" y="590"/>
                          </a:lnTo>
                          <a:lnTo>
                            <a:pt x="1869" y="588"/>
                          </a:lnTo>
                          <a:lnTo>
                            <a:pt x="1871" y="588"/>
                          </a:lnTo>
                          <a:lnTo>
                            <a:pt x="1871" y="587"/>
                          </a:lnTo>
                          <a:lnTo>
                            <a:pt x="1873" y="587"/>
                          </a:lnTo>
                          <a:lnTo>
                            <a:pt x="1871" y="592"/>
                          </a:lnTo>
                          <a:lnTo>
                            <a:pt x="1869" y="592"/>
                          </a:lnTo>
                          <a:lnTo>
                            <a:pt x="1871" y="599"/>
                          </a:lnTo>
                          <a:lnTo>
                            <a:pt x="1869" y="599"/>
                          </a:lnTo>
                          <a:lnTo>
                            <a:pt x="1869" y="601"/>
                          </a:lnTo>
                          <a:lnTo>
                            <a:pt x="1869" y="602"/>
                          </a:lnTo>
                          <a:lnTo>
                            <a:pt x="1867" y="604"/>
                          </a:lnTo>
                          <a:lnTo>
                            <a:pt x="1866" y="606"/>
                          </a:lnTo>
                          <a:lnTo>
                            <a:pt x="1862" y="606"/>
                          </a:lnTo>
                          <a:lnTo>
                            <a:pt x="1864" y="611"/>
                          </a:lnTo>
                          <a:lnTo>
                            <a:pt x="1864" y="613"/>
                          </a:lnTo>
                          <a:lnTo>
                            <a:pt x="1866" y="614"/>
                          </a:lnTo>
                          <a:lnTo>
                            <a:pt x="1866" y="614"/>
                          </a:lnTo>
                          <a:lnTo>
                            <a:pt x="1867" y="616"/>
                          </a:lnTo>
                          <a:lnTo>
                            <a:pt x="1869" y="620"/>
                          </a:lnTo>
                          <a:lnTo>
                            <a:pt x="1878" y="620"/>
                          </a:lnTo>
                          <a:lnTo>
                            <a:pt x="1878" y="618"/>
                          </a:lnTo>
                          <a:lnTo>
                            <a:pt x="1881" y="618"/>
                          </a:lnTo>
                          <a:lnTo>
                            <a:pt x="1880" y="623"/>
                          </a:lnTo>
                          <a:lnTo>
                            <a:pt x="1890" y="623"/>
                          </a:lnTo>
                          <a:lnTo>
                            <a:pt x="1894" y="620"/>
                          </a:lnTo>
                          <a:lnTo>
                            <a:pt x="1895" y="620"/>
                          </a:lnTo>
                          <a:lnTo>
                            <a:pt x="1895" y="620"/>
                          </a:lnTo>
                          <a:lnTo>
                            <a:pt x="1899" y="620"/>
                          </a:lnTo>
                          <a:lnTo>
                            <a:pt x="1901" y="618"/>
                          </a:lnTo>
                          <a:lnTo>
                            <a:pt x="1904" y="616"/>
                          </a:lnTo>
                          <a:lnTo>
                            <a:pt x="1904" y="614"/>
                          </a:lnTo>
                          <a:lnTo>
                            <a:pt x="1908" y="614"/>
                          </a:lnTo>
                          <a:lnTo>
                            <a:pt x="1908" y="613"/>
                          </a:lnTo>
                          <a:lnTo>
                            <a:pt x="1911" y="613"/>
                          </a:lnTo>
                          <a:lnTo>
                            <a:pt x="1915" y="609"/>
                          </a:lnTo>
                          <a:lnTo>
                            <a:pt x="1916" y="609"/>
                          </a:lnTo>
                          <a:lnTo>
                            <a:pt x="1916" y="609"/>
                          </a:lnTo>
                          <a:lnTo>
                            <a:pt x="1918" y="608"/>
                          </a:lnTo>
                          <a:lnTo>
                            <a:pt x="1918" y="606"/>
                          </a:lnTo>
                          <a:lnTo>
                            <a:pt x="1925" y="606"/>
                          </a:lnTo>
                          <a:lnTo>
                            <a:pt x="1925" y="606"/>
                          </a:lnTo>
                          <a:lnTo>
                            <a:pt x="1929" y="604"/>
                          </a:lnTo>
                          <a:lnTo>
                            <a:pt x="1929" y="602"/>
                          </a:lnTo>
                          <a:lnTo>
                            <a:pt x="1932" y="602"/>
                          </a:lnTo>
                          <a:lnTo>
                            <a:pt x="1932" y="601"/>
                          </a:lnTo>
                          <a:lnTo>
                            <a:pt x="1936" y="601"/>
                          </a:lnTo>
                          <a:lnTo>
                            <a:pt x="1936" y="599"/>
                          </a:lnTo>
                          <a:lnTo>
                            <a:pt x="1937" y="599"/>
                          </a:lnTo>
                          <a:lnTo>
                            <a:pt x="1937" y="597"/>
                          </a:lnTo>
                          <a:lnTo>
                            <a:pt x="1939" y="597"/>
                          </a:lnTo>
                          <a:lnTo>
                            <a:pt x="1941" y="597"/>
                          </a:lnTo>
                          <a:lnTo>
                            <a:pt x="1943" y="597"/>
                          </a:lnTo>
                          <a:lnTo>
                            <a:pt x="1943" y="602"/>
                          </a:lnTo>
                          <a:lnTo>
                            <a:pt x="1941" y="602"/>
                          </a:lnTo>
                          <a:lnTo>
                            <a:pt x="1941" y="611"/>
                          </a:lnTo>
                          <a:lnTo>
                            <a:pt x="1943" y="611"/>
                          </a:lnTo>
                          <a:lnTo>
                            <a:pt x="1943" y="611"/>
                          </a:lnTo>
                          <a:lnTo>
                            <a:pt x="1946" y="611"/>
                          </a:lnTo>
                          <a:lnTo>
                            <a:pt x="1948" y="616"/>
                          </a:lnTo>
                          <a:lnTo>
                            <a:pt x="1950" y="618"/>
                          </a:lnTo>
                          <a:lnTo>
                            <a:pt x="1950" y="620"/>
                          </a:lnTo>
                          <a:lnTo>
                            <a:pt x="1948" y="620"/>
                          </a:lnTo>
                          <a:lnTo>
                            <a:pt x="1948" y="620"/>
                          </a:lnTo>
                          <a:lnTo>
                            <a:pt x="1948" y="621"/>
                          </a:lnTo>
                          <a:lnTo>
                            <a:pt x="1948" y="623"/>
                          </a:lnTo>
                          <a:lnTo>
                            <a:pt x="1948" y="623"/>
                          </a:lnTo>
                          <a:lnTo>
                            <a:pt x="1948" y="625"/>
                          </a:lnTo>
                          <a:lnTo>
                            <a:pt x="1946" y="627"/>
                          </a:lnTo>
                          <a:lnTo>
                            <a:pt x="1948" y="628"/>
                          </a:lnTo>
                          <a:lnTo>
                            <a:pt x="1948" y="628"/>
                          </a:lnTo>
                          <a:lnTo>
                            <a:pt x="1950" y="630"/>
                          </a:lnTo>
                          <a:lnTo>
                            <a:pt x="1950" y="634"/>
                          </a:lnTo>
                          <a:lnTo>
                            <a:pt x="1953" y="634"/>
                          </a:lnTo>
                          <a:lnTo>
                            <a:pt x="1955" y="639"/>
                          </a:lnTo>
                          <a:lnTo>
                            <a:pt x="1956" y="641"/>
                          </a:lnTo>
                          <a:lnTo>
                            <a:pt x="1960" y="644"/>
                          </a:lnTo>
                          <a:lnTo>
                            <a:pt x="1962" y="648"/>
                          </a:lnTo>
                          <a:lnTo>
                            <a:pt x="1963" y="651"/>
                          </a:lnTo>
                          <a:lnTo>
                            <a:pt x="1969" y="653"/>
                          </a:lnTo>
                          <a:lnTo>
                            <a:pt x="1967" y="655"/>
                          </a:lnTo>
                          <a:lnTo>
                            <a:pt x="1967" y="655"/>
                          </a:lnTo>
                          <a:lnTo>
                            <a:pt x="1967" y="655"/>
                          </a:lnTo>
                          <a:lnTo>
                            <a:pt x="1967" y="656"/>
                          </a:lnTo>
                          <a:lnTo>
                            <a:pt x="1963" y="656"/>
                          </a:lnTo>
                          <a:lnTo>
                            <a:pt x="1963" y="660"/>
                          </a:lnTo>
                          <a:lnTo>
                            <a:pt x="1965" y="662"/>
                          </a:lnTo>
                          <a:lnTo>
                            <a:pt x="1962" y="663"/>
                          </a:lnTo>
                          <a:lnTo>
                            <a:pt x="1962" y="672"/>
                          </a:lnTo>
                          <a:lnTo>
                            <a:pt x="1963" y="672"/>
                          </a:lnTo>
                          <a:lnTo>
                            <a:pt x="1962" y="681"/>
                          </a:lnTo>
                          <a:lnTo>
                            <a:pt x="1963" y="681"/>
                          </a:lnTo>
                          <a:lnTo>
                            <a:pt x="1963" y="681"/>
                          </a:lnTo>
                          <a:lnTo>
                            <a:pt x="1967" y="681"/>
                          </a:lnTo>
                          <a:lnTo>
                            <a:pt x="1967" y="683"/>
                          </a:lnTo>
                          <a:lnTo>
                            <a:pt x="1969" y="683"/>
                          </a:lnTo>
                          <a:lnTo>
                            <a:pt x="1969" y="681"/>
                          </a:lnTo>
                          <a:lnTo>
                            <a:pt x="1972" y="681"/>
                          </a:lnTo>
                          <a:lnTo>
                            <a:pt x="1976" y="681"/>
                          </a:lnTo>
                          <a:lnTo>
                            <a:pt x="1979" y="681"/>
                          </a:lnTo>
                          <a:lnTo>
                            <a:pt x="1981" y="679"/>
                          </a:lnTo>
                          <a:lnTo>
                            <a:pt x="1984" y="677"/>
                          </a:lnTo>
                          <a:lnTo>
                            <a:pt x="1984" y="676"/>
                          </a:lnTo>
                          <a:lnTo>
                            <a:pt x="1984" y="674"/>
                          </a:lnTo>
                          <a:lnTo>
                            <a:pt x="1983" y="672"/>
                          </a:lnTo>
                          <a:lnTo>
                            <a:pt x="1983" y="670"/>
                          </a:lnTo>
                          <a:lnTo>
                            <a:pt x="1984" y="670"/>
                          </a:lnTo>
                          <a:lnTo>
                            <a:pt x="1986" y="665"/>
                          </a:lnTo>
                          <a:lnTo>
                            <a:pt x="1990" y="665"/>
                          </a:lnTo>
                          <a:lnTo>
                            <a:pt x="1990" y="662"/>
                          </a:lnTo>
                          <a:lnTo>
                            <a:pt x="1997" y="660"/>
                          </a:lnTo>
                          <a:lnTo>
                            <a:pt x="1997" y="662"/>
                          </a:lnTo>
                          <a:lnTo>
                            <a:pt x="2004" y="662"/>
                          </a:lnTo>
                          <a:lnTo>
                            <a:pt x="2007" y="662"/>
                          </a:lnTo>
                          <a:lnTo>
                            <a:pt x="2012" y="660"/>
                          </a:lnTo>
                          <a:lnTo>
                            <a:pt x="2012" y="656"/>
                          </a:lnTo>
                          <a:lnTo>
                            <a:pt x="2012" y="656"/>
                          </a:lnTo>
                          <a:lnTo>
                            <a:pt x="2012" y="660"/>
                          </a:lnTo>
                          <a:lnTo>
                            <a:pt x="2016" y="660"/>
                          </a:lnTo>
                          <a:lnTo>
                            <a:pt x="2021" y="651"/>
                          </a:lnTo>
                          <a:lnTo>
                            <a:pt x="2021" y="648"/>
                          </a:lnTo>
                          <a:lnTo>
                            <a:pt x="2019" y="649"/>
                          </a:lnTo>
                          <a:lnTo>
                            <a:pt x="2018" y="651"/>
                          </a:lnTo>
                          <a:lnTo>
                            <a:pt x="2016" y="653"/>
                          </a:lnTo>
                          <a:lnTo>
                            <a:pt x="2016" y="653"/>
                          </a:lnTo>
                          <a:lnTo>
                            <a:pt x="2014" y="653"/>
                          </a:lnTo>
                          <a:lnTo>
                            <a:pt x="2016" y="646"/>
                          </a:lnTo>
                          <a:lnTo>
                            <a:pt x="2016" y="646"/>
                          </a:lnTo>
                          <a:lnTo>
                            <a:pt x="2016" y="639"/>
                          </a:lnTo>
                          <a:lnTo>
                            <a:pt x="2018" y="639"/>
                          </a:lnTo>
                          <a:lnTo>
                            <a:pt x="2019" y="634"/>
                          </a:lnTo>
                          <a:lnTo>
                            <a:pt x="2019" y="634"/>
                          </a:lnTo>
                          <a:lnTo>
                            <a:pt x="2019" y="628"/>
                          </a:lnTo>
                          <a:lnTo>
                            <a:pt x="2021" y="627"/>
                          </a:lnTo>
                          <a:lnTo>
                            <a:pt x="2021" y="620"/>
                          </a:lnTo>
                          <a:lnTo>
                            <a:pt x="2021" y="616"/>
                          </a:lnTo>
                          <a:lnTo>
                            <a:pt x="2021" y="614"/>
                          </a:lnTo>
                          <a:lnTo>
                            <a:pt x="2021" y="613"/>
                          </a:lnTo>
                          <a:lnTo>
                            <a:pt x="2019" y="609"/>
                          </a:lnTo>
                          <a:lnTo>
                            <a:pt x="2021" y="609"/>
                          </a:lnTo>
                          <a:lnTo>
                            <a:pt x="2023" y="609"/>
                          </a:lnTo>
                          <a:lnTo>
                            <a:pt x="2025" y="608"/>
                          </a:lnTo>
                          <a:lnTo>
                            <a:pt x="2025" y="608"/>
                          </a:lnTo>
                          <a:lnTo>
                            <a:pt x="2023" y="608"/>
                          </a:lnTo>
                          <a:lnTo>
                            <a:pt x="2021" y="606"/>
                          </a:lnTo>
                          <a:lnTo>
                            <a:pt x="2021" y="606"/>
                          </a:lnTo>
                          <a:lnTo>
                            <a:pt x="2019" y="606"/>
                          </a:lnTo>
                          <a:lnTo>
                            <a:pt x="2019" y="606"/>
                          </a:lnTo>
                          <a:lnTo>
                            <a:pt x="2018" y="606"/>
                          </a:lnTo>
                          <a:lnTo>
                            <a:pt x="2018" y="604"/>
                          </a:lnTo>
                          <a:lnTo>
                            <a:pt x="2016" y="604"/>
                          </a:lnTo>
                          <a:lnTo>
                            <a:pt x="2016" y="602"/>
                          </a:lnTo>
                          <a:lnTo>
                            <a:pt x="2019" y="604"/>
                          </a:lnTo>
                          <a:lnTo>
                            <a:pt x="2023" y="604"/>
                          </a:lnTo>
                          <a:lnTo>
                            <a:pt x="2026" y="602"/>
                          </a:lnTo>
                          <a:lnTo>
                            <a:pt x="2028" y="601"/>
                          </a:lnTo>
                          <a:lnTo>
                            <a:pt x="2033" y="601"/>
                          </a:lnTo>
                          <a:lnTo>
                            <a:pt x="2033" y="599"/>
                          </a:lnTo>
                          <a:lnTo>
                            <a:pt x="2035" y="599"/>
                          </a:lnTo>
                          <a:lnTo>
                            <a:pt x="2037" y="602"/>
                          </a:lnTo>
                          <a:lnTo>
                            <a:pt x="2037" y="602"/>
                          </a:lnTo>
                          <a:lnTo>
                            <a:pt x="2039" y="602"/>
                          </a:lnTo>
                          <a:lnTo>
                            <a:pt x="2039" y="601"/>
                          </a:lnTo>
                          <a:lnTo>
                            <a:pt x="2040" y="599"/>
                          </a:lnTo>
                          <a:lnTo>
                            <a:pt x="2046" y="597"/>
                          </a:lnTo>
                          <a:lnTo>
                            <a:pt x="2046" y="597"/>
                          </a:lnTo>
                          <a:lnTo>
                            <a:pt x="2047" y="597"/>
                          </a:lnTo>
                          <a:lnTo>
                            <a:pt x="2047" y="594"/>
                          </a:lnTo>
                          <a:lnTo>
                            <a:pt x="2049" y="594"/>
                          </a:lnTo>
                          <a:lnTo>
                            <a:pt x="2049" y="592"/>
                          </a:lnTo>
                          <a:lnTo>
                            <a:pt x="2052" y="592"/>
                          </a:lnTo>
                          <a:lnTo>
                            <a:pt x="2051" y="590"/>
                          </a:lnTo>
                          <a:lnTo>
                            <a:pt x="2051" y="590"/>
                          </a:lnTo>
                          <a:lnTo>
                            <a:pt x="2051" y="590"/>
                          </a:lnTo>
                          <a:lnTo>
                            <a:pt x="2051" y="588"/>
                          </a:lnTo>
                          <a:lnTo>
                            <a:pt x="2044" y="588"/>
                          </a:lnTo>
                          <a:lnTo>
                            <a:pt x="2044" y="587"/>
                          </a:lnTo>
                          <a:lnTo>
                            <a:pt x="2054" y="583"/>
                          </a:lnTo>
                          <a:lnTo>
                            <a:pt x="2054" y="578"/>
                          </a:lnTo>
                          <a:lnTo>
                            <a:pt x="2052" y="576"/>
                          </a:lnTo>
                          <a:lnTo>
                            <a:pt x="2052" y="571"/>
                          </a:lnTo>
                          <a:lnTo>
                            <a:pt x="2047" y="569"/>
                          </a:lnTo>
                          <a:lnTo>
                            <a:pt x="2046" y="566"/>
                          </a:lnTo>
                          <a:lnTo>
                            <a:pt x="2047" y="564"/>
                          </a:lnTo>
                          <a:lnTo>
                            <a:pt x="2044" y="564"/>
                          </a:lnTo>
                          <a:lnTo>
                            <a:pt x="2044" y="564"/>
                          </a:lnTo>
                          <a:lnTo>
                            <a:pt x="2044" y="564"/>
                          </a:lnTo>
                          <a:lnTo>
                            <a:pt x="2042" y="562"/>
                          </a:lnTo>
                          <a:lnTo>
                            <a:pt x="2040" y="560"/>
                          </a:lnTo>
                          <a:lnTo>
                            <a:pt x="2040" y="559"/>
                          </a:lnTo>
                          <a:lnTo>
                            <a:pt x="2037" y="557"/>
                          </a:lnTo>
                          <a:lnTo>
                            <a:pt x="2037" y="559"/>
                          </a:lnTo>
                          <a:lnTo>
                            <a:pt x="2037" y="559"/>
                          </a:lnTo>
                          <a:lnTo>
                            <a:pt x="2037" y="560"/>
                          </a:lnTo>
                          <a:lnTo>
                            <a:pt x="2037" y="560"/>
                          </a:lnTo>
                          <a:lnTo>
                            <a:pt x="2032" y="560"/>
                          </a:lnTo>
                          <a:lnTo>
                            <a:pt x="2032" y="559"/>
                          </a:lnTo>
                          <a:lnTo>
                            <a:pt x="2030" y="559"/>
                          </a:lnTo>
                          <a:lnTo>
                            <a:pt x="2028" y="553"/>
                          </a:lnTo>
                          <a:lnTo>
                            <a:pt x="2030" y="553"/>
                          </a:lnTo>
                          <a:lnTo>
                            <a:pt x="2032" y="550"/>
                          </a:lnTo>
                          <a:lnTo>
                            <a:pt x="2028" y="548"/>
                          </a:lnTo>
                          <a:lnTo>
                            <a:pt x="2030" y="543"/>
                          </a:lnTo>
                          <a:lnTo>
                            <a:pt x="2028" y="541"/>
                          </a:lnTo>
                          <a:lnTo>
                            <a:pt x="2028" y="539"/>
                          </a:lnTo>
                          <a:lnTo>
                            <a:pt x="2028" y="538"/>
                          </a:lnTo>
                          <a:lnTo>
                            <a:pt x="2028" y="538"/>
                          </a:lnTo>
                          <a:lnTo>
                            <a:pt x="2028" y="536"/>
                          </a:lnTo>
                          <a:lnTo>
                            <a:pt x="2028" y="536"/>
                          </a:lnTo>
                          <a:lnTo>
                            <a:pt x="2028" y="532"/>
                          </a:lnTo>
                          <a:lnTo>
                            <a:pt x="2028" y="532"/>
                          </a:lnTo>
                          <a:lnTo>
                            <a:pt x="2030" y="532"/>
                          </a:lnTo>
                          <a:lnTo>
                            <a:pt x="2030" y="531"/>
                          </a:lnTo>
                          <a:lnTo>
                            <a:pt x="2032" y="531"/>
                          </a:lnTo>
                          <a:lnTo>
                            <a:pt x="2032" y="529"/>
                          </a:lnTo>
                          <a:lnTo>
                            <a:pt x="2030" y="527"/>
                          </a:lnTo>
                          <a:lnTo>
                            <a:pt x="2030" y="525"/>
                          </a:lnTo>
                          <a:lnTo>
                            <a:pt x="2030" y="524"/>
                          </a:lnTo>
                          <a:lnTo>
                            <a:pt x="2032" y="524"/>
                          </a:lnTo>
                          <a:lnTo>
                            <a:pt x="2032" y="522"/>
                          </a:lnTo>
                          <a:lnTo>
                            <a:pt x="2032" y="522"/>
                          </a:lnTo>
                          <a:lnTo>
                            <a:pt x="2032" y="517"/>
                          </a:lnTo>
                          <a:lnTo>
                            <a:pt x="2032" y="513"/>
                          </a:lnTo>
                          <a:lnTo>
                            <a:pt x="2030" y="512"/>
                          </a:lnTo>
                          <a:lnTo>
                            <a:pt x="2030" y="508"/>
                          </a:lnTo>
                          <a:lnTo>
                            <a:pt x="2032" y="508"/>
                          </a:lnTo>
                          <a:lnTo>
                            <a:pt x="2032" y="508"/>
                          </a:lnTo>
                          <a:lnTo>
                            <a:pt x="2032" y="510"/>
                          </a:lnTo>
                          <a:lnTo>
                            <a:pt x="2033" y="510"/>
                          </a:lnTo>
                          <a:lnTo>
                            <a:pt x="2033" y="508"/>
                          </a:lnTo>
                          <a:lnTo>
                            <a:pt x="2037" y="506"/>
                          </a:lnTo>
                          <a:lnTo>
                            <a:pt x="2040" y="506"/>
                          </a:lnTo>
                          <a:lnTo>
                            <a:pt x="2040" y="503"/>
                          </a:lnTo>
                          <a:lnTo>
                            <a:pt x="2040" y="503"/>
                          </a:lnTo>
                          <a:lnTo>
                            <a:pt x="2042" y="501"/>
                          </a:lnTo>
                          <a:lnTo>
                            <a:pt x="2040" y="501"/>
                          </a:lnTo>
                          <a:lnTo>
                            <a:pt x="2040" y="498"/>
                          </a:lnTo>
                          <a:lnTo>
                            <a:pt x="2044" y="498"/>
                          </a:lnTo>
                          <a:lnTo>
                            <a:pt x="2046" y="496"/>
                          </a:lnTo>
                          <a:lnTo>
                            <a:pt x="2049" y="496"/>
                          </a:lnTo>
                          <a:lnTo>
                            <a:pt x="2049" y="494"/>
                          </a:lnTo>
                          <a:lnTo>
                            <a:pt x="2049" y="494"/>
                          </a:lnTo>
                          <a:lnTo>
                            <a:pt x="2049" y="492"/>
                          </a:lnTo>
                          <a:lnTo>
                            <a:pt x="2049" y="492"/>
                          </a:lnTo>
                          <a:lnTo>
                            <a:pt x="2047" y="491"/>
                          </a:lnTo>
                          <a:lnTo>
                            <a:pt x="2049" y="491"/>
                          </a:lnTo>
                          <a:lnTo>
                            <a:pt x="2049" y="489"/>
                          </a:lnTo>
                          <a:lnTo>
                            <a:pt x="2051" y="487"/>
                          </a:lnTo>
                          <a:lnTo>
                            <a:pt x="2052" y="485"/>
                          </a:lnTo>
                          <a:lnTo>
                            <a:pt x="2054" y="485"/>
                          </a:lnTo>
                          <a:lnTo>
                            <a:pt x="2056" y="485"/>
                          </a:lnTo>
                          <a:lnTo>
                            <a:pt x="2056" y="485"/>
                          </a:lnTo>
                          <a:lnTo>
                            <a:pt x="2056" y="485"/>
                          </a:lnTo>
                          <a:lnTo>
                            <a:pt x="2061" y="484"/>
                          </a:lnTo>
                          <a:lnTo>
                            <a:pt x="2061" y="482"/>
                          </a:lnTo>
                          <a:lnTo>
                            <a:pt x="2063" y="484"/>
                          </a:lnTo>
                          <a:lnTo>
                            <a:pt x="2066" y="480"/>
                          </a:lnTo>
                          <a:lnTo>
                            <a:pt x="2072" y="478"/>
                          </a:lnTo>
                          <a:lnTo>
                            <a:pt x="2072" y="480"/>
                          </a:lnTo>
                          <a:lnTo>
                            <a:pt x="2073" y="480"/>
                          </a:lnTo>
                          <a:lnTo>
                            <a:pt x="2073" y="477"/>
                          </a:lnTo>
                          <a:lnTo>
                            <a:pt x="2075" y="477"/>
                          </a:lnTo>
                          <a:lnTo>
                            <a:pt x="2079" y="475"/>
                          </a:lnTo>
                          <a:lnTo>
                            <a:pt x="2079" y="473"/>
                          </a:lnTo>
                          <a:lnTo>
                            <a:pt x="2080" y="471"/>
                          </a:lnTo>
                          <a:lnTo>
                            <a:pt x="2080" y="470"/>
                          </a:lnTo>
                          <a:lnTo>
                            <a:pt x="2082" y="468"/>
                          </a:lnTo>
                          <a:lnTo>
                            <a:pt x="2086" y="466"/>
                          </a:lnTo>
                          <a:lnTo>
                            <a:pt x="2087" y="461"/>
                          </a:lnTo>
                          <a:lnTo>
                            <a:pt x="2086" y="461"/>
                          </a:lnTo>
                          <a:lnTo>
                            <a:pt x="2086" y="461"/>
                          </a:lnTo>
                          <a:lnTo>
                            <a:pt x="2086" y="461"/>
                          </a:lnTo>
                          <a:lnTo>
                            <a:pt x="2084" y="461"/>
                          </a:lnTo>
                          <a:lnTo>
                            <a:pt x="2086" y="456"/>
                          </a:lnTo>
                          <a:lnTo>
                            <a:pt x="2082" y="456"/>
                          </a:lnTo>
                          <a:lnTo>
                            <a:pt x="2084" y="454"/>
                          </a:lnTo>
                          <a:lnTo>
                            <a:pt x="2082" y="447"/>
                          </a:lnTo>
                          <a:lnTo>
                            <a:pt x="2086" y="447"/>
                          </a:lnTo>
                          <a:lnTo>
                            <a:pt x="2086" y="445"/>
                          </a:lnTo>
                          <a:lnTo>
                            <a:pt x="2087" y="443"/>
                          </a:lnTo>
                          <a:lnTo>
                            <a:pt x="2087" y="443"/>
                          </a:lnTo>
                          <a:lnTo>
                            <a:pt x="2087" y="438"/>
                          </a:lnTo>
                          <a:lnTo>
                            <a:pt x="2089" y="438"/>
                          </a:lnTo>
                          <a:lnTo>
                            <a:pt x="2089" y="438"/>
                          </a:lnTo>
                          <a:lnTo>
                            <a:pt x="2089" y="436"/>
                          </a:lnTo>
                          <a:lnTo>
                            <a:pt x="2091" y="436"/>
                          </a:lnTo>
                          <a:lnTo>
                            <a:pt x="2089" y="435"/>
                          </a:lnTo>
                          <a:lnTo>
                            <a:pt x="2093" y="433"/>
                          </a:lnTo>
                          <a:lnTo>
                            <a:pt x="2093" y="433"/>
                          </a:lnTo>
                          <a:lnTo>
                            <a:pt x="2093" y="435"/>
                          </a:lnTo>
                          <a:lnTo>
                            <a:pt x="2094" y="435"/>
                          </a:lnTo>
                          <a:lnTo>
                            <a:pt x="2094" y="433"/>
                          </a:lnTo>
                          <a:lnTo>
                            <a:pt x="2098" y="431"/>
                          </a:lnTo>
                          <a:lnTo>
                            <a:pt x="2100" y="429"/>
                          </a:lnTo>
                          <a:lnTo>
                            <a:pt x="2100" y="429"/>
                          </a:lnTo>
                          <a:lnTo>
                            <a:pt x="2100" y="426"/>
                          </a:lnTo>
                          <a:lnTo>
                            <a:pt x="2100" y="426"/>
                          </a:lnTo>
                          <a:lnTo>
                            <a:pt x="2101" y="424"/>
                          </a:lnTo>
                          <a:lnTo>
                            <a:pt x="2101" y="422"/>
                          </a:lnTo>
                          <a:lnTo>
                            <a:pt x="2101" y="421"/>
                          </a:lnTo>
                          <a:lnTo>
                            <a:pt x="2103" y="422"/>
                          </a:lnTo>
                          <a:lnTo>
                            <a:pt x="2103" y="422"/>
                          </a:lnTo>
                          <a:lnTo>
                            <a:pt x="2105" y="424"/>
                          </a:lnTo>
                          <a:lnTo>
                            <a:pt x="2107" y="424"/>
                          </a:lnTo>
                          <a:lnTo>
                            <a:pt x="2107" y="424"/>
                          </a:lnTo>
                          <a:lnTo>
                            <a:pt x="2107" y="422"/>
                          </a:lnTo>
                          <a:lnTo>
                            <a:pt x="2108" y="422"/>
                          </a:lnTo>
                          <a:lnTo>
                            <a:pt x="2108" y="422"/>
                          </a:lnTo>
                          <a:lnTo>
                            <a:pt x="2110" y="424"/>
                          </a:lnTo>
                          <a:lnTo>
                            <a:pt x="2110" y="426"/>
                          </a:lnTo>
                          <a:lnTo>
                            <a:pt x="2112" y="426"/>
                          </a:lnTo>
                          <a:lnTo>
                            <a:pt x="2112" y="422"/>
                          </a:lnTo>
                          <a:lnTo>
                            <a:pt x="2117" y="424"/>
                          </a:lnTo>
                          <a:lnTo>
                            <a:pt x="2122" y="424"/>
                          </a:lnTo>
                          <a:lnTo>
                            <a:pt x="2126" y="424"/>
                          </a:lnTo>
                          <a:lnTo>
                            <a:pt x="2131" y="424"/>
                          </a:lnTo>
                          <a:lnTo>
                            <a:pt x="2131" y="424"/>
                          </a:lnTo>
                          <a:lnTo>
                            <a:pt x="2133" y="426"/>
                          </a:lnTo>
                          <a:lnTo>
                            <a:pt x="2133" y="426"/>
                          </a:lnTo>
                          <a:lnTo>
                            <a:pt x="2133" y="428"/>
                          </a:lnTo>
                          <a:lnTo>
                            <a:pt x="2138" y="428"/>
                          </a:lnTo>
                          <a:lnTo>
                            <a:pt x="2140" y="431"/>
                          </a:lnTo>
                          <a:lnTo>
                            <a:pt x="2140" y="431"/>
                          </a:lnTo>
                          <a:lnTo>
                            <a:pt x="2138" y="435"/>
                          </a:lnTo>
                          <a:lnTo>
                            <a:pt x="2140" y="435"/>
                          </a:lnTo>
                          <a:lnTo>
                            <a:pt x="2138" y="436"/>
                          </a:lnTo>
                          <a:lnTo>
                            <a:pt x="2138" y="438"/>
                          </a:lnTo>
                          <a:lnTo>
                            <a:pt x="2138" y="440"/>
                          </a:lnTo>
                          <a:lnTo>
                            <a:pt x="2142" y="442"/>
                          </a:lnTo>
                          <a:lnTo>
                            <a:pt x="2142" y="443"/>
                          </a:lnTo>
                          <a:lnTo>
                            <a:pt x="2140" y="447"/>
                          </a:lnTo>
                          <a:lnTo>
                            <a:pt x="2140" y="447"/>
                          </a:lnTo>
                          <a:lnTo>
                            <a:pt x="2140" y="449"/>
                          </a:lnTo>
                          <a:lnTo>
                            <a:pt x="2140" y="449"/>
                          </a:lnTo>
                          <a:lnTo>
                            <a:pt x="2140" y="450"/>
                          </a:lnTo>
                          <a:lnTo>
                            <a:pt x="2138" y="450"/>
                          </a:lnTo>
                          <a:lnTo>
                            <a:pt x="2138" y="449"/>
                          </a:lnTo>
                          <a:lnTo>
                            <a:pt x="2136" y="450"/>
                          </a:lnTo>
                          <a:lnTo>
                            <a:pt x="2135" y="450"/>
                          </a:lnTo>
                          <a:lnTo>
                            <a:pt x="2133" y="450"/>
                          </a:lnTo>
                          <a:lnTo>
                            <a:pt x="2131" y="452"/>
                          </a:lnTo>
                          <a:lnTo>
                            <a:pt x="2128" y="464"/>
                          </a:lnTo>
                          <a:lnTo>
                            <a:pt x="2124" y="464"/>
                          </a:lnTo>
                          <a:lnTo>
                            <a:pt x="2124" y="464"/>
                          </a:lnTo>
                          <a:lnTo>
                            <a:pt x="2124" y="466"/>
                          </a:lnTo>
                          <a:lnTo>
                            <a:pt x="2124" y="466"/>
                          </a:lnTo>
                          <a:lnTo>
                            <a:pt x="2124" y="468"/>
                          </a:lnTo>
                          <a:lnTo>
                            <a:pt x="2121" y="470"/>
                          </a:lnTo>
                          <a:lnTo>
                            <a:pt x="2121" y="471"/>
                          </a:lnTo>
                          <a:lnTo>
                            <a:pt x="2121" y="471"/>
                          </a:lnTo>
                          <a:lnTo>
                            <a:pt x="2121" y="475"/>
                          </a:lnTo>
                          <a:lnTo>
                            <a:pt x="2119" y="477"/>
                          </a:lnTo>
                          <a:lnTo>
                            <a:pt x="2119" y="477"/>
                          </a:lnTo>
                          <a:lnTo>
                            <a:pt x="2115" y="477"/>
                          </a:lnTo>
                          <a:lnTo>
                            <a:pt x="2115" y="480"/>
                          </a:lnTo>
                          <a:lnTo>
                            <a:pt x="2112" y="480"/>
                          </a:lnTo>
                          <a:lnTo>
                            <a:pt x="2107" y="485"/>
                          </a:lnTo>
                          <a:lnTo>
                            <a:pt x="2103" y="485"/>
                          </a:lnTo>
                          <a:lnTo>
                            <a:pt x="2103" y="491"/>
                          </a:lnTo>
                          <a:lnTo>
                            <a:pt x="2100" y="491"/>
                          </a:lnTo>
                          <a:lnTo>
                            <a:pt x="2098" y="491"/>
                          </a:lnTo>
                          <a:lnTo>
                            <a:pt x="2096" y="494"/>
                          </a:lnTo>
                          <a:lnTo>
                            <a:pt x="2096" y="498"/>
                          </a:lnTo>
                          <a:lnTo>
                            <a:pt x="2094" y="498"/>
                          </a:lnTo>
                          <a:lnTo>
                            <a:pt x="2094" y="499"/>
                          </a:lnTo>
                          <a:lnTo>
                            <a:pt x="2093" y="499"/>
                          </a:lnTo>
                          <a:lnTo>
                            <a:pt x="2091" y="501"/>
                          </a:lnTo>
                          <a:lnTo>
                            <a:pt x="2089" y="501"/>
                          </a:lnTo>
                          <a:lnTo>
                            <a:pt x="2089" y="505"/>
                          </a:lnTo>
                          <a:lnTo>
                            <a:pt x="2089" y="506"/>
                          </a:lnTo>
                          <a:lnTo>
                            <a:pt x="2091" y="508"/>
                          </a:lnTo>
                          <a:lnTo>
                            <a:pt x="2094" y="510"/>
                          </a:lnTo>
                          <a:lnTo>
                            <a:pt x="2093" y="515"/>
                          </a:lnTo>
                          <a:lnTo>
                            <a:pt x="2094" y="515"/>
                          </a:lnTo>
                          <a:lnTo>
                            <a:pt x="2096" y="522"/>
                          </a:lnTo>
                          <a:lnTo>
                            <a:pt x="2096" y="522"/>
                          </a:lnTo>
                          <a:lnTo>
                            <a:pt x="2096" y="525"/>
                          </a:lnTo>
                          <a:lnTo>
                            <a:pt x="2096" y="527"/>
                          </a:lnTo>
                          <a:lnTo>
                            <a:pt x="2094" y="529"/>
                          </a:lnTo>
                          <a:lnTo>
                            <a:pt x="2094" y="529"/>
                          </a:lnTo>
                          <a:lnTo>
                            <a:pt x="2094" y="534"/>
                          </a:lnTo>
                          <a:lnTo>
                            <a:pt x="2094" y="534"/>
                          </a:lnTo>
                          <a:lnTo>
                            <a:pt x="2094" y="539"/>
                          </a:lnTo>
                          <a:lnTo>
                            <a:pt x="2093" y="539"/>
                          </a:lnTo>
                          <a:lnTo>
                            <a:pt x="2093" y="541"/>
                          </a:lnTo>
                          <a:lnTo>
                            <a:pt x="2094" y="541"/>
                          </a:lnTo>
                          <a:lnTo>
                            <a:pt x="2094" y="545"/>
                          </a:lnTo>
                          <a:lnTo>
                            <a:pt x="2100" y="545"/>
                          </a:lnTo>
                          <a:lnTo>
                            <a:pt x="2100" y="550"/>
                          </a:lnTo>
                          <a:lnTo>
                            <a:pt x="2100" y="555"/>
                          </a:lnTo>
                          <a:lnTo>
                            <a:pt x="2103" y="555"/>
                          </a:lnTo>
                          <a:lnTo>
                            <a:pt x="2103" y="553"/>
                          </a:lnTo>
                          <a:lnTo>
                            <a:pt x="2103" y="552"/>
                          </a:lnTo>
                          <a:lnTo>
                            <a:pt x="2101" y="552"/>
                          </a:lnTo>
                          <a:lnTo>
                            <a:pt x="2101" y="548"/>
                          </a:lnTo>
                          <a:lnTo>
                            <a:pt x="2112" y="552"/>
                          </a:lnTo>
                          <a:lnTo>
                            <a:pt x="2112" y="557"/>
                          </a:lnTo>
                          <a:lnTo>
                            <a:pt x="2117" y="555"/>
                          </a:lnTo>
                          <a:lnTo>
                            <a:pt x="2117" y="560"/>
                          </a:lnTo>
                          <a:lnTo>
                            <a:pt x="2107" y="560"/>
                          </a:lnTo>
                          <a:lnTo>
                            <a:pt x="2107" y="562"/>
                          </a:lnTo>
                          <a:lnTo>
                            <a:pt x="2107" y="562"/>
                          </a:lnTo>
                          <a:lnTo>
                            <a:pt x="2107" y="566"/>
                          </a:lnTo>
                          <a:lnTo>
                            <a:pt x="2107" y="566"/>
                          </a:lnTo>
                          <a:lnTo>
                            <a:pt x="2107" y="569"/>
                          </a:lnTo>
                          <a:lnTo>
                            <a:pt x="2107" y="569"/>
                          </a:lnTo>
                          <a:lnTo>
                            <a:pt x="2107" y="569"/>
                          </a:lnTo>
                          <a:lnTo>
                            <a:pt x="2112" y="569"/>
                          </a:lnTo>
                          <a:lnTo>
                            <a:pt x="2112" y="567"/>
                          </a:lnTo>
                          <a:lnTo>
                            <a:pt x="2114" y="567"/>
                          </a:lnTo>
                          <a:lnTo>
                            <a:pt x="2114" y="564"/>
                          </a:lnTo>
                          <a:lnTo>
                            <a:pt x="2115" y="564"/>
                          </a:lnTo>
                          <a:lnTo>
                            <a:pt x="2115" y="562"/>
                          </a:lnTo>
                          <a:lnTo>
                            <a:pt x="2115" y="562"/>
                          </a:lnTo>
                          <a:lnTo>
                            <a:pt x="2115" y="564"/>
                          </a:lnTo>
                          <a:lnTo>
                            <a:pt x="2119" y="566"/>
                          </a:lnTo>
                          <a:lnTo>
                            <a:pt x="2119" y="569"/>
                          </a:lnTo>
                          <a:lnTo>
                            <a:pt x="2121" y="569"/>
                          </a:lnTo>
                          <a:lnTo>
                            <a:pt x="2121" y="573"/>
                          </a:lnTo>
                          <a:lnTo>
                            <a:pt x="2128" y="573"/>
                          </a:lnTo>
                          <a:lnTo>
                            <a:pt x="2128" y="571"/>
                          </a:lnTo>
                          <a:lnTo>
                            <a:pt x="2133" y="571"/>
                          </a:lnTo>
                          <a:lnTo>
                            <a:pt x="2135" y="567"/>
                          </a:lnTo>
                          <a:lnTo>
                            <a:pt x="2138" y="566"/>
                          </a:lnTo>
                          <a:lnTo>
                            <a:pt x="2142" y="560"/>
                          </a:lnTo>
                          <a:lnTo>
                            <a:pt x="2150" y="560"/>
                          </a:lnTo>
                          <a:lnTo>
                            <a:pt x="2150" y="555"/>
                          </a:lnTo>
                          <a:lnTo>
                            <a:pt x="2154" y="555"/>
                          </a:lnTo>
                          <a:lnTo>
                            <a:pt x="2155" y="555"/>
                          </a:lnTo>
                          <a:lnTo>
                            <a:pt x="2157" y="555"/>
                          </a:lnTo>
                          <a:lnTo>
                            <a:pt x="2157" y="555"/>
                          </a:lnTo>
                          <a:lnTo>
                            <a:pt x="2161" y="555"/>
                          </a:lnTo>
                          <a:lnTo>
                            <a:pt x="2161" y="555"/>
                          </a:lnTo>
                          <a:lnTo>
                            <a:pt x="2166" y="557"/>
                          </a:lnTo>
                          <a:lnTo>
                            <a:pt x="2166" y="553"/>
                          </a:lnTo>
                          <a:lnTo>
                            <a:pt x="2169" y="552"/>
                          </a:lnTo>
                          <a:lnTo>
                            <a:pt x="2169" y="553"/>
                          </a:lnTo>
                          <a:lnTo>
                            <a:pt x="2175" y="553"/>
                          </a:lnTo>
                          <a:lnTo>
                            <a:pt x="2176" y="552"/>
                          </a:lnTo>
                          <a:lnTo>
                            <a:pt x="2180" y="552"/>
                          </a:lnTo>
                          <a:lnTo>
                            <a:pt x="2182" y="550"/>
                          </a:lnTo>
                          <a:lnTo>
                            <a:pt x="2183" y="548"/>
                          </a:lnTo>
                          <a:lnTo>
                            <a:pt x="2187" y="548"/>
                          </a:lnTo>
                          <a:lnTo>
                            <a:pt x="2187" y="552"/>
                          </a:lnTo>
                          <a:lnTo>
                            <a:pt x="2183" y="552"/>
                          </a:lnTo>
                          <a:lnTo>
                            <a:pt x="2187" y="555"/>
                          </a:lnTo>
                          <a:lnTo>
                            <a:pt x="2190" y="559"/>
                          </a:lnTo>
                          <a:lnTo>
                            <a:pt x="2194" y="560"/>
                          </a:lnTo>
                          <a:lnTo>
                            <a:pt x="2196" y="564"/>
                          </a:lnTo>
                          <a:lnTo>
                            <a:pt x="2199" y="564"/>
                          </a:lnTo>
                          <a:lnTo>
                            <a:pt x="2201" y="564"/>
                          </a:lnTo>
                          <a:lnTo>
                            <a:pt x="2203" y="562"/>
                          </a:lnTo>
                          <a:lnTo>
                            <a:pt x="2206" y="562"/>
                          </a:lnTo>
                          <a:lnTo>
                            <a:pt x="2206" y="564"/>
                          </a:lnTo>
                          <a:lnTo>
                            <a:pt x="2208" y="564"/>
                          </a:lnTo>
                          <a:lnTo>
                            <a:pt x="2215" y="569"/>
                          </a:lnTo>
                          <a:lnTo>
                            <a:pt x="2217" y="569"/>
                          </a:lnTo>
                          <a:lnTo>
                            <a:pt x="2217" y="571"/>
                          </a:lnTo>
                          <a:lnTo>
                            <a:pt x="2218" y="571"/>
                          </a:lnTo>
                          <a:lnTo>
                            <a:pt x="2217" y="573"/>
                          </a:lnTo>
                          <a:lnTo>
                            <a:pt x="2204" y="571"/>
                          </a:lnTo>
                          <a:lnTo>
                            <a:pt x="2204" y="573"/>
                          </a:lnTo>
                          <a:lnTo>
                            <a:pt x="2203" y="573"/>
                          </a:lnTo>
                          <a:lnTo>
                            <a:pt x="2199" y="576"/>
                          </a:lnTo>
                          <a:lnTo>
                            <a:pt x="2197" y="576"/>
                          </a:lnTo>
                          <a:lnTo>
                            <a:pt x="2197" y="576"/>
                          </a:lnTo>
                          <a:lnTo>
                            <a:pt x="2190" y="576"/>
                          </a:lnTo>
                          <a:lnTo>
                            <a:pt x="2189" y="576"/>
                          </a:lnTo>
                          <a:lnTo>
                            <a:pt x="2189" y="576"/>
                          </a:lnTo>
                          <a:lnTo>
                            <a:pt x="2187" y="578"/>
                          </a:lnTo>
                          <a:lnTo>
                            <a:pt x="2187" y="576"/>
                          </a:lnTo>
                          <a:lnTo>
                            <a:pt x="2185" y="574"/>
                          </a:lnTo>
                          <a:lnTo>
                            <a:pt x="2182" y="585"/>
                          </a:lnTo>
                          <a:lnTo>
                            <a:pt x="2176" y="583"/>
                          </a:lnTo>
                          <a:lnTo>
                            <a:pt x="2171" y="583"/>
                          </a:lnTo>
                          <a:lnTo>
                            <a:pt x="2171" y="581"/>
                          </a:lnTo>
                          <a:lnTo>
                            <a:pt x="2171" y="581"/>
                          </a:lnTo>
                          <a:lnTo>
                            <a:pt x="2171" y="580"/>
                          </a:lnTo>
                          <a:lnTo>
                            <a:pt x="2169" y="580"/>
                          </a:lnTo>
                          <a:lnTo>
                            <a:pt x="2166" y="580"/>
                          </a:lnTo>
                          <a:lnTo>
                            <a:pt x="2166" y="581"/>
                          </a:lnTo>
                          <a:lnTo>
                            <a:pt x="2166" y="581"/>
                          </a:lnTo>
                          <a:lnTo>
                            <a:pt x="2166" y="585"/>
                          </a:lnTo>
                          <a:lnTo>
                            <a:pt x="2154" y="585"/>
                          </a:lnTo>
                          <a:lnTo>
                            <a:pt x="2154" y="585"/>
                          </a:lnTo>
                          <a:lnTo>
                            <a:pt x="2154" y="585"/>
                          </a:lnTo>
                          <a:lnTo>
                            <a:pt x="2152" y="585"/>
                          </a:lnTo>
                          <a:lnTo>
                            <a:pt x="2152" y="585"/>
                          </a:lnTo>
                          <a:lnTo>
                            <a:pt x="2150" y="585"/>
                          </a:lnTo>
                          <a:lnTo>
                            <a:pt x="2150" y="581"/>
                          </a:lnTo>
                          <a:lnTo>
                            <a:pt x="2145" y="583"/>
                          </a:lnTo>
                          <a:lnTo>
                            <a:pt x="2145" y="587"/>
                          </a:lnTo>
                          <a:lnTo>
                            <a:pt x="2138" y="587"/>
                          </a:lnTo>
                          <a:lnTo>
                            <a:pt x="2138" y="585"/>
                          </a:lnTo>
                          <a:lnTo>
                            <a:pt x="2136" y="585"/>
                          </a:lnTo>
                          <a:lnTo>
                            <a:pt x="2136" y="587"/>
                          </a:lnTo>
                          <a:lnTo>
                            <a:pt x="2133" y="587"/>
                          </a:lnTo>
                          <a:lnTo>
                            <a:pt x="2133" y="588"/>
                          </a:lnTo>
                          <a:lnTo>
                            <a:pt x="2128" y="588"/>
                          </a:lnTo>
                          <a:lnTo>
                            <a:pt x="2128" y="590"/>
                          </a:lnTo>
                          <a:lnTo>
                            <a:pt x="2124" y="590"/>
                          </a:lnTo>
                          <a:lnTo>
                            <a:pt x="2124" y="590"/>
                          </a:lnTo>
                          <a:lnTo>
                            <a:pt x="2121" y="592"/>
                          </a:lnTo>
                          <a:lnTo>
                            <a:pt x="2121" y="599"/>
                          </a:lnTo>
                          <a:lnTo>
                            <a:pt x="2121" y="599"/>
                          </a:lnTo>
                          <a:lnTo>
                            <a:pt x="2121" y="602"/>
                          </a:lnTo>
                          <a:lnTo>
                            <a:pt x="2119" y="602"/>
                          </a:lnTo>
                          <a:lnTo>
                            <a:pt x="2121" y="611"/>
                          </a:lnTo>
                          <a:lnTo>
                            <a:pt x="2124" y="613"/>
                          </a:lnTo>
                          <a:lnTo>
                            <a:pt x="2124" y="611"/>
                          </a:lnTo>
                          <a:lnTo>
                            <a:pt x="2126" y="611"/>
                          </a:lnTo>
                          <a:lnTo>
                            <a:pt x="2124" y="623"/>
                          </a:lnTo>
                          <a:lnTo>
                            <a:pt x="2124" y="623"/>
                          </a:lnTo>
                          <a:lnTo>
                            <a:pt x="2122" y="625"/>
                          </a:lnTo>
                          <a:lnTo>
                            <a:pt x="2122" y="628"/>
                          </a:lnTo>
                          <a:lnTo>
                            <a:pt x="2124" y="632"/>
                          </a:lnTo>
                          <a:lnTo>
                            <a:pt x="2124" y="635"/>
                          </a:lnTo>
                          <a:lnTo>
                            <a:pt x="2124" y="639"/>
                          </a:lnTo>
                          <a:lnTo>
                            <a:pt x="2124" y="642"/>
                          </a:lnTo>
                          <a:lnTo>
                            <a:pt x="2121" y="644"/>
                          </a:lnTo>
                          <a:lnTo>
                            <a:pt x="2117" y="644"/>
                          </a:lnTo>
                          <a:lnTo>
                            <a:pt x="2115" y="644"/>
                          </a:lnTo>
                          <a:lnTo>
                            <a:pt x="2110" y="644"/>
                          </a:lnTo>
                          <a:lnTo>
                            <a:pt x="2108" y="644"/>
                          </a:lnTo>
                          <a:lnTo>
                            <a:pt x="2108" y="642"/>
                          </a:lnTo>
                          <a:lnTo>
                            <a:pt x="2107" y="642"/>
                          </a:lnTo>
                          <a:lnTo>
                            <a:pt x="2107" y="641"/>
                          </a:lnTo>
                          <a:lnTo>
                            <a:pt x="2107" y="639"/>
                          </a:lnTo>
                          <a:lnTo>
                            <a:pt x="2105" y="639"/>
                          </a:lnTo>
                          <a:lnTo>
                            <a:pt x="2101" y="634"/>
                          </a:lnTo>
                          <a:lnTo>
                            <a:pt x="2100" y="634"/>
                          </a:lnTo>
                          <a:lnTo>
                            <a:pt x="2101" y="627"/>
                          </a:lnTo>
                          <a:lnTo>
                            <a:pt x="2091" y="630"/>
                          </a:lnTo>
                          <a:lnTo>
                            <a:pt x="2091" y="634"/>
                          </a:lnTo>
                          <a:lnTo>
                            <a:pt x="2089" y="634"/>
                          </a:lnTo>
                          <a:lnTo>
                            <a:pt x="2089" y="635"/>
                          </a:lnTo>
                          <a:lnTo>
                            <a:pt x="2087" y="635"/>
                          </a:lnTo>
                          <a:lnTo>
                            <a:pt x="2087" y="639"/>
                          </a:lnTo>
                          <a:lnTo>
                            <a:pt x="2086" y="639"/>
                          </a:lnTo>
                          <a:lnTo>
                            <a:pt x="2086" y="641"/>
                          </a:lnTo>
                          <a:lnTo>
                            <a:pt x="2086" y="641"/>
                          </a:lnTo>
                          <a:lnTo>
                            <a:pt x="2082" y="648"/>
                          </a:lnTo>
                          <a:lnTo>
                            <a:pt x="2082" y="648"/>
                          </a:lnTo>
                          <a:lnTo>
                            <a:pt x="2080" y="655"/>
                          </a:lnTo>
                          <a:lnTo>
                            <a:pt x="2079" y="655"/>
                          </a:lnTo>
                          <a:lnTo>
                            <a:pt x="2079" y="662"/>
                          </a:lnTo>
                          <a:lnTo>
                            <a:pt x="2079" y="663"/>
                          </a:lnTo>
                          <a:lnTo>
                            <a:pt x="2079" y="667"/>
                          </a:lnTo>
                          <a:lnTo>
                            <a:pt x="2077" y="670"/>
                          </a:lnTo>
                          <a:lnTo>
                            <a:pt x="2079" y="674"/>
                          </a:lnTo>
                          <a:lnTo>
                            <a:pt x="2079" y="674"/>
                          </a:lnTo>
                          <a:lnTo>
                            <a:pt x="2079" y="677"/>
                          </a:lnTo>
                          <a:lnTo>
                            <a:pt x="2080" y="677"/>
                          </a:lnTo>
                          <a:lnTo>
                            <a:pt x="2080" y="677"/>
                          </a:lnTo>
                          <a:lnTo>
                            <a:pt x="2080" y="677"/>
                          </a:lnTo>
                          <a:lnTo>
                            <a:pt x="2079" y="677"/>
                          </a:lnTo>
                          <a:lnTo>
                            <a:pt x="2079" y="679"/>
                          </a:lnTo>
                          <a:lnTo>
                            <a:pt x="2080" y="679"/>
                          </a:lnTo>
                          <a:lnTo>
                            <a:pt x="2080" y="684"/>
                          </a:lnTo>
                          <a:lnTo>
                            <a:pt x="2079" y="684"/>
                          </a:lnTo>
                          <a:lnTo>
                            <a:pt x="2079" y="686"/>
                          </a:lnTo>
                          <a:lnTo>
                            <a:pt x="2079" y="688"/>
                          </a:lnTo>
                          <a:lnTo>
                            <a:pt x="2077" y="688"/>
                          </a:lnTo>
                          <a:lnTo>
                            <a:pt x="2075" y="690"/>
                          </a:lnTo>
                          <a:lnTo>
                            <a:pt x="2073" y="690"/>
                          </a:lnTo>
                          <a:lnTo>
                            <a:pt x="2072" y="690"/>
                          </a:lnTo>
                          <a:lnTo>
                            <a:pt x="2072" y="688"/>
                          </a:lnTo>
                          <a:lnTo>
                            <a:pt x="2073" y="686"/>
                          </a:lnTo>
                          <a:lnTo>
                            <a:pt x="2073" y="683"/>
                          </a:lnTo>
                          <a:lnTo>
                            <a:pt x="2070" y="684"/>
                          </a:lnTo>
                          <a:lnTo>
                            <a:pt x="2068" y="686"/>
                          </a:lnTo>
                          <a:lnTo>
                            <a:pt x="2065" y="690"/>
                          </a:lnTo>
                          <a:lnTo>
                            <a:pt x="2063" y="695"/>
                          </a:lnTo>
                          <a:lnTo>
                            <a:pt x="2066" y="695"/>
                          </a:lnTo>
                          <a:lnTo>
                            <a:pt x="2066" y="697"/>
                          </a:lnTo>
                          <a:lnTo>
                            <a:pt x="2063" y="698"/>
                          </a:lnTo>
                          <a:lnTo>
                            <a:pt x="2061" y="702"/>
                          </a:lnTo>
                          <a:lnTo>
                            <a:pt x="2061" y="704"/>
                          </a:lnTo>
                          <a:lnTo>
                            <a:pt x="2059" y="705"/>
                          </a:lnTo>
                          <a:lnTo>
                            <a:pt x="2058" y="709"/>
                          </a:lnTo>
                          <a:lnTo>
                            <a:pt x="2058" y="709"/>
                          </a:lnTo>
                          <a:lnTo>
                            <a:pt x="2056" y="709"/>
                          </a:lnTo>
                          <a:lnTo>
                            <a:pt x="2056" y="707"/>
                          </a:lnTo>
                          <a:lnTo>
                            <a:pt x="2054" y="707"/>
                          </a:lnTo>
                          <a:lnTo>
                            <a:pt x="2056" y="707"/>
                          </a:lnTo>
                          <a:lnTo>
                            <a:pt x="2056" y="707"/>
                          </a:lnTo>
                          <a:lnTo>
                            <a:pt x="2058" y="705"/>
                          </a:lnTo>
                          <a:lnTo>
                            <a:pt x="2058" y="704"/>
                          </a:lnTo>
                          <a:lnTo>
                            <a:pt x="2052" y="705"/>
                          </a:lnTo>
                          <a:lnTo>
                            <a:pt x="2051" y="707"/>
                          </a:lnTo>
                          <a:lnTo>
                            <a:pt x="2047" y="709"/>
                          </a:lnTo>
                          <a:lnTo>
                            <a:pt x="2044" y="709"/>
                          </a:lnTo>
                          <a:lnTo>
                            <a:pt x="2042" y="704"/>
                          </a:lnTo>
                          <a:lnTo>
                            <a:pt x="2044" y="704"/>
                          </a:lnTo>
                          <a:lnTo>
                            <a:pt x="2044" y="704"/>
                          </a:lnTo>
                          <a:lnTo>
                            <a:pt x="2046" y="705"/>
                          </a:lnTo>
                          <a:lnTo>
                            <a:pt x="2046" y="704"/>
                          </a:lnTo>
                          <a:lnTo>
                            <a:pt x="2046" y="704"/>
                          </a:lnTo>
                          <a:lnTo>
                            <a:pt x="2047" y="704"/>
                          </a:lnTo>
                          <a:lnTo>
                            <a:pt x="2047" y="702"/>
                          </a:lnTo>
                          <a:lnTo>
                            <a:pt x="2046" y="702"/>
                          </a:lnTo>
                          <a:lnTo>
                            <a:pt x="2042" y="700"/>
                          </a:lnTo>
                          <a:lnTo>
                            <a:pt x="2042" y="700"/>
                          </a:lnTo>
                          <a:lnTo>
                            <a:pt x="2040" y="698"/>
                          </a:lnTo>
                          <a:lnTo>
                            <a:pt x="2040" y="698"/>
                          </a:lnTo>
                          <a:lnTo>
                            <a:pt x="2040" y="700"/>
                          </a:lnTo>
                          <a:lnTo>
                            <a:pt x="2032" y="702"/>
                          </a:lnTo>
                          <a:lnTo>
                            <a:pt x="2032" y="702"/>
                          </a:lnTo>
                          <a:lnTo>
                            <a:pt x="2028" y="702"/>
                          </a:lnTo>
                          <a:lnTo>
                            <a:pt x="2026" y="704"/>
                          </a:lnTo>
                          <a:lnTo>
                            <a:pt x="2025" y="704"/>
                          </a:lnTo>
                          <a:lnTo>
                            <a:pt x="2025" y="705"/>
                          </a:lnTo>
                          <a:lnTo>
                            <a:pt x="2021" y="705"/>
                          </a:lnTo>
                          <a:lnTo>
                            <a:pt x="2021" y="707"/>
                          </a:lnTo>
                          <a:lnTo>
                            <a:pt x="2016" y="707"/>
                          </a:lnTo>
                          <a:lnTo>
                            <a:pt x="2012" y="711"/>
                          </a:lnTo>
                          <a:lnTo>
                            <a:pt x="2011" y="711"/>
                          </a:lnTo>
                          <a:lnTo>
                            <a:pt x="2011" y="712"/>
                          </a:lnTo>
                          <a:lnTo>
                            <a:pt x="2005" y="711"/>
                          </a:lnTo>
                          <a:lnTo>
                            <a:pt x="2005" y="712"/>
                          </a:lnTo>
                          <a:lnTo>
                            <a:pt x="2004" y="712"/>
                          </a:lnTo>
                          <a:lnTo>
                            <a:pt x="2004" y="714"/>
                          </a:lnTo>
                          <a:lnTo>
                            <a:pt x="1983" y="716"/>
                          </a:lnTo>
                          <a:lnTo>
                            <a:pt x="1983" y="716"/>
                          </a:lnTo>
                          <a:lnTo>
                            <a:pt x="1981" y="716"/>
                          </a:lnTo>
                          <a:lnTo>
                            <a:pt x="1981" y="714"/>
                          </a:lnTo>
                          <a:lnTo>
                            <a:pt x="1977" y="714"/>
                          </a:lnTo>
                          <a:lnTo>
                            <a:pt x="1977" y="712"/>
                          </a:lnTo>
                          <a:lnTo>
                            <a:pt x="1974" y="712"/>
                          </a:lnTo>
                          <a:lnTo>
                            <a:pt x="1974" y="711"/>
                          </a:lnTo>
                          <a:lnTo>
                            <a:pt x="1970" y="712"/>
                          </a:lnTo>
                          <a:lnTo>
                            <a:pt x="1970" y="711"/>
                          </a:lnTo>
                          <a:lnTo>
                            <a:pt x="1962" y="709"/>
                          </a:lnTo>
                          <a:lnTo>
                            <a:pt x="1962" y="707"/>
                          </a:lnTo>
                          <a:lnTo>
                            <a:pt x="1958" y="709"/>
                          </a:lnTo>
                          <a:lnTo>
                            <a:pt x="1955" y="709"/>
                          </a:lnTo>
                          <a:lnTo>
                            <a:pt x="1955" y="711"/>
                          </a:lnTo>
                          <a:lnTo>
                            <a:pt x="1953" y="712"/>
                          </a:lnTo>
                          <a:lnTo>
                            <a:pt x="1951" y="714"/>
                          </a:lnTo>
                          <a:lnTo>
                            <a:pt x="1951" y="716"/>
                          </a:lnTo>
                          <a:lnTo>
                            <a:pt x="1950" y="714"/>
                          </a:lnTo>
                          <a:lnTo>
                            <a:pt x="1950" y="716"/>
                          </a:lnTo>
                          <a:lnTo>
                            <a:pt x="1946" y="716"/>
                          </a:lnTo>
                          <a:lnTo>
                            <a:pt x="1946" y="716"/>
                          </a:lnTo>
                          <a:lnTo>
                            <a:pt x="1944" y="716"/>
                          </a:lnTo>
                          <a:lnTo>
                            <a:pt x="1946" y="721"/>
                          </a:lnTo>
                          <a:lnTo>
                            <a:pt x="1943" y="721"/>
                          </a:lnTo>
                          <a:lnTo>
                            <a:pt x="1943" y="719"/>
                          </a:lnTo>
                          <a:lnTo>
                            <a:pt x="1941" y="719"/>
                          </a:lnTo>
                          <a:lnTo>
                            <a:pt x="1939" y="717"/>
                          </a:lnTo>
                          <a:lnTo>
                            <a:pt x="1937" y="717"/>
                          </a:lnTo>
                          <a:lnTo>
                            <a:pt x="1937" y="714"/>
                          </a:lnTo>
                          <a:lnTo>
                            <a:pt x="1936" y="714"/>
                          </a:lnTo>
                          <a:lnTo>
                            <a:pt x="1936" y="712"/>
                          </a:lnTo>
                          <a:lnTo>
                            <a:pt x="1929" y="714"/>
                          </a:lnTo>
                          <a:lnTo>
                            <a:pt x="1929" y="714"/>
                          </a:lnTo>
                          <a:lnTo>
                            <a:pt x="1925" y="712"/>
                          </a:lnTo>
                          <a:lnTo>
                            <a:pt x="1925" y="707"/>
                          </a:lnTo>
                          <a:lnTo>
                            <a:pt x="1925" y="707"/>
                          </a:lnTo>
                          <a:lnTo>
                            <a:pt x="1925" y="705"/>
                          </a:lnTo>
                          <a:lnTo>
                            <a:pt x="1923" y="705"/>
                          </a:lnTo>
                          <a:lnTo>
                            <a:pt x="1923" y="704"/>
                          </a:lnTo>
                          <a:lnTo>
                            <a:pt x="1923" y="702"/>
                          </a:lnTo>
                          <a:lnTo>
                            <a:pt x="1923" y="702"/>
                          </a:lnTo>
                          <a:lnTo>
                            <a:pt x="1923" y="702"/>
                          </a:lnTo>
                          <a:lnTo>
                            <a:pt x="1922" y="700"/>
                          </a:lnTo>
                          <a:lnTo>
                            <a:pt x="1922" y="698"/>
                          </a:lnTo>
                          <a:lnTo>
                            <a:pt x="1920" y="698"/>
                          </a:lnTo>
                          <a:lnTo>
                            <a:pt x="1920" y="698"/>
                          </a:lnTo>
                          <a:lnTo>
                            <a:pt x="1923" y="698"/>
                          </a:lnTo>
                          <a:lnTo>
                            <a:pt x="1925" y="693"/>
                          </a:lnTo>
                          <a:lnTo>
                            <a:pt x="1925" y="693"/>
                          </a:lnTo>
                          <a:lnTo>
                            <a:pt x="1923" y="691"/>
                          </a:lnTo>
                          <a:lnTo>
                            <a:pt x="1923" y="693"/>
                          </a:lnTo>
                          <a:lnTo>
                            <a:pt x="1922" y="695"/>
                          </a:lnTo>
                          <a:lnTo>
                            <a:pt x="1918" y="695"/>
                          </a:lnTo>
                          <a:lnTo>
                            <a:pt x="1918" y="691"/>
                          </a:lnTo>
                          <a:lnTo>
                            <a:pt x="1920" y="690"/>
                          </a:lnTo>
                          <a:lnTo>
                            <a:pt x="1920" y="690"/>
                          </a:lnTo>
                          <a:lnTo>
                            <a:pt x="1920" y="683"/>
                          </a:lnTo>
                          <a:lnTo>
                            <a:pt x="1922" y="683"/>
                          </a:lnTo>
                          <a:lnTo>
                            <a:pt x="1922" y="681"/>
                          </a:lnTo>
                          <a:lnTo>
                            <a:pt x="1923" y="681"/>
                          </a:lnTo>
                          <a:lnTo>
                            <a:pt x="1923" y="677"/>
                          </a:lnTo>
                          <a:lnTo>
                            <a:pt x="1923" y="674"/>
                          </a:lnTo>
                          <a:lnTo>
                            <a:pt x="1925" y="674"/>
                          </a:lnTo>
                          <a:lnTo>
                            <a:pt x="1927" y="670"/>
                          </a:lnTo>
                          <a:lnTo>
                            <a:pt x="1929" y="667"/>
                          </a:lnTo>
                          <a:lnTo>
                            <a:pt x="1929" y="662"/>
                          </a:lnTo>
                          <a:lnTo>
                            <a:pt x="1930" y="663"/>
                          </a:lnTo>
                          <a:lnTo>
                            <a:pt x="1930" y="663"/>
                          </a:lnTo>
                          <a:lnTo>
                            <a:pt x="1932" y="665"/>
                          </a:lnTo>
                          <a:lnTo>
                            <a:pt x="1936" y="665"/>
                          </a:lnTo>
                          <a:lnTo>
                            <a:pt x="1936" y="663"/>
                          </a:lnTo>
                          <a:lnTo>
                            <a:pt x="1936" y="662"/>
                          </a:lnTo>
                          <a:lnTo>
                            <a:pt x="1937" y="660"/>
                          </a:lnTo>
                          <a:lnTo>
                            <a:pt x="1929" y="656"/>
                          </a:lnTo>
                          <a:lnTo>
                            <a:pt x="1929" y="651"/>
                          </a:lnTo>
                          <a:lnTo>
                            <a:pt x="1929" y="642"/>
                          </a:lnTo>
                          <a:lnTo>
                            <a:pt x="1925" y="642"/>
                          </a:lnTo>
                          <a:lnTo>
                            <a:pt x="1923" y="641"/>
                          </a:lnTo>
                          <a:lnTo>
                            <a:pt x="1923" y="642"/>
                          </a:lnTo>
                          <a:lnTo>
                            <a:pt x="1922" y="642"/>
                          </a:lnTo>
                          <a:lnTo>
                            <a:pt x="1922" y="641"/>
                          </a:lnTo>
                          <a:lnTo>
                            <a:pt x="1923" y="641"/>
                          </a:lnTo>
                          <a:lnTo>
                            <a:pt x="1929" y="641"/>
                          </a:lnTo>
                          <a:lnTo>
                            <a:pt x="1929" y="639"/>
                          </a:lnTo>
                          <a:lnTo>
                            <a:pt x="1932" y="635"/>
                          </a:lnTo>
                          <a:lnTo>
                            <a:pt x="1932" y="632"/>
                          </a:lnTo>
                          <a:lnTo>
                            <a:pt x="1932" y="628"/>
                          </a:lnTo>
                          <a:lnTo>
                            <a:pt x="1932" y="627"/>
                          </a:lnTo>
                          <a:lnTo>
                            <a:pt x="1932" y="623"/>
                          </a:lnTo>
                          <a:lnTo>
                            <a:pt x="1930" y="623"/>
                          </a:lnTo>
                          <a:lnTo>
                            <a:pt x="1930" y="625"/>
                          </a:lnTo>
                          <a:lnTo>
                            <a:pt x="1929" y="625"/>
                          </a:lnTo>
                          <a:lnTo>
                            <a:pt x="1929" y="627"/>
                          </a:lnTo>
                          <a:lnTo>
                            <a:pt x="1925" y="627"/>
                          </a:lnTo>
                          <a:lnTo>
                            <a:pt x="1923" y="627"/>
                          </a:lnTo>
                          <a:lnTo>
                            <a:pt x="1922" y="628"/>
                          </a:lnTo>
                          <a:lnTo>
                            <a:pt x="1922" y="630"/>
                          </a:lnTo>
                          <a:lnTo>
                            <a:pt x="1922" y="632"/>
                          </a:lnTo>
                          <a:lnTo>
                            <a:pt x="1920" y="634"/>
                          </a:lnTo>
                          <a:lnTo>
                            <a:pt x="1918" y="635"/>
                          </a:lnTo>
                          <a:lnTo>
                            <a:pt x="1918" y="637"/>
                          </a:lnTo>
                          <a:lnTo>
                            <a:pt x="1916" y="637"/>
                          </a:lnTo>
                          <a:lnTo>
                            <a:pt x="1908" y="639"/>
                          </a:lnTo>
                          <a:lnTo>
                            <a:pt x="1908" y="637"/>
                          </a:lnTo>
                          <a:lnTo>
                            <a:pt x="1906" y="637"/>
                          </a:lnTo>
                          <a:lnTo>
                            <a:pt x="1906" y="639"/>
                          </a:lnTo>
                          <a:lnTo>
                            <a:pt x="1904" y="639"/>
                          </a:lnTo>
                          <a:lnTo>
                            <a:pt x="1901" y="641"/>
                          </a:lnTo>
                          <a:lnTo>
                            <a:pt x="1899" y="642"/>
                          </a:lnTo>
                          <a:lnTo>
                            <a:pt x="1897" y="644"/>
                          </a:lnTo>
                          <a:lnTo>
                            <a:pt x="1897" y="646"/>
                          </a:lnTo>
                          <a:lnTo>
                            <a:pt x="1897" y="648"/>
                          </a:lnTo>
                          <a:lnTo>
                            <a:pt x="1895" y="649"/>
                          </a:lnTo>
                          <a:lnTo>
                            <a:pt x="1897" y="649"/>
                          </a:lnTo>
                          <a:lnTo>
                            <a:pt x="1899" y="649"/>
                          </a:lnTo>
                          <a:lnTo>
                            <a:pt x="1901" y="651"/>
                          </a:lnTo>
                          <a:lnTo>
                            <a:pt x="1902" y="646"/>
                          </a:lnTo>
                          <a:lnTo>
                            <a:pt x="1904" y="644"/>
                          </a:lnTo>
                          <a:lnTo>
                            <a:pt x="1908" y="642"/>
                          </a:lnTo>
                          <a:lnTo>
                            <a:pt x="1908" y="641"/>
                          </a:lnTo>
                          <a:lnTo>
                            <a:pt x="1911" y="642"/>
                          </a:lnTo>
                          <a:lnTo>
                            <a:pt x="1916" y="642"/>
                          </a:lnTo>
                          <a:lnTo>
                            <a:pt x="1916" y="646"/>
                          </a:lnTo>
                          <a:lnTo>
                            <a:pt x="1916" y="648"/>
                          </a:lnTo>
                          <a:lnTo>
                            <a:pt x="1916" y="651"/>
                          </a:lnTo>
                          <a:lnTo>
                            <a:pt x="1916" y="653"/>
                          </a:lnTo>
                          <a:lnTo>
                            <a:pt x="1916" y="653"/>
                          </a:lnTo>
                          <a:lnTo>
                            <a:pt x="1916" y="653"/>
                          </a:lnTo>
                          <a:lnTo>
                            <a:pt x="1915" y="651"/>
                          </a:lnTo>
                          <a:lnTo>
                            <a:pt x="1915" y="651"/>
                          </a:lnTo>
                          <a:lnTo>
                            <a:pt x="1915" y="649"/>
                          </a:lnTo>
                          <a:lnTo>
                            <a:pt x="1911" y="649"/>
                          </a:lnTo>
                          <a:lnTo>
                            <a:pt x="1909" y="651"/>
                          </a:lnTo>
                          <a:lnTo>
                            <a:pt x="1908" y="653"/>
                          </a:lnTo>
                          <a:lnTo>
                            <a:pt x="1908" y="655"/>
                          </a:lnTo>
                          <a:lnTo>
                            <a:pt x="1906" y="656"/>
                          </a:lnTo>
                          <a:lnTo>
                            <a:pt x="1895" y="655"/>
                          </a:lnTo>
                          <a:lnTo>
                            <a:pt x="1895" y="658"/>
                          </a:lnTo>
                          <a:lnTo>
                            <a:pt x="1895" y="663"/>
                          </a:lnTo>
                          <a:lnTo>
                            <a:pt x="1895" y="669"/>
                          </a:lnTo>
                          <a:lnTo>
                            <a:pt x="1899" y="669"/>
                          </a:lnTo>
                          <a:lnTo>
                            <a:pt x="1899" y="672"/>
                          </a:lnTo>
                          <a:lnTo>
                            <a:pt x="1901" y="672"/>
                          </a:lnTo>
                          <a:lnTo>
                            <a:pt x="1901" y="674"/>
                          </a:lnTo>
                          <a:lnTo>
                            <a:pt x="1899" y="674"/>
                          </a:lnTo>
                          <a:lnTo>
                            <a:pt x="1897" y="674"/>
                          </a:lnTo>
                          <a:lnTo>
                            <a:pt x="1897" y="679"/>
                          </a:lnTo>
                          <a:lnTo>
                            <a:pt x="1897" y="683"/>
                          </a:lnTo>
                          <a:lnTo>
                            <a:pt x="1899" y="684"/>
                          </a:lnTo>
                          <a:lnTo>
                            <a:pt x="1901" y="686"/>
                          </a:lnTo>
                          <a:lnTo>
                            <a:pt x="1904" y="686"/>
                          </a:lnTo>
                          <a:lnTo>
                            <a:pt x="1904" y="690"/>
                          </a:lnTo>
                          <a:lnTo>
                            <a:pt x="1906" y="691"/>
                          </a:lnTo>
                          <a:lnTo>
                            <a:pt x="1904" y="695"/>
                          </a:lnTo>
                          <a:lnTo>
                            <a:pt x="1904" y="695"/>
                          </a:lnTo>
                          <a:lnTo>
                            <a:pt x="1902" y="697"/>
                          </a:lnTo>
                          <a:lnTo>
                            <a:pt x="1902" y="697"/>
                          </a:lnTo>
                          <a:lnTo>
                            <a:pt x="1902" y="698"/>
                          </a:lnTo>
                          <a:lnTo>
                            <a:pt x="1904" y="698"/>
                          </a:lnTo>
                          <a:lnTo>
                            <a:pt x="1906" y="704"/>
                          </a:lnTo>
                          <a:lnTo>
                            <a:pt x="1908" y="704"/>
                          </a:lnTo>
                          <a:lnTo>
                            <a:pt x="1908" y="711"/>
                          </a:lnTo>
                          <a:lnTo>
                            <a:pt x="1906" y="711"/>
                          </a:lnTo>
                          <a:lnTo>
                            <a:pt x="1906" y="714"/>
                          </a:lnTo>
                          <a:lnTo>
                            <a:pt x="1908" y="717"/>
                          </a:lnTo>
                          <a:lnTo>
                            <a:pt x="1909" y="721"/>
                          </a:lnTo>
                          <a:lnTo>
                            <a:pt x="1911" y="723"/>
                          </a:lnTo>
                          <a:lnTo>
                            <a:pt x="1911" y="723"/>
                          </a:lnTo>
                          <a:lnTo>
                            <a:pt x="1904" y="723"/>
                          </a:lnTo>
                          <a:lnTo>
                            <a:pt x="1904" y="728"/>
                          </a:lnTo>
                          <a:lnTo>
                            <a:pt x="1902" y="730"/>
                          </a:lnTo>
                          <a:lnTo>
                            <a:pt x="1901" y="731"/>
                          </a:lnTo>
                          <a:lnTo>
                            <a:pt x="1901" y="733"/>
                          </a:lnTo>
                          <a:lnTo>
                            <a:pt x="1899" y="733"/>
                          </a:lnTo>
                          <a:lnTo>
                            <a:pt x="1899" y="730"/>
                          </a:lnTo>
                          <a:lnTo>
                            <a:pt x="1899" y="730"/>
                          </a:lnTo>
                          <a:lnTo>
                            <a:pt x="1897" y="728"/>
                          </a:lnTo>
                          <a:lnTo>
                            <a:pt x="1892" y="730"/>
                          </a:lnTo>
                          <a:lnTo>
                            <a:pt x="1888" y="731"/>
                          </a:lnTo>
                          <a:lnTo>
                            <a:pt x="1885" y="733"/>
                          </a:lnTo>
                          <a:lnTo>
                            <a:pt x="1887" y="737"/>
                          </a:lnTo>
                          <a:lnTo>
                            <a:pt x="1887" y="738"/>
                          </a:lnTo>
                          <a:lnTo>
                            <a:pt x="1890" y="740"/>
                          </a:lnTo>
                          <a:lnTo>
                            <a:pt x="1890" y="742"/>
                          </a:lnTo>
                          <a:lnTo>
                            <a:pt x="1883" y="738"/>
                          </a:lnTo>
                          <a:lnTo>
                            <a:pt x="1883" y="735"/>
                          </a:lnTo>
                          <a:lnTo>
                            <a:pt x="1881" y="733"/>
                          </a:lnTo>
                          <a:lnTo>
                            <a:pt x="1878" y="733"/>
                          </a:lnTo>
                          <a:lnTo>
                            <a:pt x="1874" y="733"/>
                          </a:lnTo>
                          <a:lnTo>
                            <a:pt x="1874" y="733"/>
                          </a:lnTo>
                          <a:lnTo>
                            <a:pt x="1874" y="735"/>
                          </a:lnTo>
                          <a:lnTo>
                            <a:pt x="1873" y="735"/>
                          </a:lnTo>
                          <a:lnTo>
                            <a:pt x="1873" y="733"/>
                          </a:lnTo>
                          <a:lnTo>
                            <a:pt x="1869" y="733"/>
                          </a:lnTo>
                          <a:lnTo>
                            <a:pt x="1869" y="731"/>
                          </a:lnTo>
                          <a:lnTo>
                            <a:pt x="1867" y="731"/>
                          </a:lnTo>
                          <a:lnTo>
                            <a:pt x="1864" y="733"/>
                          </a:lnTo>
                          <a:lnTo>
                            <a:pt x="1862" y="733"/>
                          </a:lnTo>
                          <a:lnTo>
                            <a:pt x="1860" y="737"/>
                          </a:lnTo>
                          <a:lnTo>
                            <a:pt x="1860" y="737"/>
                          </a:lnTo>
                          <a:lnTo>
                            <a:pt x="1857" y="738"/>
                          </a:lnTo>
                          <a:lnTo>
                            <a:pt x="1855" y="740"/>
                          </a:lnTo>
                          <a:lnTo>
                            <a:pt x="1854" y="740"/>
                          </a:lnTo>
                          <a:lnTo>
                            <a:pt x="1850" y="740"/>
                          </a:lnTo>
                          <a:lnTo>
                            <a:pt x="1848" y="744"/>
                          </a:lnTo>
                          <a:lnTo>
                            <a:pt x="1848" y="744"/>
                          </a:lnTo>
                          <a:lnTo>
                            <a:pt x="1848" y="747"/>
                          </a:lnTo>
                          <a:lnTo>
                            <a:pt x="1847" y="747"/>
                          </a:lnTo>
                          <a:lnTo>
                            <a:pt x="1845" y="749"/>
                          </a:lnTo>
                          <a:lnTo>
                            <a:pt x="1845" y="752"/>
                          </a:lnTo>
                          <a:lnTo>
                            <a:pt x="1845" y="754"/>
                          </a:lnTo>
                          <a:lnTo>
                            <a:pt x="1841" y="756"/>
                          </a:lnTo>
                          <a:lnTo>
                            <a:pt x="1843" y="758"/>
                          </a:lnTo>
                          <a:lnTo>
                            <a:pt x="1843" y="759"/>
                          </a:lnTo>
                          <a:lnTo>
                            <a:pt x="1845" y="759"/>
                          </a:lnTo>
                          <a:lnTo>
                            <a:pt x="1843" y="761"/>
                          </a:lnTo>
                          <a:lnTo>
                            <a:pt x="1841" y="763"/>
                          </a:lnTo>
                          <a:lnTo>
                            <a:pt x="1841" y="763"/>
                          </a:lnTo>
                          <a:lnTo>
                            <a:pt x="1840" y="765"/>
                          </a:lnTo>
                          <a:lnTo>
                            <a:pt x="1840" y="765"/>
                          </a:lnTo>
                          <a:lnTo>
                            <a:pt x="1840" y="766"/>
                          </a:lnTo>
                          <a:lnTo>
                            <a:pt x="1841" y="766"/>
                          </a:lnTo>
                          <a:lnTo>
                            <a:pt x="1841" y="768"/>
                          </a:lnTo>
                          <a:lnTo>
                            <a:pt x="1841" y="768"/>
                          </a:lnTo>
                          <a:lnTo>
                            <a:pt x="1840" y="770"/>
                          </a:lnTo>
                          <a:lnTo>
                            <a:pt x="1840" y="772"/>
                          </a:lnTo>
                          <a:lnTo>
                            <a:pt x="1838" y="772"/>
                          </a:lnTo>
                          <a:lnTo>
                            <a:pt x="1836" y="770"/>
                          </a:lnTo>
                          <a:lnTo>
                            <a:pt x="1833" y="770"/>
                          </a:lnTo>
                          <a:lnTo>
                            <a:pt x="1833" y="772"/>
                          </a:lnTo>
                          <a:lnTo>
                            <a:pt x="1833" y="772"/>
                          </a:lnTo>
                          <a:lnTo>
                            <a:pt x="1831" y="772"/>
                          </a:lnTo>
                          <a:lnTo>
                            <a:pt x="1831" y="772"/>
                          </a:lnTo>
                          <a:lnTo>
                            <a:pt x="1829" y="770"/>
                          </a:lnTo>
                          <a:lnTo>
                            <a:pt x="1827" y="770"/>
                          </a:lnTo>
                          <a:lnTo>
                            <a:pt x="1826" y="770"/>
                          </a:lnTo>
                          <a:lnTo>
                            <a:pt x="1826" y="770"/>
                          </a:lnTo>
                          <a:lnTo>
                            <a:pt x="1819" y="772"/>
                          </a:lnTo>
                          <a:lnTo>
                            <a:pt x="1819" y="773"/>
                          </a:lnTo>
                          <a:lnTo>
                            <a:pt x="1815" y="773"/>
                          </a:lnTo>
                          <a:lnTo>
                            <a:pt x="1815" y="773"/>
                          </a:lnTo>
                          <a:lnTo>
                            <a:pt x="1810" y="773"/>
                          </a:lnTo>
                          <a:lnTo>
                            <a:pt x="1808" y="777"/>
                          </a:lnTo>
                          <a:lnTo>
                            <a:pt x="1801" y="777"/>
                          </a:lnTo>
                          <a:lnTo>
                            <a:pt x="1801" y="779"/>
                          </a:lnTo>
                          <a:lnTo>
                            <a:pt x="1798" y="779"/>
                          </a:lnTo>
                          <a:lnTo>
                            <a:pt x="1799" y="791"/>
                          </a:lnTo>
                          <a:lnTo>
                            <a:pt x="1798" y="791"/>
                          </a:lnTo>
                          <a:lnTo>
                            <a:pt x="1798" y="793"/>
                          </a:lnTo>
                          <a:lnTo>
                            <a:pt x="1798" y="794"/>
                          </a:lnTo>
                          <a:lnTo>
                            <a:pt x="1799" y="794"/>
                          </a:lnTo>
                          <a:lnTo>
                            <a:pt x="1799" y="798"/>
                          </a:lnTo>
                          <a:lnTo>
                            <a:pt x="1798" y="798"/>
                          </a:lnTo>
                          <a:lnTo>
                            <a:pt x="1796" y="798"/>
                          </a:lnTo>
                          <a:lnTo>
                            <a:pt x="1792" y="798"/>
                          </a:lnTo>
                          <a:lnTo>
                            <a:pt x="1789" y="800"/>
                          </a:lnTo>
                          <a:lnTo>
                            <a:pt x="1787" y="801"/>
                          </a:lnTo>
                          <a:lnTo>
                            <a:pt x="1784" y="803"/>
                          </a:lnTo>
                          <a:lnTo>
                            <a:pt x="1782" y="803"/>
                          </a:lnTo>
                          <a:lnTo>
                            <a:pt x="1782" y="805"/>
                          </a:lnTo>
                          <a:lnTo>
                            <a:pt x="1782" y="807"/>
                          </a:lnTo>
                          <a:lnTo>
                            <a:pt x="1782" y="808"/>
                          </a:lnTo>
                          <a:lnTo>
                            <a:pt x="1782" y="810"/>
                          </a:lnTo>
                          <a:lnTo>
                            <a:pt x="1782" y="810"/>
                          </a:lnTo>
                          <a:lnTo>
                            <a:pt x="1782" y="810"/>
                          </a:lnTo>
                          <a:lnTo>
                            <a:pt x="1777" y="810"/>
                          </a:lnTo>
                          <a:lnTo>
                            <a:pt x="1777" y="812"/>
                          </a:lnTo>
                          <a:lnTo>
                            <a:pt x="1763" y="812"/>
                          </a:lnTo>
                          <a:lnTo>
                            <a:pt x="1763" y="814"/>
                          </a:lnTo>
                          <a:lnTo>
                            <a:pt x="1763" y="814"/>
                          </a:lnTo>
                          <a:lnTo>
                            <a:pt x="1759" y="814"/>
                          </a:lnTo>
                          <a:lnTo>
                            <a:pt x="1759" y="805"/>
                          </a:lnTo>
                          <a:lnTo>
                            <a:pt x="1751" y="807"/>
                          </a:lnTo>
                          <a:lnTo>
                            <a:pt x="1751" y="808"/>
                          </a:lnTo>
                          <a:lnTo>
                            <a:pt x="1752" y="808"/>
                          </a:lnTo>
                          <a:lnTo>
                            <a:pt x="1752" y="810"/>
                          </a:lnTo>
                          <a:lnTo>
                            <a:pt x="1752" y="814"/>
                          </a:lnTo>
                          <a:lnTo>
                            <a:pt x="1754" y="814"/>
                          </a:lnTo>
                          <a:lnTo>
                            <a:pt x="1754" y="815"/>
                          </a:lnTo>
                          <a:lnTo>
                            <a:pt x="1754" y="815"/>
                          </a:lnTo>
                          <a:lnTo>
                            <a:pt x="1756" y="819"/>
                          </a:lnTo>
                          <a:lnTo>
                            <a:pt x="1756" y="822"/>
                          </a:lnTo>
                          <a:lnTo>
                            <a:pt x="1756" y="824"/>
                          </a:lnTo>
                          <a:lnTo>
                            <a:pt x="1756" y="826"/>
                          </a:lnTo>
                          <a:lnTo>
                            <a:pt x="1758" y="827"/>
                          </a:lnTo>
                          <a:lnTo>
                            <a:pt x="1758" y="831"/>
                          </a:lnTo>
                          <a:lnTo>
                            <a:pt x="1749" y="831"/>
                          </a:lnTo>
                          <a:lnTo>
                            <a:pt x="1749" y="827"/>
                          </a:lnTo>
                          <a:lnTo>
                            <a:pt x="1749" y="827"/>
                          </a:lnTo>
                          <a:lnTo>
                            <a:pt x="1749" y="829"/>
                          </a:lnTo>
                          <a:lnTo>
                            <a:pt x="1749" y="829"/>
                          </a:lnTo>
                          <a:lnTo>
                            <a:pt x="1745" y="829"/>
                          </a:lnTo>
                          <a:lnTo>
                            <a:pt x="1744" y="831"/>
                          </a:lnTo>
                          <a:lnTo>
                            <a:pt x="1738" y="831"/>
                          </a:lnTo>
                          <a:lnTo>
                            <a:pt x="1738" y="833"/>
                          </a:lnTo>
                          <a:lnTo>
                            <a:pt x="1737" y="833"/>
                          </a:lnTo>
                          <a:lnTo>
                            <a:pt x="1737" y="834"/>
                          </a:lnTo>
                          <a:lnTo>
                            <a:pt x="1733" y="834"/>
                          </a:lnTo>
                          <a:lnTo>
                            <a:pt x="1731" y="827"/>
                          </a:lnTo>
                          <a:lnTo>
                            <a:pt x="1728" y="827"/>
                          </a:lnTo>
                          <a:lnTo>
                            <a:pt x="1724" y="829"/>
                          </a:lnTo>
                          <a:lnTo>
                            <a:pt x="1723" y="829"/>
                          </a:lnTo>
                          <a:lnTo>
                            <a:pt x="1723" y="831"/>
                          </a:lnTo>
                          <a:lnTo>
                            <a:pt x="1721" y="831"/>
                          </a:lnTo>
                          <a:lnTo>
                            <a:pt x="1721" y="831"/>
                          </a:lnTo>
                          <a:lnTo>
                            <a:pt x="1719" y="831"/>
                          </a:lnTo>
                          <a:lnTo>
                            <a:pt x="1716" y="831"/>
                          </a:lnTo>
                          <a:lnTo>
                            <a:pt x="1712" y="831"/>
                          </a:lnTo>
                          <a:lnTo>
                            <a:pt x="1710" y="833"/>
                          </a:lnTo>
                          <a:lnTo>
                            <a:pt x="1709" y="833"/>
                          </a:lnTo>
                          <a:lnTo>
                            <a:pt x="1709" y="834"/>
                          </a:lnTo>
                          <a:lnTo>
                            <a:pt x="1709" y="836"/>
                          </a:lnTo>
                          <a:lnTo>
                            <a:pt x="1710" y="836"/>
                          </a:lnTo>
                          <a:lnTo>
                            <a:pt x="1714" y="838"/>
                          </a:lnTo>
                          <a:lnTo>
                            <a:pt x="1716" y="840"/>
                          </a:lnTo>
                          <a:lnTo>
                            <a:pt x="1716" y="840"/>
                          </a:lnTo>
                          <a:lnTo>
                            <a:pt x="1714" y="840"/>
                          </a:lnTo>
                          <a:lnTo>
                            <a:pt x="1714" y="841"/>
                          </a:lnTo>
                          <a:lnTo>
                            <a:pt x="1712" y="841"/>
                          </a:lnTo>
                          <a:lnTo>
                            <a:pt x="1712" y="840"/>
                          </a:lnTo>
                          <a:lnTo>
                            <a:pt x="1710" y="840"/>
                          </a:lnTo>
                          <a:lnTo>
                            <a:pt x="1710" y="843"/>
                          </a:lnTo>
                          <a:lnTo>
                            <a:pt x="1710" y="845"/>
                          </a:lnTo>
                          <a:lnTo>
                            <a:pt x="1710" y="845"/>
                          </a:lnTo>
                          <a:lnTo>
                            <a:pt x="1707" y="845"/>
                          </a:lnTo>
                          <a:lnTo>
                            <a:pt x="1709" y="848"/>
                          </a:lnTo>
                          <a:lnTo>
                            <a:pt x="1719" y="845"/>
                          </a:lnTo>
                          <a:lnTo>
                            <a:pt x="1721" y="850"/>
                          </a:lnTo>
                          <a:lnTo>
                            <a:pt x="1723" y="848"/>
                          </a:lnTo>
                          <a:lnTo>
                            <a:pt x="1724" y="852"/>
                          </a:lnTo>
                          <a:lnTo>
                            <a:pt x="1726" y="852"/>
                          </a:lnTo>
                          <a:lnTo>
                            <a:pt x="1728" y="854"/>
                          </a:lnTo>
                          <a:lnTo>
                            <a:pt x="1730" y="855"/>
                          </a:lnTo>
                          <a:lnTo>
                            <a:pt x="1730" y="859"/>
                          </a:lnTo>
                          <a:lnTo>
                            <a:pt x="1731" y="859"/>
                          </a:lnTo>
                          <a:lnTo>
                            <a:pt x="1731" y="857"/>
                          </a:lnTo>
                          <a:lnTo>
                            <a:pt x="1731" y="857"/>
                          </a:lnTo>
                          <a:lnTo>
                            <a:pt x="1731" y="854"/>
                          </a:lnTo>
                          <a:lnTo>
                            <a:pt x="1733" y="854"/>
                          </a:lnTo>
                          <a:lnTo>
                            <a:pt x="1735" y="854"/>
                          </a:lnTo>
                          <a:lnTo>
                            <a:pt x="1735" y="852"/>
                          </a:lnTo>
                          <a:lnTo>
                            <a:pt x="1737" y="852"/>
                          </a:lnTo>
                          <a:lnTo>
                            <a:pt x="1737" y="854"/>
                          </a:lnTo>
                          <a:lnTo>
                            <a:pt x="1737" y="854"/>
                          </a:lnTo>
                          <a:lnTo>
                            <a:pt x="1738" y="854"/>
                          </a:lnTo>
                          <a:lnTo>
                            <a:pt x="1738" y="854"/>
                          </a:lnTo>
                          <a:lnTo>
                            <a:pt x="1737" y="855"/>
                          </a:lnTo>
                          <a:lnTo>
                            <a:pt x="1737" y="855"/>
                          </a:lnTo>
                          <a:lnTo>
                            <a:pt x="1733" y="857"/>
                          </a:lnTo>
                          <a:lnTo>
                            <a:pt x="1733" y="859"/>
                          </a:lnTo>
                          <a:lnTo>
                            <a:pt x="1740" y="859"/>
                          </a:lnTo>
                          <a:lnTo>
                            <a:pt x="1738" y="861"/>
                          </a:lnTo>
                          <a:lnTo>
                            <a:pt x="1738" y="862"/>
                          </a:lnTo>
                          <a:lnTo>
                            <a:pt x="1738" y="864"/>
                          </a:lnTo>
                          <a:lnTo>
                            <a:pt x="1740" y="864"/>
                          </a:lnTo>
                          <a:lnTo>
                            <a:pt x="1740" y="864"/>
                          </a:lnTo>
                          <a:lnTo>
                            <a:pt x="1745" y="864"/>
                          </a:lnTo>
                          <a:lnTo>
                            <a:pt x="1745" y="866"/>
                          </a:lnTo>
                          <a:lnTo>
                            <a:pt x="1744" y="868"/>
                          </a:lnTo>
                          <a:lnTo>
                            <a:pt x="1744" y="868"/>
                          </a:lnTo>
                          <a:lnTo>
                            <a:pt x="1744" y="868"/>
                          </a:lnTo>
                          <a:lnTo>
                            <a:pt x="1744" y="869"/>
                          </a:lnTo>
                          <a:lnTo>
                            <a:pt x="1745" y="869"/>
                          </a:lnTo>
                          <a:lnTo>
                            <a:pt x="1745" y="875"/>
                          </a:lnTo>
                          <a:lnTo>
                            <a:pt x="1747" y="876"/>
                          </a:lnTo>
                          <a:lnTo>
                            <a:pt x="1747" y="878"/>
                          </a:lnTo>
                          <a:lnTo>
                            <a:pt x="1751" y="880"/>
                          </a:lnTo>
                          <a:lnTo>
                            <a:pt x="1752" y="883"/>
                          </a:lnTo>
                          <a:lnTo>
                            <a:pt x="1759" y="885"/>
                          </a:lnTo>
                          <a:lnTo>
                            <a:pt x="1761" y="889"/>
                          </a:lnTo>
                          <a:lnTo>
                            <a:pt x="1764" y="887"/>
                          </a:lnTo>
                          <a:lnTo>
                            <a:pt x="1764" y="899"/>
                          </a:lnTo>
                          <a:lnTo>
                            <a:pt x="1764" y="899"/>
                          </a:lnTo>
                          <a:lnTo>
                            <a:pt x="1764" y="899"/>
                          </a:lnTo>
                          <a:lnTo>
                            <a:pt x="1764" y="901"/>
                          </a:lnTo>
                          <a:lnTo>
                            <a:pt x="1764" y="901"/>
                          </a:lnTo>
                          <a:lnTo>
                            <a:pt x="1766" y="904"/>
                          </a:lnTo>
                          <a:lnTo>
                            <a:pt x="1764" y="906"/>
                          </a:lnTo>
                          <a:lnTo>
                            <a:pt x="1764" y="915"/>
                          </a:lnTo>
                          <a:lnTo>
                            <a:pt x="1766" y="916"/>
                          </a:lnTo>
                          <a:lnTo>
                            <a:pt x="1763" y="925"/>
                          </a:lnTo>
                          <a:lnTo>
                            <a:pt x="1763" y="925"/>
                          </a:lnTo>
                          <a:lnTo>
                            <a:pt x="1763" y="925"/>
                          </a:lnTo>
                          <a:lnTo>
                            <a:pt x="1764" y="927"/>
                          </a:lnTo>
                          <a:lnTo>
                            <a:pt x="1763" y="936"/>
                          </a:lnTo>
                          <a:lnTo>
                            <a:pt x="1759" y="937"/>
                          </a:lnTo>
                          <a:lnTo>
                            <a:pt x="1758" y="941"/>
                          </a:lnTo>
                          <a:lnTo>
                            <a:pt x="1754" y="943"/>
                          </a:lnTo>
                          <a:lnTo>
                            <a:pt x="1742" y="943"/>
                          </a:lnTo>
                          <a:lnTo>
                            <a:pt x="1740" y="939"/>
                          </a:lnTo>
                          <a:lnTo>
                            <a:pt x="1731" y="939"/>
                          </a:lnTo>
                          <a:lnTo>
                            <a:pt x="1731" y="937"/>
                          </a:lnTo>
                          <a:lnTo>
                            <a:pt x="1730" y="937"/>
                          </a:lnTo>
                          <a:lnTo>
                            <a:pt x="1726" y="939"/>
                          </a:lnTo>
                          <a:lnTo>
                            <a:pt x="1724" y="939"/>
                          </a:lnTo>
                          <a:lnTo>
                            <a:pt x="1724" y="937"/>
                          </a:lnTo>
                          <a:lnTo>
                            <a:pt x="1716" y="937"/>
                          </a:lnTo>
                          <a:lnTo>
                            <a:pt x="1716" y="939"/>
                          </a:lnTo>
                          <a:lnTo>
                            <a:pt x="1710" y="939"/>
                          </a:lnTo>
                          <a:lnTo>
                            <a:pt x="1710" y="937"/>
                          </a:lnTo>
                          <a:lnTo>
                            <a:pt x="1709" y="937"/>
                          </a:lnTo>
                          <a:lnTo>
                            <a:pt x="1709" y="936"/>
                          </a:lnTo>
                          <a:lnTo>
                            <a:pt x="1703" y="936"/>
                          </a:lnTo>
                          <a:lnTo>
                            <a:pt x="1703" y="936"/>
                          </a:lnTo>
                          <a:lnTo>
                            <a:pt x="1682" y="936"/>
                          </a:lnTo>
                          <a:lnTo>
                            <a:pt x="1682" y="937"/>
                          </a:lnTo>
                          <a:lnTo>
                            <a:pt x="1681" y="936"/>
                          </a:lnTo>
                          <a:lnTo>
                            <a:pt x="1679" y="934"/>
                          </a:lnTo>
                          <a:lnTo>
                            <a:pt x="1677" y="932"/>
                          </a:lnTo>
                          <a:lnTo>
                            <a:pt x="1675" y="932"/>
                          </a:lnTo>
                          <a:lnTo>
                            <a:pt x="1672" y="932"/>
                          </a:lnTo>
                          <a:lnTo>
                            <a:pt x="1668" y="932"/>
                          </a:lnTo>
                          <a:lnTo>
                            <a:pt x="1665" y="934"/>
                          </a:lnTo>
                          <a:lnTo>
                            <a:pt x="1665" y="936"/>
                          </a:lnTo>
                          <a:lnTo>
                            <a:pt x="1662" y="936"/>
                          </a:lnTo>
                          <a:lnTo>
                            <a:pt x="1662" y="936"/>
                          </a:lnTo>
                          <a:lnTo>
                            <a:pt x="1662" y="936"/>
                          </a:lnTo>
                          <a:lnTo>
                            <a:pt x="1662" y="939"/>
                          </a:lnTo>
                          <a:lnTo>
                            <a:pt x="1655" y="939"/>
                          </a:lnTo>
                          <a:lnTo>
                            <a:pt x="1655" y="939"/>
                          </a:lnTo>
                          <a:lnTo>
                            <a:pt x="1655" y="941"/>
                          </a:lnTo>
                          <a:lnTo>
                            <a:pt x="1653" y="941"/>
                          </a:lnTo>
                          <a:lnTo>
                            <a:pt x="1653" y="939"/>
                          </a:lnTo>
                          <a:lnTo>
                            <a:pt x="1651" y="939"/>
                          </a:lnTo>
                          <a:lnTo>
                            <a:pt x="1649" y="941"/>
                          </a:lnTo>
                          <a:lnTo>
                            <a:pt x="1648" y="943"/>
                          </a:lnTo>
                          <a:lnTo>
                            <a:pt x="1646" y="944"/>
                          </a:lnTo>
                          <a:lnTo>
                            <a:pt x="1644" y="946"/>
                          </a:lnTo>
                          <a:lnTo>
                            <a:pt x="1644" y="946"/>
                          </a:lnTo>
                          <a:lnTo>
                            <a:pt x="1644" y="948"/>
                          </a:lnTo>
                          <a:lnTo>
                            <a:pt x="1644" y="948"/>
                          </a:lnTo>
                          <a:lnTo>
                            <a:pt x="1646" y="950"/>
                          </a:lnTo>
                          <a:lnTo>
                            <a:pt x="1646" y="950"/>
                          </a:lnTo>
                          <a:lnTo>
                            <a:pt x="1646" y="951"/>
                          </a:lnTo>
                          <a:lnTo>
                            <a:pt x="1648" y="951"/>
                          </a:lnTo>
                          <a:lnTo>
                            <a:pt x="1648" y="955"/>
                          </a:lnTo>
                          <a:lnTo>
                            <a:pt x="1649" y="957"/>
                          </a:lnTo>
                          <a:lnTo>
                            <a:pt x="1651" y="958"/>
                          </a:lnTo>
                          <a:lnTo>
                            <a:pt x="1651" y="960"/>
                          </a:lnTo>
                          <a:lnTo>
                            <a:pt x="1651" y="962"/>
                          </a:lnTo>
                          <a:lnTo>
                            <a:pt x="1653" y="962"/>
                          </a:lnTo>
                          <a:lnTo>
                            <a:pt x="1651" y="964"/>
                          </a:lnTo>
                          <a:lnTo>
                            <a:pt x="1649" y="967"/>
                          </a:lnTo>
                          <a:lnTo>
                            <a:pt x="1649" y="969"/>
                          </a:lnTo>
                          <a:lnTo>
                            <a:pt x="1651" y="969"/>
                          </a:lnTo>
                          <a:lnTo>
                            <a:pt x="1653" y="981"/>
                          </a:lnTo>
                          <a:lnTo>
                            <a:pt x="1655" y="983"/>
                          </a:lnTo>
                          <a:lnTo>
                            <a:pt x="1653" y="985"/>
                          </a:lnTo>
                          <a:lnTo>
                            <a:pt x="1655" y="985"/>
                          </a:lnTo>
                          <a:lnTo>
                            <a:pt x="1655" y="990"/>
                          </a:lnTo>
                          <a:lnTo>
                            <a:pt x="1653" y="990"/>
                          </a:lnTo>
                          <a:lnTo>
                            <a:pt x="1653" y="999"/>
                          </a:lnTo>
                          <a:lnTo>
                            <a:pt x="1653" y="999"/>
                          </a:lnTo>
                          <a:lnTo>
                            <a:pt x="1653" y="1000"/>
                          </a:lnTo>
                          <a:lnTo>
                            <a:pt x="1649" y="1002"/>
                          </a:lnTo>
                          <a:lnTo>
                            <a:pt x="1649" y="1004"/>
                          </a:lnTo>
                          <a:lnTo>
                            <a:pt x="1651" y="1006"/>
                          </a:lnTo>
                          <a:lnTo>
                            <a:pt x="1649" y="1007"/>
                          </a:lnTo>
                          <a:lnTo>
                            <a:pt x="1649" y="1007"/>
                          </a:lnTo>
                          <a:lnTo>
                            <a:pt x="1648" y="1011"/>
                          </a:lnTo>
                          <a:lnTo>
                            <a:pt x="1648" y="1013"/>
                          </a:lnTo>
                          <a:lnTo>
                            <a:pt x="1648" y="1016"/>
                          </a:lnTo>
                          <a:lnTo>
                            <a:pt x="1644" y="1018"/>
                          </a:lnTo>
                          <a:lnTo>
                            <a:pt x="1644" y="1021"/>
                          </a:lnTo>
                          <a:lnTo>
                            <a:pt x="1644" y="1023"/>
                          </a:lnTo>
                          <a:lnTo>
                            <a:pt x="1642" y="1025"/>
                          </a:lnTo>
                          <a:lnTo>
                            <a:pt x="1642" y="1032"/>
                          </a:lnTo>
                          <a:lnTo>
                            <a:pt x="1644" y="1032"/>
                          </a:lnTo>
                          <a:lnTo>
                            <a:pt x="1644" y="1032"/>
                          </a:lnTo>
                          <a:lnTo>
                            <a:pt x="1644" y="1032"/>
                          </a:lnTo>
                          <a:lnTo>
                            <a:pt x="1646" y="1028"/>
                          </a:lnTo>
                          <a:lnTo>
                            <a:pt x="1648" y="1028"/>
                          </a:lnTo>
                          <a:lnTo>
                            <a:pt x="1648" y="1033"/>
                          </a:lnTo>
                          <a:lnTo>
                            <a:pt x="1646" y="1033"/>
                          </a:lnTo>
                          <a:lnTo>
                            <a:pt x="1646" y="1033"/>
                          </a:lnTo>
                          <a:lnTo>
                            <a:pt x="1646" y="1035"/>
                          </a:lnTo>
                          <a:lnTo>
                            <a:pt x="1644" y="1035"/>
                          </a:lnTo>
                          <a:lnTo>
                            <a:pt x="1644" y="1037"/>
                          </a:lnTo>
                          <a:lnTo>
                            <a:pt x="1648" y="1037"/>
                          </a:lnTo>
                          <a:lnTo>
                            <a:pt x="1649" y="1049"/>
                          </a:lnTo>
                          <a:lnTo>
                            <a:pt x="1649" y="1049"/>
                          </a:lnTo>
                          <a:lnTo>
                            <a:pt x="1648" y="1065"/>
                          </a:lnTo>
                          <a:lnTo>
                            <a:pt x="1649" y="1063"/>
                          </a:lnTo>
                          <a:lnTo>
                            <a:pt x="1651" y="1063"/>
                          </a:lnTo>
                          <a:lnTo>
                            <a:pt x="1655" y="1063"/>
                          </a:lnTo>
                          <a:lnTo>
                            <a:pt x="1655" y="1065"/>
                          </a:lnTo>
                          <a:lnTo>
                            <a:pt x="1660" y="1065"/>
                          </a:lnTo>
                          <a:lnTo>
                            <a:pt x="1662" y="1068"/>
                          </a:lnTo>
                          <a:lnTo>
                            <a:pt x="1663" y="1067"/>
                          </a:lnTo>
                          <a:lnTo>
                            <a:pt x="1667" y="1067"/>
                          </a:lnTo>
                          <a:lnTo>
                            <a:pt x="1668" y="1065"/>
                          </a:lnTo>
                          <a:lnTo>
                            <a:pt x="1670" y="1065"/>
                          </a:lnTo>
                          <a:lnTo>
                            <a:pt x="1674" y="1065"/>
                          </a:lnTo>
                          <a:lnTo>
                            <a:pt x="1674" y="1063"/>
                          </a:lnTo>
                          <a:lnTo>
                            <a:pt x="1679" y="1063"/>
                          </a:lnTo>
                          <a:lnTo>
                            <a:pt x="1686" y="1070"/>
                          </a:lnTo>
                          <a:lnTo>
                            <a:pt x="1686" y="1070"/>
                          </a:lnTo>
                          <a:lnTo>
                            <a:pt x="1688" y="1075"/>
                          </a:lnTo>
                          <a:lnTo>
                            <a:pt x="1689" y="1075"/>
                          </a:lnTo>
                          <a:lnTo>
                            <a:pt x="1689" y="1077"/>
                          </a:lnTo>
                          <a:lnTo>
                            <a:pt x="1691" y="1081"/>
                          </a:lnTo>
                          <a:lnTo>
                            <a:pt x="1698" y="1082"/>
                          </a:lnTo>
                          <a:lnTo>
                            <a:pt x="1700" y="1081"/>
                          </a:lnTo>
                          <a:lnTo>
                            <a:pt x="1703" y="1081"/>
                          </a:lnTo>
                          <a:lnTo>
                            <a:pt x="1707" y="1079"/>
                          </a:lnTo>
                          <a:lnTo>
                            <a:pt x="1707" y="1077"/>
                          </a:lnTo>
                          <a:lnTo>
                            <a:pt x="1712" y="1077"/>
                          </a:lnTo>
                          <a:lnTo>
                            <a:pt x="1716" y="1072"/>
                          </a:lnTo>
                          <a:lnTo>
                            <a:pt x="1719" y="1072"/>
                          </a:lnTo>
                          <a:lnTo>
                            <a:pt x="1721" y="1074"/>
                          </a:lnTo>
                          <a:lnTo>
                            <a:pt x="1721" y="1074"/>
                          </a:lnTo>
                          <a:lnTo>
                            <a:pt x="1723" y="1074"/>
                          </a:lnTo>
                          <a:lnTo>
                            <a:pt x="1724" y="1074"/>
                          </a:lnTo>
                          <a:lnTo>
                            <a:pt x="1724" y="1074"/>
                          </a:lnTo>
                          <a:lnTo>
                            <a:pt x="1724" y="1074"/>
                          </a:lnTo>
                          <a:lnTo>
                            <a:pt x="1731" y="1075"/>
                          </a:lnTo>
                          <a:lnTo>
                            <a:pt x="1731" y="1074"/>
                          </a:lnTo>
                          <a:lnTo>
                            <a:pt x="1733" y="1074"/>
                          </a:lnTo>
                          <a:lnTo>
                            <a:pt x="1733" y="1074"/>
                          </a:lnTo>
                          <a:lnTo>
                            <a:pt x="1742" y="1074"/>
                          </a:lnTo>
                          <a:lnTo>
                            <a:pt x="1744" y="1070"/>
                          </a:lnTo>
                          <a:lnTo>
                            <a:pt x="1745" y="1070"/>
                          </a:lnTo>
                          <a:lnTo>
                            <a:pt x="1745" y="1067"/>
                          </a:lnTo>
                          <a:lnTo>
                            <a:pt x="1747" y="1065"/>
                          </a:lnTo>
                          <a:lnTo>
                            <a:pt x="1749" y="1061"/>
                          </a:lnTo>
                          <a:lnTo>
                            <a:pt x="1752" y="1060"/>
                          </a:lnTo>
                          <a:lnTo>
                            <a:pt x="1752" y="1058"/>
                          </a:lnTo>
                          <a:lnTo>
                            <a:pt x="1758" y="1056"/>
                          </a:lnTo>
                          <a:lnTo>
                            <a:pt x="1758" y="1054"/>
                          </a:lnTo>
                          <a:lnTo>
                            <a:pt x="1763" y="1054"/>
                          </a:lnTo>
                          <a:lnTo>
                            <a:pt x="1763" y="1054"/>
                          </a:lnTo>
                          <a:lnTo>
                            <a:pt x="1764" y="1053"/>
                          </a:lnTo>
                          <a:lnTo>
                            <a:pt x="1766" y="1053"/>
                          </a:lnTo>
                          <a:lnTo>
                            <a:pt x="1766" y="1047"/>
                          </a:lnTo>
                          <a:lnTo>
                            <a:pt x="1766" y="1047"/>
                          </a:lnTo>
                          <a:lnTo>
                            <a:pt x="1766" y="1044"/>
                          </a:lnTo>
                          <a:lnTo>
                            <a:pt x="1771" y="1040"/>
                          </a:lnTo>
                          <a:lnTo>
                            <a:pt x="1771" y="1037"/>
                          </a:lnTo>
                          <a:lnTo>
                            <a:pt x="1775" y="1035"/>
                          </a:lnTo>
                          <a:lnTo>
                            <a:pt x="1777" y="1033"/>
                          </a:lnTo>
                          <a:lnTo>
                            <a:pt x="1777" y="1032"/>
                          </a:lnTo>
                          <a:lnTo>
                            <a:pt x="1778" y="1030"/>
                          </a:lnTo>
                          <a:lnTo>
                            <a:pt x="1782" y="1028"/>
                          </a:lnTo>
                          <a:lnTo>
                            <a:pt x="1782" y="1025"/>
                          </a:lnTo>
                          <a:lnTo>
                            <a:pt x="1778" y="1025"/>
                          </a:lnTo>
                          <a:lnTo>
                            <a:pt x="1777" y="1021"/>
                          </a:lnTo>
                          <a:lnTo>
                            <a:pt x="1777" y="1019"/>
                          </a:lnTo>
                          <a:lnTo>
                            <a:pt x="1775" y="1016"/>
                          </a:lnTo>
                          <a:lnTo>
                            <a:pt x="1775" y="1014"/>
                          </a:lnTo>
                          <a:lnTo>
                            <a:pt x="1777" y="1014"/>
                          </a:lnTo>
                          <a:lnTo>
                            <a:pt x="1778" y="1013"/>
                          </a:lnTo>
                          <a:lnTo>
                            <a:pt x="1778" y="1011"/>
                          </a:lnTo>
                          <a:lnTo>
                            <a:pt x="1782" y="1011"/>
                          </a:lnTo>
                          <a:lnTo>
                            <a:pt x="1782" y="1007"/>
                          </a:lnTo>
                          <a:lnTo>
                            <a:pt x="1784" y="1006"/>
                          </a:lnTo>
                          <a:lnTo>
                            <a:pt x="1784" y="1004"/>
                          </a:lnTo>
                          <a:lnTo>
                            <a:pt x="1785" y="1004"/>
                          </a:lnTo>
                          <a:lnTo>
                            <a:pt x="1785" y="1002"/>
                          </a:lnTo>
                          <a:lnTo>
                            <a:pt x="1787" y="1000"/>
                          </a:lnTo>
                          <a:lnTo>
                            <a:pt x="1789" y="999"/>
                          </a:lnTo>
                          <a:lnTo>
                            <a:pt x="1791" y="997"/>
                          </a:lnTo>
                          <a:lnTo>
                            <a:pt x="1791" y="993"/>
                          </a:lnTo>
                          <a:lnTo>
                            <a:pt x="1792" y="993"/>
                          </a:lnTo>
                          <a:lnTo>
                            <a:pt x="1796" y="992"/>
                          </a:lnTo>
                          <a:lnTo>
                            <a:pt x="1798" y="990"/>
                          </a:lnTo>
                          <a:lnTo>
                            <a:pt x="1799" y="986"/>
                          </a:lnTo>
                          <a:lnTo>
                            <a:pt x="1799" y="986"/>
                          </a:lnTo>
                          <a:lnTo>
                            <a:pt x="1801" y="986"/>
                          </a:lnTo>
                          <a:lnTo>
                            <a:pt x="1803" y="983"/>
                          </a:lnTo>
                          <a:lnTo>
                            <a:pt x="1806" y="983"/>
                          </a:lnTo>
                          <a:lnTo>
                            <a:pt x="1806" y="981"/>
                          </a:lnTo>
                          <a:lnTo>
                            <a:pt x="1808" y="981"/>
                          </a:lnTo>
                          <a:lnTo>
                            <a:pt x="1810" y="981"/>
                          </a:lnTo>
                          <a:lnTo>
                            <a:pt x="1810" y="981"/>
                          </a:lnTo>
                          <a:lnTo>
                            <a:pt x="1810" y="979"/>
                          </a:lnTo>
                          <a:lnTo>
                            <a:pt x="1812" y="978"/>
                          </a:lnTo>
                          <a:lnTo>
                            <a:pt x="1817" y="976"/>
                          </a:lnTo>
                          <a:lnTo>
                            <a:pt x="1820" y="974"/>
                          </a:lnTo>
                          <a:lnTo>
                            <a:pt x="1824" y="969"/>
                          </a:lnTo>
                          <a:lnTo>
                            <a:pt x="1826" y="969"/>
                          </a:lnTo>
                          <a:lnTo>
                            <a:pt x="1826" y="967"/>
                          </a:lnTo>
                          <a:lnTo>
                            <a:pt x="1826" y="964"/>
                          </a:lnTo>
                          <a:lnTo>
                            <a:pt x="1824" y="960"/>
                          </a:lnTo>
                          <a:lnTo>
                            <a:pt x="1824" y="960"/>
                          </a:lnTo>
                          <a:lnTo>
                            <a:pt x="1824" y="948"/>
                          </a:lnTo>
                          <a:lnTo>
                            <a:pt x="1829" y="946"/>
                          </a:lnTo>
                          <a:lnTo>
                            <a:pt x="1831" y="944"/>
                          </a:lnTo>
                          <a:lnTo>
                            <a:pt x="1831" y="944"/>
                          </a:lnTo>
                          <a:lnTo>
                            <a:pt x="1833" y="943"/>
                          </a:lnTo>
                          <a:lnTo>
                            <a:pt x="1833" y="941"/>
                          </a:lnTo>
                          <a:lnTo>
                            <a:pt x="1834" y="941"/>
                          </a:lnTo>
                          <a:lnTo>
                            <a:pt x="1834" y="941"/>
                          </a:lnTo>
                          <a:lnTo>
                            <a:pt x="1838" y="939"/>
                          </a:lnTo>
                          <a:lnTo>
                            <a:pt x="1840" y="939"/>
                          </a:lnTo>
                          <a:lnTo>
                            <a:pt x="1843" y="939"/>
                          </a:lnTo>
                          <a:lnTo>
                            <a:pt x="1847" y="939"/>
                          </a:lnTo>
                          <a:lnTo>
                            <a:pt x="1848" y="941"/>
                          </a:lnTo>
                          <a:lnTo>
                            <a:pt x="1848" y="941"/>
                          </a:lnTo>
                          <a:lnTo>
                            <a:pt x="1852" y="939"/>
                          </a:lnTo>
                          <a:lnTo>
                            <a:pt x="1854" y="943"/>
                          </a:lnTo>
                          <a:lnTo>
                            <a:pt x="1857" y="943"/>
                          </a:lnTo>
                          <a:lnTo>
                            <a:pt x="1857" y="944"/>
                          </a:lnTo>
                          <a:lnTo>
                            <a:pt x="1860" y="944"/>
                          </a:lnTo>
                          <a:lnTo>
                            <a:pt x="1860" y="946"/>
                          </a:lnTo>
                          <a:lnTo>
                            <a:pt x="1860" y="946"/>
                          </a:lnTo>
                          <a:lnTo>
                            <a:pt x="1862" y="948"/>
                          </a:lnTo>
                          <a:lnTo>
                            <a:pt x="1864" y="948"/>
                          </a:lnTo>
                          <a:lnTo>
                            <a:pt x="1866" y="948"/>
                          </a:lnTo>
                          <a:lnTo>
                            <a:pt x="1869" y="946"/>
                          </a:lnTo>
                          <a:lnTo>
                            <a:pt x="1873" y="946"/>
                          </a:lnTo>
                          <a:lnTo>
                            <a:pt x="1873" y="944"/>
                          </a:lnTo>
                          <a:lnTo>
                            <a:pt x="1874" y="943"/>
                          </a:lnTo>
                          <a:lnTo>
                            <a:pt x="1876" y="943"/>
                          </a:lnTo>
                          <a:lnTo>
                            <a:pt x="1876" y="943"/>
                          </a:lnTo>
                          <a:lnTo>
                            <a:pt x="1876" y="941"/>
                          </a:lnTo>
                          <a:lnTo>
                            <a:pt x="1876" y="939"/>
                          </a:lnTo>
                          <a:lnTo>
                            <a:pt x="1878" y="939"/>
                          </a:lnTo>
                          <a:lnTo>
                            <a:pt x="1878" y="939"/>
                          </a:lnTo>
                          <a:lnTo>
                            <a:pt x="1880" y="939"/>
                          </a:lnTo>
                          <a:lnTo>
                            <a:pt x="1880" y="937"/>
                          </a:lnTo>
                          <a:lnTo>
                            <a:pt x="1881" y="937"/>
                          </a:lnTo>
                          <a:lnTo>
                            <a:pt x="1883" y="936"/>
                          </a:lnTo>
                          <a:lnTo>
                            <a:pt x="1887" y="936"/>
                          </a:lnTo>
                          <a:lnTo>
                            <a:pt x="1887" y="934"/>
                          </a:lnTo>
                          <a:lnTo>
                            <a:pt x="1892" y="934"/>
                          </a:lnTo>
                          <a:lnTo>
                            <a:pt x="1894" y="930"/>
                          </a:lnTo>
                          <a:lnTo>
                            <a:pt x="1897" y="927"/>
                          </a:lnTo>
                          <a:lnTo>
                            <a:pt x="1897" y="923"/>
                          </a:lnTo>
                          <a:lnTo>
                            <a:pt x="1899" y="923"/>
                          </a:lnTo>
                          <a:lnTo>
                            <a:pt x="1901" y="920"/>
                          </a:lnTo>
                          <a:lnTo>
                            <a:pt x="1902" y="920"/>
                          </a:lnTo>
                          <a:lnTo>
                            <a:pt x="1904" y="920"/>
                          </a:lnTo>
                          <a:lnTo>
                            <a:pt x="1908" y="922"/>
                          </a:lnTo>
                          <a:lnTo>
                            <a:pt x="1908" y="922"/>
                          </a:lnTo>
                          <a:lnTo>
                            <a:pt x="1909" y="923"/>
                          </a:lnTo>
                          <a:lnTo>
                            <a:pt x="1915" y="925"/>
                          </a:lnTo>
                          <a:lnTo>
                            <a:pt x="1916" y="927"/>
                          </a:lnTo>
                          <a:lnTo>
                            <a:pt x="1918" y="927"/>
                          </a:lnTo>
                          <a:lnTo>
                            <a:pt x="1918" y="929"/>
                          </a:lnTo>
                          <a:lnTo>
                            <a:pt x="1920" y="930"/>
                          </a:lnTo>
                          <a:lnTo>
                            <a:pt x="1923" y="932"/>
                          </a:lnTo>
                          <a:lnTo>
                            <a:pt x="1923" y="934"/>
                          </a:lnTo>
                          <a:lnTo>
                            <a:pt x="1925" y="934"/>
                          </a:lnTo>
                          <a:lnTo>
                            <a:pt x="1925" y="934"/>
                          </a:lnTo>
                          <a:lnTo>
                            <a:pt x="1925" y="939"/>
                          </a:lnTo>
                          <a:lnTo>
                            <a:pt x="1929" y="941"/>
                          </a:lnTo>
                          <a:lnTo>
                            <a:pt x="1929" y="944"/>
                          </a:lnTo>
                          <a:lnTo>
                            <a:pt x="1929" y="944"/>
                          </a:lnTo>
                          <a:lnTo>
                            <a:pt x="1929" y="950"/>
                          </a:lnTo>
                          <a:lnTo>
                            <a:pt x="1932" y="951"/>
                          </a:lnTo>
                          <a:lnTo>
                            <a:pt x="1932" y="955"/>
                          </a:lnTo>
                          <a:lnTo>
                            <a:pt x="1934" y="958"/>
                          </a:lnTo>
                          <a:lnTo>
                            <a:pt x="1937" y="964"/>
                          </a:lnTo>
                          <a:lnTo>
                            <a:pt x="1939" y="967"/>
                          </a:lnTo>
                          <a:lnTo>
                            <a:pt x="1944" y="969"/>
                          </a:lnTo>
                          <a:lnTo>
                            <a:pt x="1944" y="972"/>
                          </a:lnTo>
                          <a:lnTo>
                            <a:pt x="1948" y="972"/>
                          </a:lnTo>
                          <a:lnTo>
                            <a:pt x="1948" y="974"/>
                          </a:lnTo>
                          <a:lnTo>
                            <a:pt x="1950" y="974"/>
                          </a:lnTo>
                          <a:lnTo>
                            <a:pt x="1950" y="978"/>
                          </a:lnTo>
                          <a:lnTo>
                            <a:pt x="1955" y="983"/>
                          </a:lnTo>
                          <a:lnTo>
                            <a:pt x="1962" y="986"/>
                          </a:lnTo>
                          <a:lnTo>
                            <a:pt x="1963" y="988"/>
                          </a:lnTo>
                          <a:lnTo>
                            <a:pt x="1965" y="988"/>
                          </a:lnTo>
                          <a:lnTo>
                            <a:pt x="1965" y="990"/>
                          </a:lnTo>
                          <a:lnTo>
                            <a:pt x="1972" y="988"/>
                          </a:lnTo>
                          <a:lnTo>
                            <a:pt x="1974" y="990"/>
                          </a:lnTo>
                          <a:lnTo>
                            <a:pt x="1976" y="992"/>
                          </a:lnTo>
                          <a:lnTo>
                            <a:pt x="1977" y="995"/>
                          </a:lnTo>
                          <a:lnTo>
                            <a:pt x="1981" y="995"/>
                          </a:lnTo>
                          <a:lnTo>
                            <a:pt x="1981" y="999"/>
                          </a:lnTo>
                          <a:lnTo>
                            <a:pt x="1984" y="1000"/>
                          </a:lnTo>
                          <a:lnTo>
                            <a:pt x="1986" y="1000"/>
                          </a:lnTo>
                          <a:lnTo>
                            <a:pt x="1990" y="1004"/>
                          </a:lnTo>
                          <a:lnTo>
                            <a:pt x="1990" y="1007"/>
                          </a:lnTo>
                          <a:lnTo>
                            <a:pt x="1990" y="1009"/>
                          </a:lnTo>
                          <a:lnTo>
                            <a:pt x="1993" y="1011"/>
                          </a:lnTo>
                          <a:lnTo>
                            <a:pt x="1995" y="1011"/>
                          </a:lnTo>
                          <a:lnTo>
                            <a:pt x="1998" y="1013"/>
                          </a:lnTo>
                          <a:lnTo>
                            <a:pt x="2000" y="1014"/>
                          </a:lnTo>
                          <a:lnTo>
                            <a:pt x="2004" y="1023"/>
                          </a:lnTo>
                          <a:lnTo>
                            <a:pt x="2004" y="1023"/>
                          </a:lnTo>
                          <a:lnTo>
                            <a:pt x="2004" y="1025"/>
                          </a:lnTo>
                          <a:lnTo>
                            <a:pt x="2004" y="1026"/>
                          </a:lnTo>
                          <a:lnTo>
                            <a:pt x="2004" y="1030"/>
                          </a:lnTo>
                          <a:lnTo>
                            <a:pt x="2004" y="1030"/>
                          </a:lnTo>
                          <a:lnTo>
                            <a:pt x="2005" y="1037"/>
                          </a:lnTo>
                          <a:lnTo>
                            <a:pt x="2004" y="1037"/>
                          </a:lnTo>
                          <a:lnTo>
                            <a:pt x="2004" y="1037"/>
                          </a:lnTo>
                          <a:lnTo>
                            <a:pt x="2004" y="1037"/>
                          </a:lnTo>
                          <a:lnTo>
                            <a:pt x="2002" y="1037"/>
                          </a:lnTo>
                          <a:lnTo>
                            <a:pt x="2002" y="1046"/>
                          </a:lnTo>
                          <a:lnTo>
                            <a:pt x="2000" y="1046"/>
                          </a:lnTo>
                          <a:lnTo>
                            <a:pt x="2000" y="1049"/>
                          </a:lnTo>
                          <a:lnTo>
                            <a:pt x="1998" y="1051"/>
                          </a:lnTo>
                          <a:lnTo>
                            <a:pt x="1998" y="1056"/>
                          </a:lnTo>
                          <a:lnTo>
                            <a:pt x="2002" y="1056"/>
                          </a:lnTo>
                          <a:lnTo>
                            <a:pt x="2002" y="1056"/>
                          </a:lnTo>
                          <a:lnTo>
                            <a:pt x="2004" y="1056"/>
                          </a:lnTo>
                          <a:lnTo>
                            <a:pt x="2007" y="1056"/>
                          </a:lnTo>
                          <a:lnTo>
                            <a:pt x="2007" y="1053"/>
                          </a:lnTo>
                          <a:lnTo>
                            <a:pt x="2007" y="1053"/>
                          </a:lnTo>
                          <a:lnTo>
                            <a:pt x="2009" y="1049"/>
                          </a:lnTo>
                          <a:lnTo>
                            <a:pt x="2009" y="1049"/>
                          </a:lnTo>
                          <a:lnTo>
                            <a:pt x="2011" y="1046"/>
                          </a:lnTo>
                          <a:lnTo>
                            <a:pt x="2012" y="1046"/>
                          </a:lnTo>
                          <a:lnTo>
                            <a:pt x="2012" y="1040"/>
                          </a:lnTo>
                          <a:lnTo>
                            <a:pt x="2014" y="1039"/>
                          </a:lnTo>
                          <a:lnTo>
                            <a:pt x="2016" y="1037"/>
                          </a:lnTo>
                          <a:lnTo>
                            <a:pt x="2018" y="1037"/>
                          </a:lnTo>
                          <a:lnTo>
                            <a:pt x="2018" y="1035"/>
                          </a:lnTo>
                          <a:lnTo>
                            <a:pt x="2019" y="1035"/>
                          </a:lnTo>
                          <a:lnTo>
                            <a:pt x="2019" y="1028"/>
                          </a:lnTo>
                          <a:lnTo>
                            <a:pt x="2019" y="1028"/>
                          </a:lnTo>
                          <a:lnTo>
                            <a:pt x="2019" y="1026"/>
                          </a:lnTo>
                          <a:lnTo>
                            <a:pt x="2018" y="1025"/>
                          </a:lnTo>
                          <a:lnTo>
                            <a:pt x="2018" y="1023"/>
                          </a:lnTo>
                          <a:lnTo>
                            <a:pt x="2016" y="1023"/>
                          </a:lnTo>
                          <a:lnTo>
                            <a:pt x="2014" y="1019"/>
                          </a:lnTo>
                          <a:lnTo>
                            <a:pt x="2014" y="1018"/>
                          </a:lnTo>
                          <a:lnTo>
                            <a:pt x="2012" y="1016"/>
                          </a:lnTo>
                          <a:lnTo>
                            <a:pt x="2011" y="1016"/>
                          </a:lnTo>
                          <a:lnTo>
                            <a:pt x="2011" y="1011"/>
                          </a:lnTo>
                          <a:lnTo>
                            <a:pt x="2012" y="1007"/>
                          </a:lnTo>
                          <a:lnTo>
                            <a:pt x="2016" y="1004"/>
                          </a:lnTo>
                          <a:lnTo>
                            <a:pt x="2018" y="1002"/>
                          </a:lnTo>
                          <a:lnTo>
                            <a:pt x="2019" y="1002"/>
                          </a:lnTo>
                          <a:lnTo>
                            <a:pt x="2021" y="1004"/>
                          </a:lnTo>
                          <a:lnTo>
                            <a:pt x="2023" y="1006"/>
                          </a:lnTo>
                          <a:lnTo>
                            <a:pt x="2025" y="1006"/>
                          </a:lnTo>
                          <a:lnTo>
                            <a:pt x="2028" y="1007"/>
                          </a:lnTo>
                          <a:lnTo>
                            <a:pt x="2032" y="1007"/>
                          </a:lnTo>
                          <a:lnTo>
                            <a:pt x="2032" y="1014"/>
                          </a:lnTo>
                          <a:lnTo>
                            <a:pt x="2035" y="1014"/>
                          </a:lnTo>
                          <a:lnTo>
                            <a:pt x="2035" y="1011"/>
                          </a:lnTo>
                          <a:lnTo>
                            <a:pt x="2035" y="1011"/>
                          </a:lnTo>
                          <a:lnTo>
                            <a:pt x="2037" y="1011"/>
                          </a:lnTo>
                          <a:lnTo>
                            <a:pt x="2037" y="1009"/>
                          </a:lnTo>
                          <a:lnTo>
                            <a:pt x="2037" y="1007"/>
                          </a:lnTo>
                          <a:lnTo>
                            <a:pt x="2037" y="1007"/>
                          </a:lnTo>
                          <a:lnTo>
                            <a:pt x="2035" y="1004"/>
                          </a:lnTo>
                          <a:lnTo>
                            <a:pt x="2035" y="1004"/>
                          </a:lnTo>
                          <a:lnTo>
                            <a:pt x="2033" y="1002"/>
                          </a:lnTo>
                          <a:lnTo>
                            <a:pt x="2033" y="1002"/>
                          </a:lnTo>
                          <a:lnTo>
                            <a:pt x="2032" y="1000"/>
                          </a:lnTo>
                          <a:lnTo>
                            <a:pt x="2025" y="993"/>
                          </a:lnTo>
                          <a:lnTo>
                            <a:pt x="2023" y="993"/>
                          </a:lnTo>
                          <a:lnTo>
                            <a:pt x="2021" y="992"/>
                          </a:lnTo>
                          <a:lnTo>
                            <a:pt x="2019" y="992"/>
                          </a:lnTo>
                          <a:lnTo>
                            <a:pt x="2016" y="990"/>
                          </a:lnTo>
                          <a:lnTo>
                            <a:pt x="2012" y="988"/>
                          </a:lnTo>
                          <a:lnTo>
                            <a:pt x="2009" y="986"/>
                          </a:lnTo>
                          <a:lnTo>
                            <a:pt x="2007" y="983"/>
                          </a:lnTo>
                          <a:lnTo>
                            <a:pt x="2005" y="983"/>
                          </a:lnTo>
                          <a:lnTo>
                            <a:pt x="2007" y="976"/>
                          </a:lnTo>
                          <a:lnTo>
                            <a:pt x="2005" y="976"/>
                          </a:lnTo>
                          <a:lnTo>
                            <a:pt x="2004" y="976"/>
                          </a:lnTo>
                          <a:lnTo>
                            <a:pt x="2000" y="974"/>
                          </a:lnTo>
                          <a:lnTo>
                            <a:pt x="2000" y="974"/>
                          </a:lnTo>
                          <a:lnTo>
                            <a:pt x="1998" y="974"/>
                          </a:lnTo>
                          <a:lnTo>
                            <a:pt x="1998" y="974"/>
                          </a:lnTo>
                          <a:lnTo>
                            <a:pt x="1991" y="974"/>
                          </a:lnTo>
                          <a:lnTo>
                            <a:pt x="1990" y="971"/>
                          </a:lnTo>
                          <a:lnTo>
                            <a:pt x="1988" y="971"/>
                          </a:lnTo>
                          <a:lnTo>
                            <a:pt x="1988" y="971"/>
                          </a:lnTo>
                          <a:lnTo>
                            <a:pt x="1983" y="967"/>
                          </a:lnTo>
                          <a:lnTo>
                            <a:pt x="1983" y="965"/>
                          </a:lnTo>
                          <a:lnTo>
                            <a:pt x="1977" y="960"/>
                          </a:lnTo>
                          <a:lnTo>
                            <a:pt x="1977" y="958"/>
                          </a:lnTo>
                          <a:lnTo>
                            <a:pt x="1977" y="958"/>
                          </a:lnTo>
                          <a:lnTo>
                            <a:pt x="1976" y="953"/>
                          </a:lnTo>
                          <a:lnTo>
                            <a:pt x="1974" y="953"/>
                          </a:lnTo>
                          <a:lnTo>
                            <a:pt x="1974" y="950"/>
                          </a:lnTo>
                          <a:lnTo>
                            <a:pt x="1974" y="950"/>
                          </a:lnTo>
                          <a:lnTo>
                            <a:pt x="1974" y="948"/>
                          </a:lnTo>
                          <a:lnTo>
                            <a:pt x="1972" y="948"/>
                          </a:lnTo>
                          <a:lnTo>
                            <a:pt x="1972" y="944"/>
                          </a:lnTo>
                          <a:lnTo>
                            <a:pt x="1969" y="943"/>
                          </a:lnTo>
                          <a:lnTo>
                            <a:pt x="1969" y="941"/>
                          </a:lnTo>
                          <a:lnTo>
                            <a:pt x="1967" y="941"/>
                          </a:lnTo>
                          <a:lnTo>
                            <a:pt x="1967" y="939"/>
                          </a:lnTo>
                          <a:lnTo>
                            <a:pt x="1963" y="936"/>
                          </a:lnTo>
                          <a:lnTo>
                            <a:pt x="1963" y="936"/>
                          </a:lnTo>
                          <a:lnTo>
                            <a:pt x="1960" y="936"/>
                          </a:lnTo>
                          <a:lnTo>
                            <a:pt x="1960" y="934"/>
                          </a:lnTo>
                          <a:lnTo>
                            <a:pt x="1956" y="934"/>
                          </a:lnTo>
                          <a:lnTo>
                            <a:pt x="1956" y="932"/>
                          </a:lnTo>
                          <a:lnTo>
                            <a:pt x="1955" y="932"/>
                          </a:lnTo>
                          <a:lnTo>
                            <a:pt x="1955" y="932"/>
                          </a:lnTo>
                          <a:lnTo>
                            <a:pt x="1953" y="932"/>
                          </a:lnTo>
                          <a:lnTo>
                            <a:pt x="1951" y="930"/>
                          </a:lnTo>
                          <a:lnTo>
                            <a:pt x="1951" y="929"/>
                          </a:lnTo>
                          <a:lnTo>
                            <a:pt x="1950" y="927"/>
                          </a:lnTo>
                          <a:lnTo>
                            <a:pt x="1950" y="925"/>
                          </a:lnTo>
                          <a:lnTo>
                            <a:pt x="1950" y="922"/>
                          </a:lnTo>
                          <a:lnTo>
                            <a:pt x="1950" y="920"/>
                          </a:lnTo>
                          <a:lnTo>
                            <a:pt x="1950" y="918"/>
                          </a:lnTo>
                          <a:lnTo>
                            <a:pt x="1951" y="918"/>
                          </a:lnTo>
                          <a:lnTo>
                            <a:pt x="1953" y="915"/>
                          </a:lnTo>
                          <a:lnTo>
                            <a:pt x="1955" y="911"/>
                          </a:lnTo>
                          <a:lnTo>
                            <a:pt x="1955" y="910"/>
                          </a:lnTo>
                          <a:lnTo>
                            <a:pt x="1955" y="906"/>
                          </a:lnTo>
                          <a:lnTo>
                            <a:pt x="1951" y="904"/>
                          </a:lnTo>
                          <a:lnTo>
                            <a:pt x="1951" y="901"/>
                          </a:lnTo>
                          <a:lnTo>
                            <a:pt x="1953" y="901"/>
                          </a:lnTo>
                          <a:lnTo>
                            <a:pt x="1953" y="899"/>
                          </a:lnTo>
                          <a:lnTo>
                            <a:pt x="1956" y="903"/>
                          </a:lnTo>
                          <a:lnTo>
                            <a:pt x="1956" y="901"/>
                          </a:lnTo>
                          <a:lnTo>
                            <a:pt x="1958" y="901"/>
                          </a:lnTo>
                          <a:lnTo>
                            <a:pt x="1958" y="899"/>
                          </a:lnTo>
                          <a:lnTo>
                            <a:pt x="1963" y="899"/>
                          </a:lnTo>
                          <a:lnTo>
                            <a:pt x="1965" y="897"/>
                          </a:lnTo>
                          <a:lnTo>
                            <a:pt x="1970" y="897"/>
                          </a:lnTo>
                          <a:lnTo>
                            <a:pt x="1970" y="896"/>
                          </a:lnTo>
                          <a:lnTo>
                            <a:pt x="1970" y="896"/>
                          </a:lnTo>
                          <a:lnTo>
                            <a:pt x="1970" y="896"/>
                          </a:lnTo>
                          <a:lnTo>
                            <a:pt x="1970" y="897"/>
                          </a:lnTo>
                          <a:lnTo>
                            <a:pt x="1972" y="897"/>
                          </a:lnTo>
                          <a:lnTo>
                            <a:pt x="1970" y="901"/>
                          </a:lnTo>
                          <a:lnTo>
                            <a:pt x="1969" y="903"/>
                          </a:lnTo>
                          <a:lnTo>
                            <a:pt x="1969" y="904"/>
                          </a:lnTo>
                          <a:lnTo>
                            <a:pt x="1969" y="904"/>
                          </a:lnTo>
                          <a:lnTo>
                            <a:pt x="1969" y="906"/>
                          </a:lnTo>
                          <a:lnTo>
                            <a:pt x="1970" y="906"/>
                          </a:lnTo>
                          <a:lnTo>
                            <a:pt x="1970" y="910"/>
                          </a:lnTo>
                          <a:lnTo>
                            <a:pt x="1970" y="913"/>
                          </a:lnTo>
                          <a:lnTo>
                            <a:pt x="1970" y="915"/>
                          </a:lnTo>
                          <a:lnTo>
                            <a:pt x="1972" y="918"/>
                          </a:lnTo>
                          <a:lnTo>
                            <a:pt x="1972" y="918"/>
                          </a:lnTo>
                          <a:lnTo>
                            <a:pt x="1974" y="918"/>
                          </a:lnTo>
                          <a:lnTo>
                            <a:pt x="1974" y="918"/>
                          </a:lnTo>
                          <a:lnTo>
                            <a:pt x="1974" y="918"/>
                          </a:lnTo>
                          <a:lnTo>
                            <a:pt x="1976" y="918"/>
                          </a:lnTo>
                          <a:lnTo>
                            <a:pt x="1976" y="915"/>
                          </a:lnTo>
                          <a:lnTo>
                            <a:pt x="1977" y="915"/>
                          </a:lnTo>
                          <a:lnTo>
                            <a:pt x="1977" y="913"/>
                          </a:lnTo>
                          <a:lnTo>
                            <a:pt x="1979" y="913"/>
                          </a:lnTo>
                          <a:lnTo>
                            <a:pt x="1983" y="903"/>
                          </a:lnTo>
                          <a:lnTo>
                            <a:pt x="1984" y="904"/>
                          </a:lnTo>
                          <a:lnTo>
                            <a:pt x="1986" y="906"/>
                          </a:lnTo>
                          <a:lnTo>
                            <a:pt x="1988" y="908"/>
                          </a:lnTo>
                          <a:lnTo>
                            <a:pt x="1988" y="911"/>
                          </a:lnTo>
                          <a:lnTo>
                            <a:pt x="1988" y="913"/>
                          </a:lnTo>
                          <a:lnTo>
                            <a:pt x="1988" y="916"/>
                          </a:lnTo>
                          <a:lnTo>
                            <a:pt x="1986" y="920"/>
                          </a:lnTo>
                          <a:lnTo>
                            <a:pt x="1990" y="920"/>
                          </a:lnTo>
                          <a:lnTo>
                            <a:pt x="1991" y="922"/>
                          </a:lnTo>
                          <a:lnTo>
                            <a:pt x="1991" y="923"/>
                          </a:lnTo>
                          <a:lnTo>
                            <a:pt x="1993" y="927"/>
                          </a:lnTo>
                          <a:lnTo>
                            <a:pt x="1995" y="927"/>
                          </a:lnTo>
                          <a:lnTo>
                            <a:pt x="1998" y="929"/>
                          </a:lnTo>
                          <a:lnTo>
                            <a:pt x="1997" y="930"/>
                          </a:lnTo>
                          <a:lnTo>
                            <a:pt x="1995" y="930"/>
                          </a:lnTo>
                          <a:lnTo>
                            <a:pt x="1993" y="930"/>
                          </a:lnTo>
                          <a:lnTo>
                            <a:pt x="1993" y="934"/>
                          </a:lnTo>
                          <a:lnTo>
                            <a:pt x="1997" y="936"/>
                          </a:lnTo>
                          <a:lnTo>
                            <a:pt x="1997" y="936"/>
                          </a:lnTo>
                          <a:lnTo>
                            <a:pt x="1998" y="936"/>
                          </a:lnTo>
                          <a:lnTo>
                            <a:pt x="2000" y="939"/>
                          </a:lnTo>
                          <a:lnTo>
                            <a:pt x="2004" y="939"/>
                          </a:lnTo>
                          <a:lnTo>
                            <a:pt x="2004" y="939"/>
                          </a:lnTo>
                          <a:lnTo>
                            <a:pt x="2004" y="939"/>
                          </a:lnTo>
                          <a:lnTo>
                            <a:pt x="2004" y="941"/>
                          </a:lnTo>
                          <a:lnTo>
                            <a:pt x="2009" y="943"/>
                          </a:lnTo>
                          <a:lnTo>
                            <a:pt x="2009" y="941"/>
                          </a:lnTo>
                          <a:lnTo>
                            <a:pt x="2011" y="941"/>
                          </a:lnTo>
                          <a:lnTo>
                            <a:pt x="2011" y="943"/>
                          </a:lnTo>
                          <a:lnTo>
                            <a:pt x="2012" y="943"/>
                          </a:lnTo>
                          <a:lnTo>
                            <a:pt x="2014" y="943"/>
                          </a:lnTo>
                          <a:lnTo>
                            <a:pt x="2014" y="941"/>
                          </a:lnTo>
                          <a:lnTo>
                            <a:pt x="2014" y="943"/>
                          </a:lnTo>
                          <a:lnTo>
                            <a:pt x="2016" y="944"/>
                          </a:lnTo>
                          <a:lnTo>
                            <a:pt x="2018" y="944"/>
                          </a:lnTo>
                          <a:lnTo>
                            <a:pt x="2018" y="948"/>
                          </a:lnTo>
                          <a:lnTo>
                            <a:pt x="2021" y="950"/>
                          </a:lnTo>
                          <a:lnTo>
                            <a:pt x="2025" y="951"/>
                          </a:lnTo>
                          <a:lnTo>
                            <a:pt x="2026" y="953"/>
                          </a:lnTo>
                          <a:lnTo>
                            <a:pt x="2026" y="955"/>
                          </a:lnTo>
                          <a:lnTo>
                            <a:pt x="2028" y="955"/>
                          </a:lnTo>
                          <a:lnTo>
                            <a:pt x="2030" y="957"/>
                          </a:lnTo>
                          <a:lnTo>
                            <a:pt x="2033" y="957"/>
                          </a:lnTo>
                          <a:lnTo>
                            <a:pt x="2040" y="964"/>
                          </a:lnTo>
                          <a:lnTo>
                            <a:pt x="2042" y="964"/>
                          </a:lnTo>
                          <a:lnTo>
                            <a:pt x="2046" y="964"/>
                          </a:lnTo>
                          <a:lnTo>
                            <a:pt x="2047" y="965"/>
                          </a:lnTo>
                          <a:lnTo>
                            <a:pt x="2049" y="967"/>
                          </a:lnTo>
                          <a:lnTo>
                            <a:pt x="2051" y="967"/>
                          </a:lnTo>
                          <a:lnTo>
                            <a:pt x="2052" y="969"/>
                          </a:lnTo>
                          <a:lnTo>
                            <a:pt x="2054" y="972"/>
                          </a:lnTo>
                          <a:lnTo>
                            <a:pt x="2058" y="972"/>
                          </a:lnTo>
                          <a:lnTo>
                            <a:pt x="2058" y="974"/>
                          </a:lnTo>
                          <a:lnTo>
                            <a:pt x="2059" y="974"/>
                          </a:lnTo>
                          <a:lnTo>
                            <a:pt x="2059" y="979"/>
                          </a:lnTo>
                          <a:lnTo>
                            <a:pt x="2058" y="979"/>
                          </a:lnTo>
                          <a:lnTo>
                            <a:pt x="2058" y="981"/>
                          </a:lnTo>
                          <a:lnTo>
                            <a:pt x="2058" y="981"/>
                          </a:lnTo>
                          <a:lnTo>
                            <a:pt x="2058" y="983"/>
                          </a:lnTo>
                          <a:lnTo>
                            <a:pt x="2058" y="985"/>
                          </a:lnTo>
                          <a:lnTo>
                            <a:pt x="2059" y="985"/>
                          </a:lnTo>
                          <a:lnTo>
                            <a:pt x="2059" y="986"/>
                          </a:lnTo>
                          <a:lnTo>
                            <a:pt x="2058" y="986"/>
                          </a:lnTo>
                          <a:lnTo>
                            <a:pt x="2058" y="992"/>
                          </a:lnTo>
                          <a:lnTo>
                            <a:pt x="2058" y="992"/>
                          </a:lnTo>
                          <a:lnTo>
                            <a:pt x="2056" y="993"/>
                          </a:lnTo>
                          <a:lnTo>
                            <a:pt x="2056" y="997"/>
                          </a:lnTo>
                          <a:lnTo>
                            <a:pt x="2056" y="1000"/>
                          </a:lnTo>
                          <a:lnTo>
                            <a:pt x="2058" y="1000"/>
                          </a:lnTo>
                          <a:lnTo>
                            <a:pt x="2058" y="1004"/>
                          </a:lnTo>
                          <a:lnTo>
                            <a:pt x="2059" y="1007"/>
                          </a:lnTo>
                          <a:lnTo>
                            <a:pt x="2061" y="1009"/>
                          </a:lnTo>
                          <a:lnTo>
                            <a:pt x="2065" y="1009"/>
                          </a:lnTo>
                          <a:lnTo>
                            <a:pt x="2065" y="1011"/>
                          </a:lnTo>
                          <a:lnTo>
                            <a:pt x="2066" y="1013"/>
                          </a:lnTo>
                          <a:lnTo>
                            <a:pt x="2066" y="1014"/>
                          </a:lnTo>
                          <a:lnTo>
                            <a:pt x="2068" y="1014"/>
                          </a:lnTo>
                          <a:lnTo>
                            <a:pt x="2068" y="1016"/>
                          </a:lnTo>
                          <a:lnTo>
                            <a:pt x="2070" y="1016"/>
                          </a:lnTo>
                          <a:lnTo>
                            <a:pt x="2070" y="1019"/>
                          </a:lnTo>
                          <a:lnTo>
                            <a:pt x="2070" y="1019"/>
                          </a:lnTo>
                          <a:lnTo>
                            <a:pt x="2070" y="1023"/>
                          </a:lnTo>
                          <a:lnTo>
                            <a:pt x="2075" y="1025"/>
                          </a:lnTo>
                          <a:lnTo>
                            <a:pt x="2075" y="1028"/>
                          </a:lnTo>
                          <a:lnTo>
                            <a:pt x="2079" y="1032"/>
                          </a:lnTo>
                          <a:lnTo>
                            <a:pt x="2079" y="1033"/>
                          </a:lnTo>
                          <a:lnTo>
                            <a:pt x="2082" y="1032"/>
                          </a:lnTo>
                          <a:lnTo>
                            <a:pt x="2086" y="1032"/>
                          </a:lnTo>
                          <a:lnTo>
                            <a:pt x="2086" y="1035"/>
                          </a:lnTo>
                          <a:lnTo>
                            <a:pt x="2082" y="1035"/>
                          </a:lnTo>
                          <a:lnTo>
                            <a:pt x="2082" y="1039"/>
                          </a:lnTo>
                          <a:lnTo>
                            <a:pt x="2082" y="1042"/>
                          </a:lnTo>
                          <a:lnTo>
                            <a:pt x="2082" y="1046"/>
                          </a:lnTo>
                          <a:lnTo>
                            <a:pt x="2084" y="1046"/>
                          </a:lnTo>
                          <a:lnTo>
                            <a:pt x="2087" y="1046"/>
                          </a:lnTo>
                          <a:lnTo>
                            <a:pt x="2091" y="1046"/>
                          </a:lnTo>
                          <a:lnTo>
                            <a:pt x="2094" y="1046"/>
                          </a:lnTo>
                          <a:lnTo>
                            <a:pt x="2094" y="1047"/>
                          </a:lnTo>
                          <a:lnTo>
                            <a:pt x="2100" y="1047"/>
                          </a:lnTo>
                          <a:lnTo>
                            <a:pt x="2103" y="1051"/>
                          </a:lnTo>
                          <a:lnTo>
                            <a:pt x="2107" y="1051"/>
                          </a:lnTo>
                          <a:lnTo>
                            <a:pt x="2107" y="1053"/>
                          </a:lnTo>
                          <a:lnTo>
                            <a:pt x="2107" y="1053"/>
                          </a:lnTo>
                          <a:lnTo>
                            <a:pt x="2107" y="1054"/>
                          </a:lnTo>
                          <a:lnTo>
                            <a:pt x="2100" y="1053"/>
                          </a:lnTo>
                          <a:lnTo>
                            <a:pt x="2096" y="1049"/>
                          </a:lnTo>
                          <a:lnTo>
                            <a:pt x="2094" y="1049"/>
                          </a:lnTo>
                          <a:lnTo>
                            <a:pt x="2094" y="1049"/>
                          </a:lnTo>
                          <a:lnTo>
                            <a:pt x="2091" y="1049"/>
                          </a:lnTo>
                          <a:lnTo>
                            <a:pt x="2091" y="1049"/>
                          </a:lnTo>
                          <a:lnTo>
                            <a:pt x="2087" y="1049"/>
                          </a:lnTo>
                          <a:lnTo>
                            <a:pt x="2086" y="1049"/>
                          </a:lnTo>
                          <a:lnTo>
                            <a:pt x="2086" y="1051"/>
                          </a:lnTo>
                          <a:lnTo>
                            <a:pt x="2086" y="1051"/>
                          </a:lnTo>
                          <a:lnTo>
                            <a:pt x="2084" y="1054"/>
                          </a:lnTo>
                          <a:lnTo>
                            <a:pt x="2086" y="1054"/>
                          </a:lnTo>
                          <a:lnTo>
                            <a:pt x="2086" y="1056"/>
                          </a:lnTo>
                          <a:lnTo>
                            <a:pt x="2086" y="1056"/>
                          </a:lnTo>
                          <a:lnTo>
                            <a:pt x="2087" y="1058"/>
                          </a:lnTo>
                          <a:lnTo>
                            <a:pt x="2087" y="1060"/>
                          </a:lnTo>
                          <a:lnTo>
                            <a:pt x="2089" y="1063"/>
                          </a:lnTo>
                          <a:lnTo>
                            <a:pt x="2087" y="1065"/>
                          </a:lnTo>
                          <a:lnTo>
                            <a:pt x="2087" y="1068"/>
                          </a:lnTo>
                          <a:lnTo>
                            <a:pt x="2089" y="1070"/>
                          </a:lnTo>
                          <a:lnTo>
                            <a:pt x="2091" y="1072"/>
                          </a:lnTo>
                          <a:lnTo>
                            <a:pt x="2091" y="1070"/>
                          </a:lnTo>
                          <a:lnTo>
                            <a:pt x="2107" y="1072"/>
                          </a:lnTo>
                          <a:lnTo>
                            <a:pt x="2105" y="1065"/>
                          </a:lnTo>
                          <a:lnTo>
                            <a:pt x="2110" y="1065"/>
                          </a:lnTo>
                          <a:lnTo>
                            <a:pt x="2115" y="1067"/>
                          </a:lnTo>
                          <a:lnTo>
                            <a:pt x="2115" y="1065"/>
                          </a:lnTo>
                          <a:lnTo>
                            <a:pt x="2117" y="1065"/>
                          </a:lnTo>
                          <a:lnTo>
                            <a:pt x="2115" y="1063"/>
                          </a:lnTo>
                          <a:lnTo>
                            <a:pt x="2115" y="1061"/>
                          </a:lnTo>
                          <a:lnTo>
                            <a:pt x="2115" y="1060"/>
                          </a:lnTo>
                          <a:lnTo>
                            <a:pt x="2114" y="1060"/>
                          </a:lnTo>
                          <a:lnTo>
                            <a:pt x="2114" y="1060"/>
                          </a:lnTo>
                          <a:lnTo>
                            <a:pt x="2112" y="1058"/>
                          </a:lnTo>
                          <a:lnTo>
                            <a:pt x="2112" y="1058"/>
                          </a:lnTo>
                          <a:lnTo>
                            <a:pt x="2112" y="1056"/>
                          </a:lnTo>
                          <a:lnTo>
                            <a:pt x="2115" y="1056"/>
                          </a:lnTo>
                          <a:lnTo>
                            <a:pt x="2115" y="1054"/>
                          </a:lnTo>
                          <a:lnTo>
                            <a:pt x="2117" y="1054"/>
                          </a:lnTo>
                          <a:lnTo>
                            <a:pt x="2117" y="1056"/>
                          </a:lnTo>
                          <a:lnTo>
                            <a:pt x="2119" y="1056"/>
                          </a:lnTo>
                          <a:lnTo>
                            <a:pt x="2121" y="1058"/>
                          </a:lnTo>
                          <a:lnTo>
                            <a:pt x="2124" y="1060"/>
                          </a:lnTo>
                          <a:lnTo>
                            <a:pt x="2124" y="1056"/>
                          </a:lnTo>
                          <a:lnTo>
                            <a:pt x="2124" y="1054"/>
                          </a:lnTo>
                          <a:lnTo>
                            <a:pt x="2124" y="1053"/>
                          </a:lnTo>
                          <a:lnTo>
                            <a:pt x="2124" y="1053"/>
                          </a:lnTo>
                          <a:lnTo>
                            <a:pt x="2122" y="1049"/>
                          </a:lnTo>
                          <a:lnTo>
                            <a:pt x="2119" y="1049"/>
                          </a:lnTo>
                          <a:lnTo>
                            <a:pt x="2117" y="1046"/>
                          </a:lnTo>
                          <a:lnTo>
                            <a:pt x="2115" y="1046"/>
                          </a:lnTo>
                          <a:lnTo>
                            <a:pt x="2115" y="1044"/>
                          </a:lnTo>
                          <a:lnTo>
                            <a:pt x="2112" y="1044"/>
                          </a:lnTo>
                          <a:lnTo>
                            <a:pt x="2112" y="1040"/>
                          </a:lnTo>
                          <a:lnTo>
                            <a:pt x="2112" y="1040"/>
                          </a:lnTo>
                          <a:lnTo>
                            <a:pt x="2112" y="1037"/>
                          </a:lnTo>
                          <a:lnTo>
                            <a:pt x="2114" y="1039"/>
                          </a:lnTo>
                          <a:lnTo>
                            <a:pt x="2115" y="1040"/>
                          </a:lnTo>
                          <a:lnTo>
                            <a:pt x="2119" y="1042"/>
                          </a:lnTo>
                          <a:lnTo>
                            <a:pt x="2119" y="1044"/>
                          </a:lnTo>
                          <a:lnTo>
                            <a:pt x="2119" y="1044"/>
                          </a:lnTo>
                          <a:lnTo>
                            <a:pt x="2121" y="1046"/>
                          </a:lnTo>
                          <a:lnTo>
                            <a:pt x="2121" y="1047"/>
                          </a:lnTo>
                          <a:lnTo>
                            <a:pt x="2128" y="1047"/>
                          </a:lnTo>
                          <a:lnTo>
                            <a:pt x="2128" y="1049"/>
                          </a:lnTo>
                          <a:lnTo>
                            <a:pt x="2135" y="1054"/>
                          </a:lnTo>
                          <a:lnTo>
                            <a:pt x="2135" y="1053"/>
                          </a:lnTo>
                          <a:lnTo>
                            <a:pt x="2136" y="1053"/>
                          </a:lnTo>
                          <a:lnTo>
                            <a:pt x="2135" y="1053"/>
                          </a:lnTo>
                          <a:lnTo>
                            <a:pt x="2135" y="1051"/>
                          </a:lnTo>
                          <a:lnTo>
                            <a:pt x="2133" y="1051"/>
                          </a:lnTo>
                          <a:lnTo>
                            <a:pt x="2133" y="1049"/>
                          </a:lnTo>
                          <a:lnTo>
                            <a:pt x="2131" y="1047"/>
                          </a:lnTo>
                          <a:lnTo>
                            <a:pt x="2129" y="1044"/>
                          </a:lnTo>
                          <a:lnTo>
                            <a:pt x="2126" y="1042"/>
                          </a:lnTo>
                          <a:lnTo>
                            <a:pt x="2124" y="1040"/>
                          </a:lnTo>
                          <a:lnTo>
                            <a:pt x="2121" y="1039"/>
                          </a:lnTo>
                          <a:lnTo>
                            <a:pt x="2119" y="1037"/>
                          </a:lnTo>
                          <a:lnTo>
                            <a:pt x="2119" y="1035"/>
                          </a:lnTo>
                          <a:lnTo>
                            <a:pt x="2115" y="1035"/>
                          </a:lnTo>
                          <a:lnTo>
                            <a:pt x="2115" y="1032"/>
                          </a:lnTo>
                          <a:lnTo>
                            <a:pt x="2114" y="1033"/>
                          </a:lnTo>
                          <a:lnTo>
                            <a:pt x="2112" y="1033"/>
                          </a:lnTo>
                          <a:lnTo>
                            <a:pt x="2112" y="1033"/>
                          </a:lnTo>
                          <a:lnTo>
                            <a:pt x="2108" y="1035"/>
                          </a:lnTo>
                          <a:lnTo>
                            <a:pt x="2110" y="1035"/>
                          </a:lnTo>
                          <a:lnTo>
                            <a:pt x="2110" y="1035"/>
                          </a:lnTo>
                          <a:lnTo>
                            <a:pt x="2110" y="1037"/>
                          </a:lnTo>
                          <a:lnTo>
                            <a:pt x="2110" y="1037"/>
                          </a:lnTo>
                          <a:lnTo>
                            <a:pt x="2107" y="1037"/>
                          </a:lnTo>
                          <a:lnTo>
                            <a:pt x="2107" y="1037"/>
                          </a:lnTo>
                          <a:lnTo>
                            <a:pt x="2105" y="1037"/>
                          </a:lnTo>
                          <a:lnTo>
                            <a:pt x="2105" y="1035"/>
                          </a:lnTo>
                          <a:lnTo>
                            <a:pt x="2107" y="1035"/>
                          </a:lnTo>
                          <a:lnTo>
                            <a:pt x="2107" y="1035"/>
                          </a:lnTo>
                          <a:lnTo>
                            <a:pt x="2108" y="1035"/>
                          </a:lnTo>
                          <a:lnTo>
                            <a:pt x="2108" y="1033"/>
                          </a:lnTo>
                          <a:lnTo>
                            <a:pt x="2110" y="1033"/>
                          </a:lnTo>
                          <a:lnTo>
                            <a:pt x="2108" y="1030"/>
                          </a:lnTo>
                          <a:lnTo>
                            <a:pt x="2107" y="1028"/>
                          </a:lnTo>
                          <a:lnTo>
                            <a:pt x="2107" y="1025"/>
                          </a:lnTo>
                          <a:lnTo>
                            <a:pt x="2108" y="1025"/>
                          </a:lnTo>
                          <a:lnTo>
                            <a:pt x="2110" y="1028"/>
                          </a:lnTo>
                          <a:lnTo>
                            <a:pt x="2115" y="1028"/>
                          </a:lnTo>
                          <a:lnTo>
                            <a:pt x="2114" y="1025"/>
                          </a:lnTo>
                          <a:lnTo>
                            <a:pt x="2112" y="1021"/>
                          </a:lnTo>
                          <a:lnTo>
                            <a:pt x="2110" y="1019"/>
                          </a:lnTo>
                          <a:lnTo>
                            <a:pt x="2108" y="1016"/>
                          </a:lnTo>
                          <a:lnTo>
                            <a:pt x="2107" y="1013"/>
                          </a:lnTo>
                          <a:lnTo>
                            <a:pt x="2105" y="1013"/>
                          </a:lnTo>
                          <a:lnTo>
                            <a:pt x="2105" y="1011"/>
                          </a:lnTo>
                          <a:lnTo>
                            <a:pt x="2103" y="1011"/>
                          </a:lnTo>
                          <a:lnTo>
                            <a:pt x="2103" y="1011"/>
                          </a:lnTo>
                          <a:lnTo>
                            <a:pt x="2105" y="1004"/>
                          </a:lnTo>
                          <a:lnTo>
                            <a:pt x="2107" y="1004"/>
                          </a:lnTo>
                          <a:lnTo>
                            <a:pt x="2107" y="1000"/>
                          </a:lnTo>
                          <a:lnTo>
                            <a:pt x="2107" y="1000"/>
                          </a:lnTo>
                          <a:lnTo>
                            <a:pt x="2107" y="999"/>
                          </a:lnTo>
                          <a:lnTo>
                            <a:pt x="2107" y="999"/>
                          </a:lnTo>
                          <a:lnTo>
                            <a:pt x="2108" y="999"/>
                          </a:lnTo>
                          <a:lnTo>
                            <a:pt x="2110" y="1002"/>
                          </a:lnTo>
                          <a:lnTo>
                            <a:pt x="2112" y="1004"/>
                          </a:lnTo>
                          <a:lnTo>
                            <a:pt x="2112" y="1004"/>
                          </a:lnTo>
                          <a:lnTo>
                            <a:pt x="2112" y="1007"/>
                          </a:lnTo>
                          <a:lnTo>
                            <a:pt x="2114" y="1007"/>
                          </a:lnTo>
                          <a:lnTo>
                            <a:pt x="2115" y="1011"/>
                          </a:lnTo>
                          <a:lnTo>
                            <a:pt x="2119" y="1011"/>
                          </a:lnTo>
                          <a:lnTo>
                            <a:pt x="2115" y="1007"/>
                          </a:lnTo>
                          <a:lnTo>
                            <a:pt x="2119" y="1007"/>
                          </a:lnTo>
                          <a:lnTo>
                            <a:pt x="2119" y="1006"/>
                          </a:lnTo>
                          <a:lnTo>
                            <a:pt x="2122" y="1007"/>
                          </a:lnTo>
                          <a:lnTo>
                            <a:pt x="2122" y="1007"/>
                          </a:lnTo>
                          <a:lnTo>
                            <a:pt x="2124" y="1007"/>
                          </a:lnTo>
                          <a:lnTo>
                            <a:pt x="2122" y="1004"/>
                          </a:lnTo>
                          <a:lnTo>
                            <a:pt x="2128" y="1004"/>
                          </a:lnTo>
                          <a:lnTo>
                            <a:pt x="2128" y="1002"/>
                          </a:lnTo>
                          <a:lnTo>
                            <a:pt x="2126" y="1000"/>
                          </a:lnTo>
                          <a:lnTo>
                            <a:pt x="2124" y="1000"/>
                          </a:lnTo>
                          <a:lnTo>
                            <a:pt x="2122" y="999"/>
                          </a:lnTo>
                          <a:lnTo>
                            <a:pt x="2122" y="999"/>
                          </a:lnTo>
                          <a:lnTo>
                            <a:pt x="2121" y="997"/>
                          </a:lnTo>
                          <a:lnTo>
                            <a:pt x="2121" y="993"/>
                          </a:lnTo>
                          <a:lnTo>
                            <a:pt x="2122" y="992"/>
                          </a:lnTo>
                          <a:lnTo>
                            <a:pt x="2126" y="992"/>
                          </a:lnTo>
                          <a:lnTo>
                            <a:pt x="2129" y="992"/>
                          </a:lnTo>
                          <a:lnTo>
                            <a:pt x="2129" y="992"/>
                          </a:lnTo>
                          <a:lnTo>
                            <a:pt x="2129" y="993"/>
                          </a:lnTo>
                          <a:lnTo>
                            <a:pt x="2133" y="993"/>
                          </a:lnTo>
                          <a:lnTo>
                            <a:pt x="2133" y="993"/>
                          </a:lnTo>
                          <a:lnTo>
                            <a:pt x="2140" y="993"/>
                          </a:lnTo>
                          <a:lnTo>
                            <a:pt x="2140" y="993"/>
                          </a:lnTo>
                          <a:lnTo>
                            <a:pt x="2145" y="993"/>
                          </a:lnTo>
                          <a:lnTo>
                            <a:pt x="2147" y="993"/>
                          </a:lnTo>
                          <a:lnTo>
                            <a:pt x="2150" y="992"/>
                          </a:lnTo>
                          <a:lnTo>
                            <a:pt x="2154" y="992"/>
                          </a:lnTo>
                          <a:lnTo>
                            <a:pt x="2154" y="995"/>
                          </a:lnTo>
                          <a:lnTo>
                            <a:pt x="2155" y="995"/>
                          </a:lnTo>
                          <a:lnTo>
                            <a:pt x="2155" y="997"/>
                          </a:lnTo>
                          <a:lnTo>
                            <a:pt x="2157" y="997"/>
                          </a:lnTo>
                          <a:lnTo>
                            <a:pt x="2161" y="999"/>
                          </a:lnTo>
                          <a:lnTo>
                            <a:pt x="2161" y="999"/>
                          </a:lnTo>
                          <a:lnTo>
                            <a:pt x="2159" y="1000"/>
                          </a:lnTo>
                          <a:lnTo>
                            <a:pt x="2157" y="1000"/>
                          </a:lnTo>
                          <a:lnTo>
                            <a:pt x="2155" y="1002"/>
                          </a:lnTo>
                          <a:lnTo>
                            <a:pt x="2155" y="1007"/>
                          </a:lnTo>
                          <a:lnTo>
                            <a:pt x="2159" y="1006"/>
                          </a:lnTo>
                          <a:lnTo>
                            <a:pt x="2159" y="1004"/>
                          </a:lnTo>
                          <a:lnTo>
                            <a:pt x="2162" y="1004"/>
                          </a:lnTo>
                          <a:lnTo>
                            <a:pt x="2162" y="1002"/>
                          </a:lnTo>
                          <a:lnTo>
                            <a:pt x="2166" y="1002"/>
                          </a:lnTo>
                          <a:lnTo>
                            <a:pt x="2166" y="999"/>
                          </a:lnTo>
                          <a:lnTo>
                            <a:pt x="2175" y="997"/>
                          </a:lnTo>
                          <a:lnTo>
                            <a:pt x="2178" y="993"/>
                          </a:lnTo>
                          <a:lnTo>
                            <a:pt x="2187" y="993"/>
                          </a:lnTo>
                          <a:lnTo>
                            <a:pt x="2187" y="992"/>
                          </a:lnTo>
                          <a:lnTo>
                            <a:pt x="2189" y="992"/>
                          </a:lnTo>
                          <a:lnTo>
                            <a:pt x="2189" y="990"/>
                          </a:lnTo>
                          <a:lnTo>
                            <a:pt x="2192" y="990"/>
                          </a:lnTo>
                          <a:lnTo>
                            <a:pt x="2192" y="990"/>
                          </a:lnTo>
                          <a:lnTo>
                            <a:pt x="2196" y="988"/>
                          </a:lnTo>
                          <a:lnTo>
                            <a:pt x="2196" y="986"/>
                          </a:lnTo>
                          <a:lnTo>
                            <a:pt x="2192" y="985"/>
                          </a:lnTo>
                          <a:lnTo>
                            <a:pt x="2189" y="983"/>
                          </a:lnTo>
                          <a:lnTo>
                            <a:pt x="2183" y="981"/>
                          </a:lnTo>
                          <a:lnTo>
                            <a:pt x="2183" y="979"/>
                          </a:lnTo>
                          <a:lnTo>
                            <a:pt x="2183" y="978"/>
                          </a:lnTo>
                          <a:lnTo>
                            <a:pt x="2182" y="978"/>
                          </a:lnTo>
                          <a:lnTo>
                            <a:pt x="2182" y="978"/>
                          </a:lnTo>
                          <a:lnTo>
                            <a:pt x="2182" y="974"/>
                          </a:lnTo>
                          <a:lnTo>
                            <a:pt x="2180" y="974"/>
                          </a:lnTo>
                          <a:lnTo>
                            <a:pt x="2180" y="971"/>
                          </a:lnTo>
                          <a:lnTo>
                            <a:pt x="2178" y="971"/>
                          </a:lnTo>
                          <a:lnTo>
                            <a:pt x="2178" y="967"/>
                          </a:lnTo>
                          <a:lnTo>
                            <a:pt x="2175" y="965"/>
                          </a:lnTo>
                          <a:lnTo>
                            <a:pt x="2175" y="964"/>
                          </a:lnTo>
                          <a:lnTo>
                            <a:pt x="2175" y="964"/>
                          </a:lnTo>
                          <a:lnTo>
                            <a:pt x="2176" y="962"/>
                          </a:lnTo>
                          <a:lnTo>
                            <a:pt x="2178" y="962"/>
                          </a:lnTo>
                          <a:lnTo>
                            <a:pt x="2178" y="962"/>
                          </a:lnTo>
                          <a:lnTo>
                            <a:pt x="2180" y="958"/>
                          </a:lnTo>
                          <a:lnTo>
                            <a:pt x="2180" y="957"/>
                          </a:lnTo>
                          <a:lnTo>
                            <a:pt x="2180" y="953"/>
                          </a:lnTo>
                          <a:lnTo>
                            <a:pt x="2183" y="951"/>
                          </a:lnTo>
                          <a:lnTo>
                            <a:pt x="2183" y="950"/>
                          </a:lnTo>
                          <a:lnTo>
                            <a:pt x="2183" y="950"/>
                          </a:lnTo>
                          <a:lnTo>
                            <a:pt x="2187" y="944"/>
                          </a:lnTo>
                          <a:lnTo>
                            <a:pt x="2190" y="944"/>
                          </a:lnTo>
                          <a:lnTo>
                            <a:pt x="2190" y="939"/>
                          </a:lnTo>
                          <a:lnTo>
                            <a:pt x="2190" y="934"/>
                          </a:lnTo>
                          <a:lnTo>
                            <a:pt x="2190" y="929"/>
                          </a:lnTo>
                          <a:lnTo>
                            <a:pt x="2192" y="929"/>
                          </a:lnTo>
                          <a:lnTo>
                            <a:pt x="2192" y="927"/>
                          </a:lnTo>
                          <a:lnTo>
                            <a:pt x="2194" y="927"/>
                          </a:lnTo>
                          <a:lnTo>
                            <a:pt x="2194" y="925"/>
                          </a:lnTo>
                          <a:lnTo>
                            <a:pt x="2196" y="925"/>
                          </a:lnTo>
                          <a:lnTo>
                            <a:pt x="2194" y="920"/>
                          </a:lnTo>
                          <a:lnTo>
                            <a:pt x="2194" y="920"/>
                          </a:lnTo>
                          <a:lnTo>
                            <a:pt x="2196" y="920"/>
                          </a:lnTo>
                          <a:lnTo>
                            <a:pt x="2196" y="918"/>
                          </a:lnTo>
                          <a:lnTo>
                            <a:pt x="2199" y="920"/>
                          </a:lnTo>
                          <a:lnTo>
                            <a:pt x="2201" y="918"/>
                          </a:lnTo>
                          <a:lnTo>
                            <a:pt x="2203" y="918"/>
                          </a:lnTo>
                          <a:lnTo>
                            <a:pt x="2201" y="913"/>
                          </a:lnTo>
                          <a:lnTo>
                            <a:pt x="2203" y="913"/>
                          </a:lnTo>
                          <a:lnTo>
                            <a:pt x="2203" y="911"/>
                          </a:lnTo>
                          <a:lnTo>
                            <a:pt x="2203" y="911"/>
                          </a:lnTo>
                          <a:lnTo>
                            <a:pt x="2203" y="908"/>
                          </a:lnTo>
                          <a:lnTo>
                            <a:pt x="2203" y="908"/>
                          </a:lnTo>
                          <a:lnTo>
                            <a:pt x="2203" y="906"/>
                          </a:lnTo>
                          <a:lnTo>
                            <a:pt x="2204" y="906"/>
                          </a:lnTo>
                          <a:lnTo>
                            <a:pt x="2203" y="906"/>
                          </a:lnTo>
                          <a:lnTo>
                            <a:pt x="2203" y="903"/>
                          </a:lnTo>
                          <a:lnTo>
                            <a:pt x="2203" y="903"/>
                          </a:lnTo>
                          <a:lnTo>
                            <a:pt x="2204" y="901"/>
                          </a:lnTo>
                          <a:lnTo>
                            <a:pt x="2204" y="901"/>
                          </a:lnTo>
                          <a:lnTo>
                            <a:pt x="2204" y="903"/>
                          </a:lnTo>
                          <a:lnTo>
                            <a:pt x="2204" y="903"/>
                          </a:lnTo>
                          <a:lnTo>
                            <a:pt x="2206" y="903"/>
                          </a:lnTo>
                          <a:lnTo>
                            <a:pt x="2204" y="897"/>
                          </a:lnTo>
                          <a:lnTo>
                            <a:pt x="2208" y="896"/>
                          </a:lnTo>
                          <a:lnTo>
                            <a:pt x="2211" y="894"/>
                          </a:lnTo>
                          <a:lnTo>
                            <a:pt x="2215" y="892"/>
                          </a:lnTo>
                          <a:lnTo>
                            <a:pt x="2215" y="887"/>
                          </a:lnTo>
                          <a:lnTo>
                            <a:pt x="2217" y="887"/>
                          </a:lnTo>
                          <a:lnTo>
                            <a:pt x="2218" y="885"/>
                          </a:lnTo>
                          <a:lnTo>
                            <a:pt x="2218" y="883"/>
                          </a:lnTo>
                          <a:lnTo>
                            <a:pt x="2220" y="882"/>
                          </a:lnTo>
                          <a:lnTo>
                            <a:pt x="2224" y="880"/>
                          </a:lnTo>
                          <a:lnTo>
                            <a:pt x="2224" y="878"/>
                          </a:lnTo>
                          <a:lnTo>
                            <a:pt x="2225" y="878"/>
                          </a:lnTo>
                          <a:lnTo>
                            <a:pt x="2225" y="880"/>
                          </a:lnTo>
                          <a:lnTo>
                            <a:pt x="2236" y="878"/>
                          </a:lnTo>
                          <a:lnTo>
                            <a:pt x="2236" y="878"/>
                          </a:lnTo>
                          <a:lnTo>
                            <a:pt x="2236" y="876"/>
                          </a:lnTo>
                          <a:lnTo>
                            <a:pt x="2236" y="876"/>
                          </a:lnTo>
                          <a:lnTo>
                            <a:pt x="2236" y="875"/>
                          </a:lnTo>
                          <a:lnTo>
                            <a:pt x="2238" y="876"/>
                          </a:lnTo>
                          <a:lnTo>
                            <a:pt x="2238" y="878"/>
                          </a:lnTo>
                          <a:lnTo>
                            <a:pt x="2238" y="880"/>
                          </a:lnTo>
                          <a:lnTo>
                            <a:pt x="2239" y="880"/>
                          </a:lnTo>
                          <a:lnTo>
                            <a:pt x="2243" y="880"/>
                          </a:lnTo>
                          <a:lnTo>
                            <a:pt x="2243" y="882"/>
                          </a:lnTo>
                          <a:lnTo>
                            <a:pt x="2241" y="882"/>
                          </a:lnTo>
                          <a:lnTo>
                            <a:pt x="2234" y="882"/>
                          </a:lnTo>
                          <a:lnTo>
                            <a:pt x="2234" y="883"/>
                          </a:lnTo>
                          <a:lnTo>
                            <a:pt x="2232" y="883"/>
                          </a:lnTo>
                          <a:lnTo>
                            <a:pt x="2232" y="885"/>
                          </a:lnTo>
                          <a:lnTo>
                            <a:pt x="2238" y="885"/>
                          </a:lnTo>
                          <a:lnTo>
                            <a:pt x="2238" y="887"/>
                          </a:lnTo>
                          <a:lnTo>
                            <a:pt x="2243" y="889"/>
                          </a:lnTo>
                          <a:lnTo>
                            <a:pt x="2244" y="890"/>
                          </a:lnTo>
                          <a:lnTo>
                            <a:pt x="2246" y="892"/>
                          </a:lnTo>
                          <a:lnTo>
                            <a:pt x="2248" y="892"/>
                          </a:lnTo>
                          <a:lnTo>
                            <a:pt x="2248" y="890"/>
                          </a:lnTo>
                          <a:lnTo>
                            <a:pt x="2250" y="890"/>
                          </a:lnTo>
                          <a:lnTo>
                            <a:pt x="2250" y="887"/>
                          </a:lnTo>
                          <a:lnTo>
                            <a:pt x="2255" y="887"/>
                          </a:lnTo>
                          <a:lnTo>
                            <a:pt x="2258" y="887"/>
                          </a:lnTo>
                          <a:lnTo>
                            <a:pt x="2258" y="890"/>
                          </a:lnTo>
                          <a:lnTo>
                            <a:pt x="2264" y="889"/>
                          </a:lnTo>
                          <a:lnTo>
                            <a:pt x="2265" y="892"/>
                          </a:lnTo>
                          <a:lnTo>
                            <a:pt x="2265" y="897"/>
                          </a:lnTo>
                          <a:lnTo>
                            <a:pt x="2260" y="896"/>
                          </a:lnTo>
                          <a:lnTo>
                            <a:pt x="2258" y="897"/>
                          </a:lnTo>
                          <a:lnTo>
                            <a:pt x="2253" y="899"/>
                          </a:lnTo>
                          <a:lnTo>
                            <a:pt x="2251" y="901"/>
                          </a:lnTo>
                          <a:lnTo>
                            <a:pt x="2250" y="903"/>
                          </a:lnTo>
                          <a:lnTo>
                            <a:pt x="2248" y="903"/>
                          </a:lnTo>
                          <a:lnTo>
                            <a:pt x="2246" y="904"/>
                          </a:lnTo>
                          <a:lnTo>
                            <a:pt x="2246" y="906"/>
                          </a:lnTo>
                          <a:lnTo>
                            <a:pt x="2251" y="906"/>
                          </a:lnTo>
                          <a:lnTo>
                            <a:pt x="2251" y="906"/>
                          </a:lnTo>
                          <a:lnTo>
                            <a:pt x="2253" y="906"/>
                          </a:lnTo>
                          <a:lnTo>
                            <a:pt x="2253" y="906"/>
                          </a:lnTo>
                          <a:lnTo>
                            <a:pt x="2257" y="906"/>
                          </a:lnTo>
                          <a:lnTo>
                            <a:pt x="2257" y="908"/>
                          </a:lnTo>
                          <a:lnTo>
                            <a:pt x="2257" y="908"/>
                          </a:lnTo>
                          <a:lnTo>
                            <a:pt x="2258" y="908"/>
                          </a:lnTo>
                          <a:lnTo>
                            <a:pt x="2260" y="908"/>
                          </a:lnTo>
                          <a:lnTo>
                            <a:pt x="2262" y="920"/>
                          </a:lnTo>
                          <a:lnTo>
                            <a:pt x="2262" y="920"/>
                          </a:lnTo>
                          <a:lnTo>
                            <a:pt x="2260" y="922"/>
                          </a:lnTo>
                          <a:lnTo>
                            <a:pt x="2260" y="922"/>
                          </a:lnTo>
                          <a:lnTo>
                            <a:pt x="2260" y="923"/>
                          </a:lnTo>
                          <a:lnTo>
                            <a:pt x="2258" y="925"/>
                          </a:lnTo>
                          <a:lnTo>
                            <a:pt x="2262" y="923"/>
                          </a:lnTo>
                          <a:lnTo>
                            <a:pt x="2262" y="923"/>
                          </a:lnTo>
                          <a:lnTo>
                            <a:pt x="2262" y="923"/>
                          </a:lnTo>
                          <a:lnTo>
                            <a:pt x="2271" y="922"/>
                          </a:lnTo>
                          <a:lnTo>
                            <a:pt x="2271" y="920"/>
                          </a:lnTo>
                          <a:lnTo>
                            <a:pt x="2278" y="918"/>
                          </a:lnTo>
                          <a:lnTo>
                            <a:pt x="2278" y="918"/>
                          </a:lnTo>
                          <a:lnTo>
                            <a:pt x="2283" y="918"/>
                          </a:lnTo>
                          <a:lnTo>
                            <a:pt x="2283" y="915"/>
                          </a:lnTo>
                          <a:lnTo>
                            <a:pt x="2290" y="913"/>
                          </a:lnTo>
                          <a:lnTo>
                            <a:pt x="2290" y="911"/>
                          </a:lnTo>
                          <a:lnTo>
                            <a:pt x="2292" y="911"/>
                          </a:lnTo>
                          <a:lnTo>
                            <a:pt x="2292" y="913"/>
                          </a:lnTo>
                          <a:lnTo>
                            <a:pt x="2292" y="913"/>
                          </a:lnTo>
                          <a:lnTo>
                            <a:pt x="2295" y="913"/>
                          </a:lnTo>
                          <a:lnTo>
                            <a:pt x="2295" y="913"/>
                          </a:lnTo>
                          <a:lnTo>
                            <a:pt x="2297" y="911"/>
                          </a:lnTo>
                          <a:lnTo>
                            <a:pt x="2297" y="911"/>
                          </a:lnTo>
                          <a:lnTo>
                            <a:pt x="2302" y="911"/>
                          </a:lnTo>
                          <a:lnTo>
                            <a:pt x="2302" y="910"/>
                          </a:lnTo>
                          <a:lnTo>
                            <a:pt x="2304" y="910"/>
                          </a:lnTo>
                          <a:lnTo>
                            <a:pt x="2304" y="904"/>
                          </a:lnTo>
                          <a:lnTo>
                            <a:pt x="2304" y="904"/>
                          </a:lnTo>
                          <a:lnTo>
                            <a:pt x="2304" y="903"/>
                          </a:lnTo>
                          <a:lnTo>
                            <a:pt x="2297" y="904"/>
                          </a:lnTo>
                          <a:lnTo>
                            <a:pt x="2297" y="906"/>
                          </a:lnTo>
                          <a:lnTo>
                            <a:pt x="2292" y="904"/>
                          </a:lnTo>
                          <a:lnTo>
                            <a:pt x="2292" y="906"/>
                          </a:lnTo>
                          <a:lnTo>
                            <a:pt x="2290" y="904"/>
                          </a:lnTo>
                          <a:lnTo>
                            <a:pt x="2290" y="904"/>
                          </a:lnTo>
                          <a:lnTo>
                            <a:pt x="2288" y="904"/>
                          </a:lnTo>
                          <a:lnTo>
                            <a:pt x="2281" y="906"/>
                          </a:lnTo>
                          <a:lnTo>
                            <a:pt x="2281" y="903"/>
                          </a:lnTo>
                          <a:lnTo>
                            <a:pt x="2279" y="903"/>
                          </a:lnTo>
                          <a:lnTo>
                            <a:pt x="2279" y="901"/>
                          </a:lnTo>
                          <a:lnTo>
                            <a:pt x="2279" y="899"/>
                          </a:lnTo>
                          <a:lnTo>
                            <a:pt x="2279" y="897"/>
                          </a:lnTo>
                          <a:lnTo>
                            <a:pt x="2274" y="896"/>
                          </a:lnTo>
                          <a:lnTo>
                            <a:pt x="2274" y="894"/>
                          </a:lnTo>
                          <a:lnTo>
                            <a:pt x="2274" y="892"/>
                          </a:lnTo>
                          <a:lnTo>
                            <a:pt x="2272" y="892"/>
                          </a:lnTo>
                          <a:lnTo>
                            <a:pt x="2272" y="892"/>
                          </a:lnTo>
                          <a:lnTo>
                            <a:pt x="2271" y="892"/>
                          </a:lnTo>
                          <a:lnTo>
                            <a:pt x="2271" y="890"/>
                          </a:lnTo>
                          <a:lnTo>
                            <a:pt x="2267" y="889"/>
                          </a:lnTo>
                          <a:lnTo>
                            <a:pt x="2267" y="885"/>
                          </a:lnTo>
                          <a:lnTo>
                            <a:pt x="2269" y="885"/>
                          </a:lnTo>
                          <a:lnTo>
                            <a:pt x="2271" y="885"/>
                          </a:lnTo>
                          <a:lnTo>
                            <a:pt x="2272" y="885"/>
                          </a:lnTo>
                          <a:lnTo>
                            <a:pt x="2274" y="885"/>
                          </a:lnTo>
                          <a:lnTo>
                            <a:pt x="2274" y="887"/>
                          </a:lnTo>
                          <a:lnTo>
                            <a:pt x="2286" y="887"/>
                          </a:lnTo>
                          <a:lnTo>
                            <a:pt x="2288" y="885"/>
                          </a:lnTo>
                          <a:lnTo>
                            <a:pt x="2288" y="883"/>
                          </a:lnTo>
                          <a:lnTo>
                            <a:pt x="2288" y="883"/>
                          </a:lnTo>
                          <a:lnTo>
                            <a:pt x="2288" y="883"/>
                          </a:lnTo>
                          <a:lnTo>
                            <a:pt x="2290" y="883"/>
                          </a:lnTo>
                          <a:lnTo>
                            <a:pt x="2290" y="882"/>
                          </a:lnTo>
                          <a:lnTo>
                            <a:pt x="2292" y="882"/>
                          </a:lnTo>
                          <a:lnTo>
                            <a:pt x="2295" y="878"/>
                          </a:lnTo>
                          <a:lnTo>
                            <a:pt x="2299" y="878"/>
                          </a:lnTo>
                          <a:lnTo>
                            <a:pt x="2299" y="880"/>
                          </a:lnTo>
                          <a:lnTo>
                            <a:pt x="2304" y="878"/>
                          </a:lnTo>
                          <a:lnTo>
                            <a:pt x="2304" y="876"/>
                          </a:lnTo>
                          <a:lnTo>
                            <a:pt x="2313" y="875"/>
                          </a:lnTo>
                          <a:lnTo>
                            <a:pt x="2314" y="873"/>
                          </a:lnTo>
                          <a:lnTo>
                            <a:pt x="2325" y="869"/>
                          </a:lnTo>
                          <a:lnTo>
                            <a:pt x="2325" y="868"/>
                          </a:lnTo>
                          <a:lnTo>
                            <a:pt x="2332" y="866"/>
                          </a:lnTo>
                          <a:lnTo>
                            <a:pt x="2332" y="866"/>
                          </a:lnTo>
                          <a:lnTo>
                            <a:pt x="2342" y="866"/>
                          </a:lnTo>
                          <a:lnTo>
                            <a:pt x="2342" y="864"/>
                          </a:lnTo>
                          <a:lnTo>
                            <a:pt x="2342" y="864"/>
                          </a:lnTo>
                          <a:lnTo>
                            <a:pt x="2344" y="864"/>
                          </a:lnTo>
                          <a:lnTo>
                            <a:pt x="2344" y="864"/>
                          </a:lnTo>
                          <a:lnTo>
                            <a:pt x="2346" y="864"/>
                          </a:lnTo>
                          <a:lnTo>
                            <a:pt x="2346" y="866"/>
                          </a:lnTo>
                          <a:lnTo>
                            <a:pt x="2342" y="868"/>
                          </a:lnTo>
                          <a:lnTo>
                            <a:pt x="2340" y="869"/>
                          </a:lnTo>
                          <a:lnTo>
                            <a:pt x="2337" y="869"/>
                          </a:lnTo>
                          <a:lnTo>
                            <a:pt x="2337" y="871"/>
                          </a:lnTo>
                          <a:lnTo>
                            <a:pt x="2337" y="873"/>
                          </a:lnTo>
                          <a:lnTo>
                            <a:pt x="2335" y="873"/>
                          </a:lnTo>
                          <a:lnTo>
                            <a:pt x="2334" y="873"/>
                          </a:lnTo>
                          <a:lnTo>
                            <a:pt x="2334" y="875"/>
                          </a:lnTo>
                          <a:lnTo>
                            <a:pt x="2332" y="875"/>
                          </a:lnTo>
                          <a:lnTo>
                            <a:pt x="2332" y="873"/>
                          </a:lnTo>
                          <a:lnTo>
                            <a:pt x="2330" y="873"/>
                          </a:lnTo>
                          <a:lnTo>
                            <a:pt x="2330" y="875"/>
                          </a:lnTo>
                          <a:lnTo>
                            <a:pt x="2328" y="876"/>
                          </a:lnTo>
                          <a:lnTo>
                            <a:pt x="2328" y="878"/>
                          </a:lnTo>
                          <a:lnTo>
                            <a:pt x="2330" y="878"/>
                          </a:lnTo>
                          <a:lnTo>
                            <a:pt x="2330" y="880"/>
                          </a:lnTo>
                          <a:lnTo>
                            <a:pt x="2325" y="880"/>
                          </a:lnTo>
                          <a:lnTo>
                            <a:pt x="2321" y="880"/>
                          </a:lnTo>
                          <a:lnTo>
                            <a:pt x="2318" y="882"/>
                          </a:lnTo>
                          <a:lnTo>
                            <a:pt x="2321" y="885"/>
                          </a:lnTo>
                          <a:lnTo>
                            <a:pt x="2325" y="885"/>
                          </a:lnTo>
                          <a:lnTo>
                            <a:pt x="2327" y="885"/>
                          </a:lnTo>
                          <a:lnTo>
                            <a:pt x="2327" y="887"/>
                          </a:lnTo>
                          <a:lnTo>
                            <a:pt x="2328" y="887"/>
                          </a:lnTo>
                          <a:lnTo>
                            <a:pt x="2328" y="890"/>
                          </a:lnTo>
                          <a:lnTo>
                            <a:pt x="2325" y="890"/>
                          </a:lnTo>
                          <a:lnTo>
                            <a:pt x="2325" y="892"/>
                          </a:lnTo>
                          <a:lnTo>
                            <a:pt x="2325" y="894"/>
                          </a:lnTo>
                          <a:lnTo>
                            <a:pt x="2323" y="894"/>
                          </a:lnTo>
                          <a:lnTo>
                            <a:pt x="2321" y="896"/>
                          </a:lnTo>
                          <a:lnTo>
                            <a:pt x="2321" y="896"/>
                          </a:lnTo>
                          <a:lnTo>
                            <a:pt x="2321" y="901"/>
                          </a:lnTo>
                          <a:lnTo>
                            <a:pt x="2320" y="901"/>
                          </a:lnTo>
                          <a:lnTo>
                            <a:pt x="2318" y="903"/>
                          </a:lnTo>
                          <a:lnTo>
                            <a:pt x="2316" y="903"/>
                          </a:lnTo>
                          <a:lnTo>
                            <a:pt x="2316" y="901"/>
                          </a:lnTo>
                          <a:lnTo>
                            <a:pt x="2313" y="901"/>
                          </a:lnTo>
                          <a:lnTo>
                            <a:pt x="2313" y="906"/>
                          </a:lnTo>
                          <a:lnTo>
                            <a:pt x="2306" y="906"/>
                          </a:lnTo>
                          <a:lnTo>
                            <a:pt x="2306" y="910"/>
                          </a:lnTo>
                          <a:lnTo>
                            <a:pt x="2316" y="906"/>
                          </a:lnTo>
                          <a:lnTo>
                            <a:pt x="2316" y="910"/>
                          </a:lnTo>
                          <a:lnTo>
                            <a:pt x="2316" y="911"/>
                          </a:lnTo>
                          <a:lnTo>
                            <a:pt x="2318" y="911"/>
                          </a:lnTo>
                          <a:lnTo>
                            <a:pt x="2318" y="913"/>
                          </a:lnTo>
                          <a:lnTo>
                            <a:pt x="2318" y="915"/>
                          </a:lnTo>
                          <a:lnTo>
                            <a:pt x="2320" y="916"/>
                          </a:lnTo>
                          <a:lnTo>
                            <a:pt x="2320" y="918"/>
                          </a:lnTo>
                          <a:lnTo>
                            <a:pt x="2325" y="916"/>
                          </a:lnTo>
                          <a:lnTo>
                            <a:pt x="2325" y="918"/>
                          </a:lnTo>
                          <a:lnTo>
                            <a:pt x="2327" y="920"/>
                          </a:lnTo>
                          <a:lnTo>
                            <a:pt x="2327" y="922"/>
                          </a:lnTo>
                          <a:lnTo>
                            <a:pt x="2328" y="922"/>
                          </a:lnTo>
                          <a:lnTo>
                            <a:pt x="2330" y="923"/>
                          </a:lnTo>
                          <a:lnTo>
                            <a:pt x="2334" y="925"/>
                          </a:lnTo>
                          <a:lnTo>
                            <a:pt x="2334" y="927"/>
                          </a:lnTo>
                          <a:lnTo>
                            <a:pt x="2334" y="927"/>
                          </a:lnTo>
                          <a:lnTo>
                            <a:pt x="2335" y="930"/>
                          </a:lnTo>
                          <a:lnTo>
                            <a:pt x="2337" y="930"/>
                          </a:lnTo>
                          <a:lnTo>
                            <a:pt x="2337" y="932"/>
                          </a:lnTo>
                          <a:lnTo>
                            <a:pt x="2340" y="932"/>
                          </a:lnTo>
                          <a:lnTo>
                            <a:pt x="2342" y="936"/>
                          </a:lnTo>
                          <a:lnTo>
                            <a:pt x="2342" y="936"/>
                          </a:lnTo>
                          <a:lnTo>
                            <a:pt x="2342" y="937"/>
                          </a:lnTo>
                          <a:lnTo>
                            <a:pt x="2347" y="941"/>
                          </a:lnTo>
                          <a:lnTo>
                            <a:pt x="2347" y="941"/>
                          </a:lnTo>
                          <a:lnTo>
                            <a:pt x="2349" y="941"/>
                          </a:lnTo>
                          <a:lnTo>
                            <a:pt x="2351" y="944"/>
                          </a:lnTo>
                          <a:lnTo>
                            <a:pt x="2353" y="944"/>
                          </a:lnTo>
                          <a:lnTo>
                            <a:pt x="2354" y="946"/>
                          </a:lnTo>
                          <a:lnTo>
                            <a:pt x="2358" y="946"/>
                          </a:lnTo>
                          <a:lnTo>
                            <a:pt x="2360" y="948"/>
                          </a:lnTo>
                          <a:lnTo>
                            <a:pt x="2361" y="948"/>
                          </a:lnTo>
                          <a:lnTo>
                            <a:pt x="2363" y="950"/>
                          </a:lnTo>
                          <a:lnTo>
                            <a:pt x="2365" y="950"/>
                          </a:lnTo>
                          <a:lnTo>
                            <a:pt x="2365" y="951"/>
                          </a:lnTo>
                          <a:lnTo>
                            <a:pt x="2367" y="953"/>
                          </a:lnTo>
                          <a:lnTo>
                            <a:pt x="2367" y="955"/>
                          </a:lnTo>
                          <a:lnTo>
                            <a:pt x="2370" y="957"/>
                          </a:lnTo>
                          <a:lnTo>
                            <a:pt x="2372" y="958"/>
                          </a:lnTo>
                          <a:lnTo>
                            <a:pt x="2374" y="962"/>
                          </a:lnTo>
                          <a:lnTo>
                            <a:pt x="2374" y="965"/>
                          </a:lnTo>
                          <a:lnTo>
                            <a:pt x="2375" y="969"/>
                          </a:lnTo>
                          <a:lnTo>
                            <a:pt x="2375" y="972"/>
                          </a:lnTo>
                          <a:lnTo>
                            <a:pt x="2374" y="972"/>
                          </a:lnTo>
                          <a:lnTo>
                            <a:pt x="2374" y="978"/>
                          </a:lnTo>
                          <a:lnTo>
                            <a:pt x="2370" y="979"/>
                          </a:lnTo>
                          <a:lnTo>
                            <a:pt x="2370" y="979"/>
                          </a:lnTo>
                          <a:lnTo>
                            <a:pt x="2370" y="979"/>
                          </a:lnTo>
                          <a:lnTo>
                            <a:pt x="2370" y="979"/>
                          </a:lnTo>
                          <a:lnTo>
                            <a:pt x="2370" y="981"/>
                          </a:lnTo>
                          <a:lnTo>
                            <a:pt x="2367" y="983"/>
                          </a:lnTo>
                          <a:lnTo>
                            <a:pt x="2367" y="983"/>
                          </a:lnTo>
                          <a:lnTo>
                            <a:pt x="2365" y="983"/>
                          </a:lnTo>
                          <a:lnTo>
                            <a:pt x="2365" y="985"/>
                          </a:lnTo>
                          <a:lnTo>
                            <a:pt x="2363" y="985"/>
                          </a:lnTo>
                          <a:lnTo>
                            <a:pt x="2363" y="986"/>
                          </a:lnTo>
                          <a:lnTo>
                            <a:pt x="2360" y="986"/>
                          </a:lnTo>
                          <a:lnTo>
                            <a:pt x="2360" y="986"/>
                          </a:lnTo>
                          <a:lnTo>
                            <a:pt x="2358" y="988"/>
                          </a:lnTo>
                          <a:lnTo>
                            <a:pt x="2358" y="988"/>
                          </a:lnTo>
                          <a:lnTo>
                            <a:pt x="2354" y="990"/>
                          </a:lnTo>
                          <a:lnTo>
                            <a:pt x="2353" y="990"/>
                          </a:lnTo>
                          <a:lnTo>
                            <a:pt x="2351" y="988"/>
                          </a:lnTo>
                          <a:lnTo>
                            <a:pt x="2349" y="986"/>
                          </a:lnTo>
                          <a:lnTo>
                            <a:pt x="2346" y="986"/>
                          </a:lnTo>
                          <a:lnTo>
                            <a:pt x="2342" y="986"/>
                          </a:lnTo>
                          <a:lnTo>
                            <a:pt x="2342" y="986"/>
                          </a:lnTo>
                          <a:lnTo>
                            <a:pt x="2340" y="986"/>
                          </a:lnTo>
                          <a:lnTo>
                            <a:pt x="2340" y="990"/>
                          </a:lnTo>
                          <a:lnTo>
                            <a:pt x="2334" y="990"/>
                          </a:lnTo>
                          <a:lnTo>
                            <a:pt x="2334" y="990"/>
                          </a:lnTo>
                          <a:lnTo>
                            <a:pt x="2323" y="990"/>
                          </a:lnTo>
                          <a:lnTo>
                            <a:pt x="2321" y="986"/>
                          </a:lnTo>
                          <a:lnTo>
                            <a:pt x="2316" y="986"/>
                          </a:lnTo>
                          <a:lnTo>
                            <a:pt x="2316" y="986"/>
                          </a:lnTo>
                          <a:lnTo>
                            <a:pt x="2316" y="986"/>
                          </a:lnTo>
                          <a:lnTo>
                            <a:pt x="2314" y="986"/>
                          </a:lnTo>
                          <a:lnTo>
                            <a:pt x="2313" y="983"/>
                          </a:lnTo>
                          <a:lnTo>
                            <a:pt x="2313" y="983"/>
                          </a:lnTo>
                          <a:lnTo>
                            <a:pt x="2313" y="983"/>
                          </a:lnTo>
                          <a:lnTo>
                            <a:pt x="2311" y="981"/>
                          </a:lnTo>
                          <a:lnTo>
                            <a:pt x="2307" y="981"/>
                          </a:lnTo>
                          <a:lnTo>
                            <a:pt x="2306" y="981"/>
                          </a:lnTo>
                          <a:lnTo>
                            <a:pt x="2304" y="983"/>
                          </a:lnTo>
                          <a:lnTo>
                            <a:pt x="2304" y="985"/>
                          </a:lnTo>
                          <a:lnTo>
                            <a:pt x="2299" y="983"/>
                          </a:lnTo>
                          <a:lnTo>
                            <a:pt x="2297" y="981"/>
                          </a:lnTo>
                          <a:lnTo>
                            <a:pt x="2295" y="978"/>
                          </a:lnTo>
                          <a:lnTo>
                            <a:pt x="2295" y="976"/>
                          </a:lnTo>
                          <a:lnTo>
                            <a:pt x="2295" y="974"/>
                          </a:lnTo>
                          <a:lnTo>
                            <a:pt x="2293" y="976"/>
                          </a:lnTo>
                          <a:lnTo>
                            <a:pt x="2290" y="976"/>
                          </a:lnTo>
                          <a:lnTo>
                            <a:pt x="2286" y="976"/>
                          </a:lnTo>
                          <a:lnTo>
                            <a:pt x="2286" y="974"/>
                          </a:lnTo>
                          <a:lnTo>
                            <a:pt x="2283" y="974"/>
                          </a:lnTo>
                          <a:lnTo>
                            <a:pt x="2283" y="972"/>
                          </a:lnTo>
                          <a:lnTo>
                            <a:pt x="2283" y="971"/>
                          </a:lnTo>
                          <a:lnTo>
                            <a:pt x="2283" y="969"/>
                          </a:lnTo>
                          <a:lnTo>
                            <a:pt x="2279" y="971"/>
                          </a:lnTo>
                          <a:lnTo>
                            <a:pt x="2279" y="971"/>
                          </a:lnTo>
                          <a:lnTo>
                            <a:pt x="2279" y="971"/>
                          </a:lnTo>
                          <a:lnTo>
                            <a:pt x="2274" y="971"/>
                          </a:lnTo>
                          <a:lnTo>
                            <a:pt x="2274" y="972"/>
                          </a:lnTo>
                          <a:lnTo>
                            <a:pt x="2272" y="972"/>
                          </a:lnTo>
                          <a:lnTo>
                            <a:pt x="2271" y="972"/>
                          </a:lnTo>
                          <a:lnTo>
                            <a:pt x="2271" y="971"/>
                          </a:lnTo>
                          <a:lnTo>
                            <a:pt x="2267" y="971"/>
                          </a:lnTo>
                          <a:lnTo>
                            <a:pt x="2267" y="969"/>
                          </a:lnTo>
                          <a:lnTo>
                            <a:pt x="2257" y="969"/>
                          </a:lnTo>
                          <a:lnTo>
                            <a:pt x="2255" y="971"/>
                          </a:lnTo>
                          <a:lnTo>
                            <a:pt x="2244" y="974"/>
                          </a:lnTo>
                          <a:lnTo>
                            <a:pt x="2243" y="976"/>
                          </a:lnTo>
                          <a:lnTo>
                            <a:pt x="2243" y="976"/>
                          </a:lnTo>
                          <a:lnTo>
                            <a:pt x="2241" y="978"/>
                          </a:lnTo>
                          <a:lnTo>
                            <a:pt x="2239" y="979"/>
                          </a:lnTo>
                          <a:lnTo>
                            <a:pt x="2236" y="979"/>
                          </a:lnTo>
                          <a:lnTo>
                            <a:pt x="2232" y="981"/>
                          </a:lnTo>
                          <a:lnTo>
                            <a:pt x="2232" y="983"/>
                          </a:lnTo>
                          <a:lnTo>
                            <a:pt x="2231" y="983"/>
                          </a:lnTo>
                          <a:lnTo>
                            <a:pt x="2229" y="986"/>
                          </a:lnTo>
                          <a:lnTo>
                            <a:pt x="2225" y="986"/>
                          </a:lnTo>
                          <a:lnTo>
                            <a:pt x="2224" y="988"/>
                          </a:lnTo>
                          <a:lnTo>
                            <a:pt x="2218" y="988"/>
                          </a:lnTo>
                          <a:lnTo>
                            <a:pt x="2217" y="986"/>
                          </a:lnTo>
                          <a:lnTo>
                            <a:pt x="2215" y="985"/>
                          </a:lnTo>
                          <a:lnTo>
                            <a:pt x="2213" y="985"/>
                          </a:lnTo>
                          <a:lnTo>
                            <a:pt x="2211" y="986"/>
                          </a:lnTo>
                          <a:lnTo>
                            <a:pt x="2211" y="986"/>
                          </a:lnTo>
                          <a:lnTo>
                            <a:pt x="2210" y="986"/>
                          </a:lnTo>
                          <a:lnTo>
                            <a:pt x="2208" y="986"/>
                          </a:lnTo>
                          <a:lnTo>
                            <a:pt x="2203" y="986"/>
                          </a:lnTo>
                          <a:lnTo>
                            <a:pt x="2197" y="986"/>
                          </a:lnTo>
                          <a:lnTo>
                            <a:pt x="2196" y="990"/>
                          </a:lnTo>
                          <a:lnTo>
                            <a:pt x="2201" y="992"/>
                          </a:lnTo>
                          <a:lnTo>
                            <a:pt x="2208" y="993"/>
                          </a:lnTo>
                          <a:lnTo>
                            <a:pt x="2208" y="993"/>
                          </a:lnTo>
                          <a:lnTo>
                            <a:pt x="2204" y="993"/>
                          </a:lnTo>
                          <a:lnTo>
                            <a:pt x="2201" y="993"/>
                          </a:lnTo>
                          <a:lnTo>
                            <a:pt x="2197" y="993"/>
                          </a:lnTo>
                          <a:lnTo>
                            <a:pt x="2196" y="995"/>
                          </a:lnTo>
                          <a:lnTo>
                            <a:pt x="2197" y="995"/>
                          </a:lnTo>
                          <a:lnTo>
                            <a:pt x="2197" y="997"/>
                          </a:lnTo>
                          <a:lnTo>
                            <a:pt x="2197" y="997"/>
                          </a:lnTo>
                          <a:lnTo>
                            <a:pt x="2196" y="997"/>
                          </a:lnTo>
                          <a:lnTo>
                            <a:pt x="2194" y="999"/>
                          </a:lnTo>
                          <a:lnTo>
                            <a:pt x="2189" y="1000"/>
                          </a:lnTo>
                          <a:lnTo>
                            <a:pt x="2183" y="1000"/>
                          </a:lnTo>
                          <a:lnTo>
                            <a:pt x="2183" y="999"/>
                          </a:lnTo>
                          <a:lnTo>
                            <a:pt x="2178" y="999"/>
                          </a:lnTo>
                          <a:lnTo>
                            <a:pt x="2178" y="1002"/>
                          </a:lnTo>
                          <a:lnTo>
                            <a:pt x="2175" y="1002"/>
                          </a:lnTo>
                          <a:lnTo>
                            <a:pt x="2173" y="1002"/>
                          </a:lnTo>
                          <a:lnTo>
                            <a:pt x="2169" y="1002"/>
                          </a:lnTo>
                          <a:lnTo>
                            <a:pt x="2166" y="1004"/>
                          </a:lnTo>
                          <a:lnTo>
                            <a:pt x="2164" y="1006"/>
                          </a:lnTo>
                          <a:lnTo>
                            <a:pt x="2162" y="1007"/>
                          </a:lnTo>
                          <a:lnTo>
                            <a:pt x="2159" y="1009"/>
                          </a:lnTo>
                          <a:lnTo>
                            <a:pt x="2159" y="1011"/>
                          </a:lnTo>
                          <a:lnTo>
                            <a:pt x="2157" y="1011"/>
                          </a:lnTo>
                          <a:lnTo>
                            <a:pt x="2157" y="1014"/>
                          </a:lnTo>
                          <a:lnTo>
                            <a:pt x="2157" y="1016"/>
                          </a:lnTo>
                          <a:lnTo>
                            <a:pt x="2157" y="1018"/>
                          </a:lnTo>
                          <a:lnTo>
                            <a:pt x="2155" y="1019"/>
                          </a:lnTo>
                          <a:lnTo>
                            <a:pt x="2155" y="1023"/>
                          </a:lnTo>
                          <a:lnTo>
                            <a:pt x="2161" y="1021"/>
                          </a:lnTo>
                          <a:lnTo>
                            <a:pt x="2166" y="1021"/>
                          </a:lnTo>
                          <a:lnTo>
                            <a:pt x="2166" y="1025"/>
                          </a:lnTo>
                          <a:lnTo>
                            <a:pt x="2166" y="1028"/>
                          </a:lnTo>
                          <a:lnTo>
                            <a:pt x="2168" y="1032"/>
                          </a:lnTo>
                          <a:lnTo>
                            <a:pt x="2166" y="1033"/>
                          </a:lnTo>
                          <a:lnTo>
                            <a:pt x="2164" y="1035"/>
                          </a:lnTo>
                          <a:lnTo>
                            <a:pt x="2166" y="1037"/>
                          </a:lnTo>
                          <a:lnTo>
                            <a:pt x="2166" y="1039"/>
                          </a:lnTo>
                          <a:lnTo>
                            <a:pt x="2169" y="1039"/>
                          </a:lnTo>
                          <a:lnTo>
                            <a:pt x="2168" y="1040"/>
                          </a:lnTo>
                          <a:lnTo>
                            <a:pt x="2168" y="1042"/>
                          </a:lnTo>
                          <a:lnTo>
                            <a:pt x="2166" y="1044"/>
                          </a:lnTo>
                          <a:lnTo>
                            <a:pt x="2166" y="1044"/>
                          </a:lnTo>
                          <a:lnTo>
                            <a:pt x="2162" y="1044"/>
                          </a:lnTo>
                          <a:lnTo>
                            <a:pt x="2161" y="1042"/>
                          </a:lnTo>
                          <a:lnTo>
                            <a:pt x="2159" y="1040"/>
                          </a:lnTo>
                          <a:lnTo>
                            <a:pt x="2161" y="1044"/>
                          </a:lnTo>
                          <a:lnTo>
                            <a:pt x="2161" y="1046"/>
                          </a:lnTo>
                          <a:lnTo>
                            <a:pt x="2161" y="1049"/>
                          </a:lnTo>
                          <a:lnTo>
                            <a:pt x="2161" y="1049"/>
                          </a:lnTo>
                          <a:lnTo>
                            <a:pt x="2166" y="1049"/>
                          </a:lnTo>
                          <a:lnTo>
                            <a:pt x="2169" y="1049"/>
                          </a:lnTo>
                          <a:lnTo>
                            <a:pt x="2169" y="1061"/>
                          </a:lnTo>
                          <a:lnTo>
                            <a:pt x="2171" y="1061"/>
                          </a:lnTo>
                          <a:lnTo>
                            <a:pt x="2171" y="1065"/>
                          </a:lnTo>
                          <a:lnTo>
                            <a:pt x="2169" y="1065"/>
                          </a:lnTo>
                          <a:lnTo>
                            <a:pt x="2169" y="1068"/>
                          </a:lnTo>
                          <a:lnTo>
                            <a:pt x="2182" y="1070"/>
                          </a:lnTo>
                          <a:lnTo>
                            <a:pt x="2182" y="1070"/>
                          </a:lnTo>
                          <a:lnTo>
                            <a:pt x="2182" y="1072"/>
                          </a:lnTo>
                          <a:lnTo>
                            <a:pt x="2182" y="1072"/>
                          </a:lnTo>
                          <a:lnTo>
                            <a:pt x="2182" y="1074"/>
                          </a:lnTo>
                          <a:lnTo>
                            <a:pt x="2182" y="1074"/>
                          </a:lnTo>
                          <a:lnTo>
                            <a:pt x="2182" y="1074"/>
                          </a:lnTo>
                          <a:lnTo>
                            <a:pt x="2182" y="1075"/>
                          </a:lnTo>
                          <a:lnTo>
                            <a:pt x="2185" y="1075"/>
                          </a:lnTo>
                          <a:lnTo>
                            <a:pt x="2185" y="1074"/>
                          </a:lnTo>
                          <a:lnTo>
                            <a:pt x="2189" y="1074"/>
                          </a:lnTo>
                          <a:lnTo>
                            <a:pt x="2189" y="1074"/>
                          </a:lnTo>
                          <a:lnTo>
                            <a:pt x="2189" y="1075"/>
                          </a:lnTo>
                          <a:lnTo>
                            <a:pt x="2190" y="1075"/>
                          </a:lnTo>
                          <a:lnTo>
                            <a:pt x="2190" y="1077"/>
                          </a:lnTo>
                          <a:lnTo>
                            <a:pt x="2192" y="1079"/>
                          </a:lnTo>
                          <a:lnTo>
                            <a:pt x="2192" y="1079"/>
                          </a:lnTo>
                          <a:lnTo>
                            <a:pt x="2194" y="1079"/>
                          </a:lnTo>
                          <a:lnTo>
                            <a:pt x="2194" y="1077"/>
                          </a:lnTo>
                          <a:lnTo>
                            <a:pt x="2196" y="1079"/>
                          </a:lnTo>
                          <a:lnTo>
                            <a:pt x="2196" y="1079"/>
                          </a:lnTo>
                          <a:lnTo>
                            <a:pt x="2197" y="1079"/>
                          </a:lnTo>
                          <a:lnTo>
                            <a:pt x="2196" y="1082"/>
                          </a:lnTo>
                          <a:lnTo>
                            <a:pt x="2197" y="1082"/>
                          </a:lnTo>
                          <a:lnTo>
                            <a:pt x="2199" y="1086"/>
                          </a:lnTo>
                          <a:lnTo>
                            <a:pt x="2203" y="1086"/>
                          </a:lnTo>
                          <a:lnTo>
                            <a:pt x="2206" y="1091"/>
                          </a:lnTo>
                          <a:lnTo>
                            <a:pt x="2208" y="1091"/>
                          </a:lnTo>
                          <a:lnTo>
                            <a:pt x="2210" y="1091"/>
                          </a:lnTo>
                          <a:lnTo>
                            <a:pt x="2211" y="1089"/>
                          </a:lnTo>
                          <a:lnTo>
                            <a:pt x="2211" y="1089"/>
                          </a:lnTo>
                          <a:lnTo>
                            <a:pt x="2215" y="1088"/>
                          </a:lnTo>
                          <a:lnTo>
                            <a:pt x="2217" y="1086"/>
                          </a:lnTo>
                          <a:lnTo>
                            <a:pt x="2218" y="1082"/>
                          </a:lnTo>
                          <a:lnTo>
                            <a:pt x="2218" y="1079"/>
                          </a:lnTo>
                          <a:lnTo>
                            <a:pt x="2220" y="1077"/>
                          </a:lnTo>
                          <a:lnTo>
                            <a:pt x="2222" y="1077"/>
                          </a:lnTo>
                          <a:lnTo>
                            <a:pt x="2224" y="1077"/>
                          </a:lnTo>
                          <a:lnTo>
                            <a:pt x="2224" y="1077"/>
                          </a:lnTo>
                          <a:lnTo>
                            <a:pt x="2224" y="1077"/>
                          </a:lnTo>
                          <a:lnTo>
                            <a:pt x="2225" y="1075"/>
                          </a:lnTo>
                          <a:lnTo>
                            <a:pt x="2227" y="1077"/>
                          </a:lnTo>
                          <a:lnTo>
                            <a:pt x="2227" y="1077"/>
                          </a:lnTo>
                          <a:lnTo>
                            <a:pt x="2229" y="1077"/>
                          </a:lnTo>
                          <a:lnTo>
                            <a:pt x="2229" y="1079"/>
                          </a:lnTo>
                          <a:lnTo>
                            <a:pt x="2234" y="1079"/>
                          </a:lnTo>
                          <a:lnTo>
                            <a:pt x="2236" y="1081"/>
                          </a:lnTo>
                          <a:lnTo>
                            <a:pt x="2238" y="1081"/>
                          </a:lnTo>
                          <a:lnTo>
                            <a:pt x="2238" y="1082"/>
                          </a:lnTo>
                          <a:lnTo>
                            <a:pt x="2239" y="1082"/>
                          </a:lnTo>
                          <a:lnTo>
                            <a:pt x="2241" y="1086"/>
                          </a:lnTo>
                          <a:lnTo>
                            <a:pt x="2244" y="1086"/>
                          </a:lnTo>
                          <a:lnTo>
                            <a:pt x="2246" y="1088"/>
                          </a:lnTo>
                          <a:lnTo>
                            <a:pt x="2248" y="1089"/>
                          </a:lnTo>
                          <a:lnTo>
                            <a:pt x="2255" y="1089"/>
                          </a:lnTo>
                          <a:lnTo>
                            <a:pt x="2262" y="1088"/>
                          </a:lnTo>
                          <a:lnTo>
                            <a:pt x="2267" y="1086"/>
                          </a:lnTo>
                          <a:lnTo>
                            <a:pt x="2272" y="1082"/>
                          </a:lnTo>
                          <a:lnTo>
                            <a:pt x="2276" y="1079"/>
                          </a:lnTo>
                          <a:lnTo>
                            <a:pt x="2281" y="1079"/>
                          </a:lnTo>
                          <a:lnTo>
                            <a:pt x="2281" y="1079"/>
                          </a:lnTo>
                          <a:lnTo>
                            <a:pt x="2285" y="1079"/>
                          </a:lnTo>
                          <a:lnTo>
                            <a:pt x="2286" y="1077"/>
                          </a:lnTo>
                          <a:lnTo>
                            <a:pt x="2288" y="1075"/>
                          </a:lnTo>
                          <a:lnTo>
                            <a:pt x="2290" y="1072"/>
                          </a:lnTo>
                          <a:lnTo>
                            <a:pt x="2293" y="1072"/>
                          </a:lnTo>
                          <a:lnTo>
                            <a:pt x="2293" y="1075"/>
                          </a:lnTo>
                          <a:lnTo>
                            <a:pt x="2295" y="1079"/>
                          </a:lnTo>
                          <a:lnTo>
                            <a:pt x="2293" y="1082"/>
                          </a:lnTo>
                          <a:lnTo>
                            <a:pt x="2290" y="1086"/>
                          </a:lnTo>
                          <a:lnTo>
                            <a:pt x="2292" y="1091"/>
                          </a:lnTo>
                          <a:lnTo>
                            <a:pt x="2292" y="1091"/>
                          </a:lnTo>
                          <a:lnTo>
                            <a:pt x="2292" y="1093"/>
                          </a:lnTo>
                          <a:lnTo>
                            <a:pt x="2292" y="1093"/>
                          </a:lnTo>
                          <a:lnTo>
                            <a:pt x="2292" y="1093"/>
                          </a:lnTo>
                          <a:lnTo>
                            <a:pt x="2292" y="1098"/>
                          </a:lnTo>
                          <a:lnTo>
                            <a:pt x="2292" y="1098"/>
                          </a:lnTo>
                          <a:lnTo>
                            <a:pt x="2292" y="1103"/>
                          </a:lnTo>
                          <a:lnTo>
                            <a:pt x="2295" y="1103"/>
                          </a:lnTo>
                          <a:lnTo>
                            <a:pt x="2295" y="1109"/>
                          </a:lnTo>
                          <a:lnTo>
                            <a:pt x="2293" y="1110"/>
                          </a:lnTo>
                          <a:lnTo>
                            <a:pt x="2292" y="1112"/>
                          </a:lnTo>
                          <a:lnTo>
                            <a:pt x="2293" y="1116"/>
                          </a:lnTo>
                          <a:lnTo>
                            <a:pt x="2295" y="1117"/>
                          </a:lnTo>
                          <a:lnTo>
                            <a:pt x="2295" y="1119"/>
                          </a:lnTo>
                          <a:lnTo>
                            <a:pt x="2297" y="1119"/>
                          </a:lnTo>
                          <a:lnTo>
                            <a:pt x="2297" y="1121"/>
                          </a:lnTo>
                          <a:lnTo>
                            <a:pt x="2295" y="1121"/>
                          </a:lnTo>
                          <a:lnTo>
                            <a:pt x="2295" y="1121"/>
                          </a:lnTo>
                          <a:lnTo>
                            <a:pt x="2293" y="1128"/>
                          </a:lnTo>
                          <a:lnTo>
                            <a:pt x="2290" y="1129"/>
                          </a:lnTo>
                          <a:lnTo>
                            <a:pt x="2290" y="1131"/>
                          </a:lnTo>
                          <a:lnTo>
                            <a:pt x="2290" y="1131"/>
                          </a:lnTo>
                          <a:lnTo>
                            <a:pt x="2288" y="1131"/>
                          </a:lnTo>
                          <a:lnTo>
                            <a:pt x="2288" y="1136"/>
                          </a:lnTo>
                          <a:lnTo>
                            <a:pt x="2288" y="1136"/>
                          </a:lnTo>
                          <a:lnTo>
                            <a:pt x="2288" y="1145"/>
                          </a:lnTo>
                          <a:lnTo>
                            <a:pt x="2288" y="1147"/>
                          </a:lnTo>
                          <a:lnTo>
                            <a:pt x="2286" y="1147"/>
                          </a:lnTo>
                          <a:lnTo>
                            <a:pt x="2286" y="1149"/>
                          </a:lnTo>
                          <a:lnTo>
                            <a:pt x="2283" y="1149"/>
                          </a:lnTo>
                          <a:lnTo>
                            <a:pt x="2283" y="1163"/>
                          </a:lnTo>
                          <a:lnTo>
                            <a:pt x="2279" y="1164"/>
                          </a:lnTo>
                          <a:lnTo>
                            <a:pt x="2279" y="1166"/>
                          </a:lnTo>
                          <a:lnTo>
                            <a:pt x="2278" y="1166"/>
                          </a:lnTo>
                          <a:lnTo>
                            <a:pt x="2278" y="1170"/>
                          </a:lnTo>
                          <a:lnTo>
                            <a:pt x="2278" y="1173"/>
                          </a:lnTo>
                          <a:lnTo>
                            <a:pt x="2278" y="1175"/>
                          </a:lnTo>
                          <a:lnTo>
                            <a:pt x="2276" y="1175"/>
                          </a:lnTo>
                          <a:lnTo>
                            <a:pt x="2271" y="1182"/>
                          </a:lnTo>
                          <a:lnTo>
                            <a:pt x="2265" y="1182"/>
                          </a:lnTo>
                          <a:lnTo>
                            <a:pt x="2262" y="1182"/>
                          </a:lnTo>
                          <a:lnTo>
                            <a:pt x="2257" y="1184"/>
                          </a:lnTo>
                          <a:lnTo>
                            <a:pt x="2253" y="1185"/>
                          </a:lnTo>
                          <a:lnTo>
                            <a:pt x="2253" y="1182"/>
                          </a:lnTo>
                          <a:lnTo>
                            <a:pt x="2243" y="1184"/>
                          </a:lnTo>
                          <a:lnTo>
                            <a:pt x="2241" y="1185"/>
                          </a:lnTo>
                          <a:lnTo>
                            <a:pt x="2241" y="1185"/>
                          </a:lnTo>
                          <a:lnTo>
                            <a:pt x="2239" y="1184"/>
                          </a:lnTo>
                          <a:lnTo>
                            <a:pt x="2239" y="1184"/>
                          </a:lnTo>
                          <a:lnTo>
                            <a:pt x="2234" y="1184"/>
                          </a:lnTo>
                          <a:lnTo>
                            <a:pt x="2236" y="1178"/>
                          </a:lnTo>
                          <a:lnTo>
                            <a:pt x="2227" y="1178"/>
                          </a:lnTo>
                          <a:lnTo>
                            <a:pt x="2227" y="1180"/>
                          </a:lnTo>
                          <a:lnTo>
                            <a:pt x="2229" y="1182"/>
                          </a:lnTo>
                          <a:lnTo>
                            <a:pt x="2229" y="1184"/>
                          </a:lnTo>
                          <a:lnTo>
                            <a:pt x="2229" y="1185"/>
                          </a:lnTo>
                          <a:lnTo>
                            <a:pt x="2229" y="1185"/>
                          </a:lnTo>
                          <a:lnTo>
                            <a:pt x="2229" y="1185"/>
                          </a:lnTo>
                          <a:lnTo>
                            <a:pt x="2227" y="1187"/>
                          </a:lnTo>
                          <a:lnTo>
                            <a:pt x="2227" y="1187"/>
                          </a:lnTo>
                          <a:lnTo>
                            <a:pt x="2225" y="1187"/>
                          </a:lnTo>
                          <a:lnTo>
                            <a:pt x="2225" y="1185"/>
                          </a:lnTo>
                          <a:lnTo>
                            <a:pt x="2225" y="1184"/>
                          </a:lnTo>
                          <a:lnTo>
                            <a:pt x="2225" y="1184"/>
                          </a:lnTo>
                          <a:lnTo>
                            <a:pt x="2225" y="1182"/>
                          </a:lnTo>
                          <a:lnTo>
                            <a:pt x="2224" y="1182"/>
                          </a:lnTo>
                          <a:lnTo>
                            <a:pt x="2222" y="1184"/>
                          </a:lnTo>
                          <a:lnTo>
                            <a:pt x="2218" y="1184"/>
                          </a:lnTo>
                          <a:lnTo>
                            <a:pt x="2217" y="1182"/>
                          </a:lnTo>
                          <a:lnTo>
                            <a:pt x="2213" y="1182"/>
                          </a:lnTo>
                          <a:lnTo>
                            <a:pt x="2211" y="1184"/>
                          </a:lnTo>
                          <a:lnTo>
                            <a:pt x="2211" y="1187"/>
                          </a:lnTo>
                          <a:lnTo>
                            <a:pt x="2210" y="1187"/>
                          </a:lnTo>
                          <a:lnTo>
                            <a:pt x="2208" y="1185"/>
                          </a:lnTo>
                          <a:lnTo>
                            <a:pt x="2204" y="1185"/>
                          </a:lnTo>
                          <a:lnTo>
                            <a:pt x="2204" y="1187"/>
                          </a:lnTo>
                          <a:lnTo>
                            <a:pt x="2203" y="1187"/>
                          </a:lnTo>
                          <a:lnTo>
                            <a:pt x="2199" y="1187"/>
                          </a:lnTo>
                          <a:lnTo>
                            <a:pt x="2197" y="1189"/>
                          </a:lnTo>
                          <a:lnTo>
                            <a:pt x="2196" y="1187"/>
                          </a:lnTo>
                          <a:lnTo>
                            <a:pt x="2194" y="1185"/>
                          </a:lnTo>
                          <a:lnTo>
                            <a:pt x="2190" y="1185"/>
                          </a:lnTo>
                          <a:lnTo>
                            <a:pt x="2190" y="1184"/>
                          </a:lnTo>
                          <a:lnTo>
                            <a:pt x="2189" y="1184"/>
                          </a:lnTo>
                          <a:lnTo>
                            <a:pt x="2189" y="1184"/>
                          </a:lnTo>
                          <a:lnTo>
                            <a:pt x="2187" y="1185"/>
                          </a:lnTo>
                          <a:lnTo>
                            <a:pt x="2178" y="1184"/>
                          </a:lnTo>
                          <a:lnTo>
                            <a:pt x="2178" y="1185"/>
                          </a:lnTo>
                          <a:lnTo>
                            <a:pt x="2173" y="1185"/>
                          </a:lnTo>
                          <a:lnTo>
                            <a:pt x="2171" y="1182"/>
                          </a:lnTo>
                          <a:lnTo>
                            <a:pt x="2169" y="1182"/>
                          </a:lnTo>
                          <a:lnTo>
                            <a:pt x="2169" y="1182"/>
                          </a:lnTo>
                          <a:lnTo>
                            <a:pt x="2166" y="1182"/>
                          </a:lnTo>
                          <a:lnTo>
                            <a:pt x="2166" y="1180"/>
                          </a:lnTo>
                          <a:lnTo>
                            <a:pt x="2162" y="1180"/>
                          </a:lnTo>
                          <a:lnTo>
                            <a:pt x="2161" y="1177"/>
                          </a:lnTo>
                          <a:lnTo>
                            <a:pt x="2159" y="1177"/>
                          </a:lnTo>
                          <a:lnTo>
                            <a:pt x="2157" y="1175"/>
                          </a:lnTo>
                          <a:lnTo>
                            <a:pt x="2154" y="1175"/>
                          </a:lnTo>
                          <a:lnTo>
                            <a:pt x="2150" y="1175"/>
                          </a:lnTo>
                          <a:lnTo>
                            <a:pt x="2148" y="1175"/>
                          </a:lnTo>
                          <a:lnTo>
                            <a:pt x="2148" y="1175"/>
                          </a:lnTo>
                          <a:lnTo>
                            <a:pt x="2142" y="1177"/>
                          </a:lnTo>
                          <a:lnTo>
                            <a:pt x="2142" y="1177"/>
                          </a:lnTo>
                          <a:lnTo>
                            <a:pt x="2142" y="1175"/>
                          </a:lnTo>
                          <a:lnTo>
                            <a:pt x="2140" y="1175"/>
                          </a:lnTo>
                          <a:lnTo>
                            <a:pt x="2140" y="1170"/>
                          </a:lnTo>
                          <a:lnTo>
                            <a:pt x="2126" y="1168"/>
                          </a:lnTo>
                          <a:lnTo>
                            <a:pt x="2126" y="1164"/>
                          </a:lnTo>
                          <a:lnTo>
                            <a:pt x="2122" y="1164"/>
                          </a:lnTo>
                          <a:lnTo>
                            <a:pt x="2119" y="1164"/>
                          </a:lnTo>
                          <a:lnTo>
                            <a:pt x="2115" y="1164"/>
                          </a:lnTo>
                          <a:lnTo>
                            <a:pt x="2114" y="1164"/>
                          </a:lnTo>
                          <a:lnTo>
                            <a:pt x="2110" y="1164"/>
                          </a:lnTo>
                          <a:lnTo>
                            <a:pt x="2110" y="1164"/>
                          </a:lnTo>
                          <a:lnTo>
                            <a:pt x="2108" y="1164"/>
                          </a:lnTo>
                          <a:lnTo>
                            <a:pt x="2110" y="1161"/>
                          </a:lnTo>
                          <a:lnTo>
                            <a:pt x="2107" y="1159"/>
                          </a:lnTo>
                          <a:lnTo>
                            <a:pt x="2107" y="1157"/>
                          </a:lnTo>
                          <a:lnTo>
                            <a:pt x="2107" y="1157"/>
                          </a:lnTo>
                          <a:lnTo>
                            <a:pt x="2107" y="1157"/>
                          </a:lnTo>
                          <a:lnTo>
                            <a:pt x="2107" y="1156"/>
                          </a:lnTo>
                          <a:lnTo>
                            <a:pt x="2100" y="1156"/>
                          </a:lnTo>
                          <a:lnTo>
                            <a:pt x="2086" y="1149"/>
                          </a:lnTo>
                          <a:lnTo>
                            <a:pt x="2084" y="1150"/>
                          </a:lnTo>
                          <a:lnTo>
                            <a:pt x="2084" y="1150"/>
                          </a:lnTo>
                          <a:lnTo>
                            <a:pt x="2082" y="1150"/>
                          </a:lnTo>
                          <a:lnTo>
                            <a:pt x="2082" y="1150"/>
                          </a:lnTo>
                          <a:lnTo>
                            <a:pt x="2080" y="1152"/>
                          </a:lnTo>
                          <a:lnTo>
                            <a:pt x="2080" y="1152"/>
                          </a:lnTo>
                          <a:lnTo>
                            <a:pt x="2079" y="1152"/>
                          </a:lnTo>
                          <a:lnTo>
                            <a:pt x="2075" y="1156"/>
                          </a:lnTo>
                          <a:lnTo>
                            <a:pt x="2073" y="1156"/>
                          </a:lnTo>
                          <a:lnTo>
                            <a:pt x="2073" y="1157"/>
                          </a:lnTo>
                          <a:lnTo>
                            <a:pt x="2070" y="1157"/>
                          </a:lnTo>
                          <a:lnTo>
                            <a:pt x="2063" y="1168"/>
                          </a:lnTo>
                          <a:lnTo>
                            <a:pt x="2061" y="1168"/>
                          </a:lnTo>
                          <a:lnTo>
                            <a:pt x="2061" y="1171"/>
                          </a:lnTo>
                          <a:lnTo>
                            <a:pt x="2065" y="1175"/>
                          </a:lnTo>
                          <a:lnTo>
                            <a:pt x="2066" y="1175"/>
                          </a:lnTo>
                          <a:lnTo>
                            <a:pt x="2066" y="1178"/>
                          </a:lnTo>
                          <a:lnTo>
                            <a:pt x="2066" y="1178"/>
                          </a:lnTo>
                          <a:lnTo>
                            <a:pt x="2066" y="1184"/>
                          </a:lnTo>
                          <a:lnTo>
                            <a:pt x="2065" y="1187"/>
                          </a:lnTo>
                          <a:lnTo>
                            <a:pt x="2061" y="1191"/>
                          </a:lnTo>
                          <a:lnTo>
                            <a:pt x="2059" y="1194"/>
                          </a:lnTo>
                          <a:lnTo>
                            <a:pt x="2056" y="1196"/>
                          </a:lnTo>
                          <a:lnTo>
                            <a:pt x="2028" y="1191"/>
                          </a:lnTo>
                          <a:lnTo>
                            <a:pt x="2028" y="1189"/>
                          </a:lnTo>
                          <a:lnTo>
                            <a:pt x="2025" y="1189"/>
                          </a:lnTo>
                          <a:lnTo>
                            <a:pt x="2025" y="1187"/>
                          </a:lnTo>
                          <a:lnTo>
                            <a:pt x="2021" y="1187"/>
                          </a:lnTo>
                          <a:lnTo>
                            <a:pt x="2019" y="1185"/>
                          </a:lnTo>
                          <a:lnTo>
                            <a:pt x="2018" y="1185"/>
                          </a:lnTo>
                          <a:lnTo>
                            <a:pt x="2018" y="1185"/>
                          </a:lnTo>
                          <a:lnTo>
                            <a:pt x="2011" y="1185"/>
                          </a:lnTo>
                          <a:lnTo>
                            <a:pt x="2009" y="1182"/>
                          </a:lnTo>
                          <a:lnTo>
                            <a:pt x="2007" y="1182"/>
                          </a:lnTo>
                          <a:lnTo>
                            <a:pt x="1997" y="1171"/>
                          </a:lnTo>
                          <a:lnTo>
                            <a:pt x="1991" y="1170"/>
                          </a:lnTo>
                          <a:lnTo>
                            <a:pt x="1991" y="1168"/>
                          </a:lnTo>
                          <a:lnTo>
                            <a:pt x="1991" y="1164"/>
                          </a:lnTo>
                          <a:lnTo>
                            <a:pt x="1991" y="1164"/>
                          </a:lnTo>
                          <a:lnTo>
                            <a:pt x="1983" y="1161"/>
                          </a:lnTo>
                          <a:lnTo>
                            <a:pt x="1983" y="1159"/>
                          </a:lnTo>
                          <a:lnTo>
                            <a:pt x="1977" y="1159"/>
                          </a:lnTo>
                          <a:lnTo>
                            <a:pt x="1977" y="1157"/>
                          </a:lnTo>
                          <a:lnTo>
                            <a:pt x="1970" y="1156"/>
                          </a:lnTo>
                          <a:lnTo>
                            <a:pt x="1970" y="1154"/>
                          </a:lnTo>
                          <a:lnTo>
                            <a:pt x="1967" y="1154"/>
                          </a:lnTo>
                          <a:lnTo>
                            <a:pt x="1967" y="1152"/>
                          </a:lnTo>
                          <a:lnTo>
                            <a:pt x="1963" y="1152"/>
                          </a:lnTo>
                          <a:lnTo>
                            <a:pt x="1960" y="1154"/>
                          </a:lnTo>
                          <a:lnTo>
                            <a:pt x="1956" y="1154"/>
                          </a:lnTo>
                          <a:lnTo>
                            <a:pt x="1956" y="1152"/>
                          </a:lnTo>
                          <a:lnTo>
                            <a:pt x="1951" y="1152"/>
                          </a:lnTo>
                          <a:lnTo>
                            <a:pt x="1951" y="1152"/>
                          </a:lnTo>
                          <a:lnTo>
                            <a:pt x="1951" y="1152"/>
                          </a:lnTo>
                          <a:lnTo>
                            <a:pt x="1950" y="1152"/>
                          </a:lnTo>
                          <a:lnTo>
                            <a:pt x="1948" y="1149"/>
                          </a:lnTo>
                          <a:lnTo>
                            <a:pt x="1946" y="1149"/>
                          </a:lnTo>
                          <a:lnTo>
                            <a:pt x="1944" y="1147"/>
                          </a:lnTo>
                          <a:lnTo>
                            <a:pt x="1943" y="1147"/>
                          </a:lnTo>
                          <a:lnTo>
                            <a:pt x="1943" y="1145"/>
                          </a:lnTo>
                          <a:lnTo>
                            <a:pt x="1939" y="1145"/>
                          </a:lnTo>
                          <a:lnTo>
                            <a:pt x="1937" y="1142"/>
                          </a:lnTo>
                          <a:lnTo>
                            <a:pt x="1939" y="1142"/>
                          </a:lnTo>
                          <a:lnTo>
                            <a:pt x="1939" y="1142"/>
                          </a:lnTo>
                          <a:lnTo>
                            <a:pt x="1939" y="1142"/>
                          </a:lnTo>
                          <a:lnTo>
                            <a:pt x="1937" y="1142"/>
                          </a:lnTo>
                          <a:lnTo>
                            <a:pt x="1936" y="1138"/>
                          </a:lnTo>
                          <a:lnTo>
                            <a:pt x="1934" y="1136"/>
                          </a:lnTo>
                          <a:lnTo>
                            <a:pt x="1934" y="1138"/>
                          </a:lnTo>
                          <a:lnTo>
                            <a:pt x="1932" y="1138"/>
                          </a:lnTo>
                          <a:lnTo>
                            <a:pt x="1930" y="1136"/>
                          </a:lnTo>
                          <a:lnTo>
                            <a:pt x="1929" y="1136"/>
                          </a:lnTo>
                          <a:lnTo>
                            <a:pt x="1929" y="1135"/>
                          </a:lnTo>
                          <a:lnTo>
                            <a:pt x="1925" y="1133"/>
                          </a:lnTo>
                          <a:lnTo>
                            <a:pt x="1925" y="1133"/>
                          </a:lnTo>
                          <a:lnTo>
                            <a:pt x="1925" y="1133"/>
                          </a:lnTo>
                          <a:lnTo>
                            <a:pt x="1925" y="1133"/>
                          </a:lnTo>
                          <a:lnTo>
                            <a:pt x="1925" y="1131"/>
                          </a:lnTo>
                          <a:lnTo>
                            <a:pt x="1925" y="1126"/>
                          </a:lnTo>
                          <a:lnTo>
                            <a:pt x="1925" y="1126"/>
                          </a:lnTo>
                          <a:lnTo>
                            <a:pt x="1925" y="1124"/>
                          </a:lnTo>
                          <a:lnTo>
                            <a:pt x="1929" y="1122"/>
                          </a:lnTo>
                          <a:lnTo>
                            <a:pt x="1929" y="1121"/>
                          </a:lnTo>
                          <a:lnTo>
                            <a:pt x="1930" y="1121"/>
                          </a:lnTo>
                          <a:lnTo>
                            <a:pt x="1930" y="1119"/>
                          </a:lnTo>
                          <a:lnTo>
                            <a:pt x="1932" y="1119"/>
                          </a:lnTo>
                          <a:lnTo>
                            <a:pt x="1932" y="1116"/>
                          </a:lnTo>
                          <a:lnTo>
                            <a:pt x="1932" y="1112"/>
                          </a:lnTo>
                          <a:lnTo>
                            <a:pt x="1936" y="1112"/>
                          </a:lnTo>
                          <a:lnTo>
                            <a:pt x="1934" y="1102"/>
                          </a:lnTo>
                          <a:lnTo>
                            <a:pt x="1936" y="1102"/>
                          </a:lnTo>
                          <a:lnTo>
                            <a:pt x="1936" y="1098"/>
                          </a:lnTo>
                          <a:lnTo>
                            <a:pt x="1930" y="1098"/>
                          </a:lnTo>
                          <a:lnTo>
                            <a:pt x="1930" y="1088"/>
                          </a:lnTo>
                          <a:lnTo>
                            <a:pt x="1934" y="1086"/>
                          </a:lnTo>
                          <a:lnTo>
                            <a:pt x="1936" y="1082"/>
                          </a:lnTo>
                          <a:lnTo>
                            <a:pt x="1937" y="1081"/>
                          </a:lnTo>
                          <a:lnTo>
                            <a:pt x="1939" y="1079"/>
                          </a:lnTo>
                          <a:lnTo>
                            <a:pt x="1941" y="1070"/>
                          </a:lnTo>
                          <a:lnTo>
                            <a:pt x="1932" y="1072"/>
                          </a:lnTo>
                          <a:lnTo>
                            <a:pt x="1932" y="1074"/>
                          </a:lnTo>
                          <a:lnTo>
                            <a:pt x="1930" y="1072"/>
                          </a:lnTo>
                          <a:lnTo>
                            <a:pt x="1929" y="1072"/>
                          </a:lnTo>
                          <a:lnTo>
                            <a:pt x="1929" y="1070"/>
                          </a:lnTo>
                          <a:lnTo>
                            <a:pt x="1927" y="1068"/>
                          </a:lnTo>
                          <a:lnTo>
                            <a:pt x="1925" y="1067"/>
                          </a:lnTo>
                          <a:lnTo>
                            <a:pt x="1925" y="1065"/>
                          </a:lnTo>
                          <a:lnTo>
                            <a:pt x="1923" y="1067"/>
                          </a:lnTo>
                          <a:lnTo>
                            <a:pt x="1922" y="1065"/>
                          </a:lnTo>
                          <a:lnTo>
                            <a:pt x="1922" y="1065"/>
                          </a:lnTo>
                          <a:lnTo>
                            <a:pt x="1920" y="1063"/>
                          </a:lnTo>
                          <a:lnTo>
                            <a:pt x="1918" y="1065"/>
                          </a:lnTo>
                          <a:lnTo>
                            <a:pt x="1918" y="1065"/>
                          </a:lnTo>
                          <a:lnTo>
                            <a:pt x="1915" y="1065"/>
                          </a:lnTo>
                          <a:lnTo>
                            <a:pt x="1915" y="1068"/>
                          </a:lnTo>
                          <a:lnTo>
                            <a:pt x="1911" y="1068"/>
                          </a:lnTo>
                          <a:lnTo>
                            <a:pt x="1911" y="1068"/>
                          </a:lnTo>
                          <a:lnTo>
                            <a:pt x="1897" y="1070"/>
                          </a:lnTo>
                          <a:lnTo>
                            <a:pt x="1897" y="1068"/>
                          </a:lnTo>
                          <a:lnTo>
                            <a:pt x="1890" y="1070"/>
                          </a:lnTo>
                          <a:lnTo>
                            <a:pt x="1890" y="1068"/>
                          </a:lnTo>
                          <a:lnTo>
                            <a:pt x="1883" y="1068"/>
                          </a:lnTo>
                          <a:lnTo>
                            <a:pt x="1883" y="1074"/>
                          </a:lnTo>
                          <a:lnTo>
                            <a:pt x="1881" y="1074"/>
                          </a:lnTo>
                          <a:lnTo>
                            <a:pt x="1881" y="1074"/>
                          </a:lnTo>
                          <a:lnTo>
                            <a:pt x="1881" y="1074"/>
                          </a:lnTo>
                          <a:lnTo>
                            <a:pt x="1880" y="1074"/>
                          </a:lnTo>
                          <a:lnTo>
                            <a:pt x="1878" y="1072"/>
                          </a:lnTo>
                          <a:lnTo>
                            <a:pt x="1876" y="1068"/>
                          </a:lnTo>
                          <a:lnTo>
                            <a:pt x="1874" y="1067"/>
                          </a:lnTo>
                          <a:lnTo>
                            <a:pt x="1871" y="1067"/>
                          </a:lnTo>
                          <a:lnTo>
                            <a:pt x="1869" y="1068"/>
                          </a:lnTo>
                          <a:lnTo>
                            <a:pt x="1866" y="1068"/>
                          </a:lnTo>
                          <a:lnTo>
                            <a:pt x="1866" y="1070"/>
                          </a:lnTo>
                          <a:lnTo>
                            <a:pt x="1859" y="1070"/>
                          </a:lnTo>
                          <a:lnTo>
                            <a:pt x="1859" y="1070"/>
                          </a:lnTo>
                          <a:lnTo>
                            <a:pt x="1852" y="1072"/>
                          </a:lnTo>
                          <a:lnTo>
                            <a:pt x="1850" y="1070"/>
                          </a:lnTo>
                          <a:lnTo>
                            <a:pt x="1848" y="1070"/>
                          </a:lnTo>
                          <a:lnTo>
                            <a:pt x="1845" y="1070"/>
                          </a:lnTo>
                          <a:lnTo>
                            <a:pt x="1843" y="1070"/>
                          </a:lnTo>
                          <a:lnTo>
                            <a:pt x="1841" y="1070"/>
                          </a:lnTo>
                          <a:lnTo>
                            <a:pt x="1840" y="1070"/>
                          </a:lnTo>
                          <a:lnTo>
                            <a:pt x="1840" y="1070"/>
                          </a:lnTo>
                          <a:lnTo>
                            <a:pt x="1827" y="1070"/>
                          </a:lnTo>
                          <a:lnTo>
                            <a:pt x="1827" y="1074"/>
                          </a:lnTo>
                          <a:lnTo>
                            <a:pt x="1824" y="1074"/>
                          </a:lnTo>
                          <a:lnTo>
                            <a:pt x="1824" y="1074"/>
                          </a:lnTo>
                          <a:lnTo>
                            <a:pt x="1803" y="1072"/>
                          </a:lnTo>
                          <a:lnTo>
                            <a:pt x="1801" y="1075"/>
                          </a:lnTo>
                          <a:lnTo>
                            <a:pt x="1799" y="1075"/>
                          </a:lnTo>
                          <a:lnTo>
                            <a:pt x="1799" y="1077"/>
                          </a:lnTo>
                          <a:lnTo>
                            <a:pt x="1796" y="1077"/>
                          </a:lnTo>
                          <a:lnTo>
                            <a:pt x="1794" y="1079"/>
                          </a:lnTo>
                          <a:lnTo>
                            <a:pt x="1792" y="1079"/>
                          </a:lnTo>
                          <a:lnTo>
                            <a:pt x="1792" y="1079"/>
                          </a:lnTo>
                          <a:lnTo>
                            <a:pt x="1792" y="1079"/>
                          </a:lnTo>
                          <a:lnTo>
                            <a:pt x="1792" y="1081"/>
                          </a:lnTo>
                          <a:lnTo>
                            <a:pt x="1791" y="1082"/>
                          </a:lnTo>
                          <a:lnTo>
                            <a:pt x="1787" y="1082"/>
                          </a:lnTo>
                          <a:lnTo>
                            <a:pt x="1784" y="1082"/>
                          </a:lnTo>
                          <a:lnTo>
                            <a:pt x="1782" y="1084"/>
                          </a:lnTo>
                          <a:lnTo>
                            <a:pt x="1780" y="1086"/>
                          </a:lnTo>
                          <a:lnTo>
                            <a:pt x="1778" y="1086"/>
                          </a:lnTo>
                          <a:lnTo>
                            <a:pt x="1777" y="1089"/>
                          </a:lnTo>
                          <a:lnTo>
                            <a:pt x="1771" y="1088"/>
                          </a:lnTo>
                          <a:lnTo>
                            <a:pt x="1770" y="1089"/>
                          </a:lnTo>
                          <a:lnTo>
                            <a:pt x="1768" y="1089"/>
                          </a:lnTo>
                          <a:lnTo>
                            <a:pt x="1764" y="1089"/>
                          </a:lnTo>
                          <a:lnTo>
                            <a:pt x="1763" y="1091"/>
                          </a:lnTo>
                          <a:lnTo>
                            <a:pt x="1763" y="1091"/>
                          </a:lnTo>
                          <a:lnTo>
                            <a:pt x="1759" y="1093"/>
                          </a:lnTo>
                          <a:lnTo>
                            <a:pt x="1759" y="1095"/>
                          </a:lnTo>
                          <a:lnTo>
                            <a:pt x="1759" y="1095"/>
                          </a:lnTo>
                          <a:lnTo>
                            <a:pt x="1754" y="1100"/>
                          </a:lnTo>
                          <a:lnTo>
                            <a:pt x="1749" y="1100"/>
                          </a:lnTo>
                          <a:lnTo>
                            <a:pt x="1749" y="1102"/>
                          </a:lnTo>
                          <a:lnTo>
                            <a:pt x="1747" y="1102"/>
                          </a:lnTo>
                          <a:lnTo>
                            <a:pt x="1747" y="1103"/>
                          </a:lnTo>
                          <a:lnTo>
                            <a:pt x="1744" y="1103"/>
                          </a:lnTo>
                          <a:lnTo>
                            <a:pt x="1742" y="1102"/>
                          </a:lnTo>
                          <a:lnTo>
                            <a:pt x="1740" y="1100"/>
                          </a:lnTo>
                          <a:lnTo>
                            <a:pt x="1738" y="1100"/>
                          </a:lnTo>
                          <a:lnTo>
                            <a:pt x="1738" y="1098"/>
                          </a:lnTo>
                          <a:lnTo>
                            <a:pt x="1737" y="1098"/>
                          </a:lnTo>
                          <a:lnTo>
                            <a:pt x="1735" y="1098"/>
                          </a:lnTo>
                          <a:lnTo>
                            <a:pt x="1733" y="1100"/>
                          </a:lnTo>
                          <a:lnTo>
                            <a:pt x="1733" y="1100"/>
                          </a:lnTo>
                          <a:lnTo>
                            <a:pt x="1731" y="1100"/>
                          </a:lnTo>
                          <a:lnTo>
                            <a:pt x="1731" y="1102"/>
                          </a:lnTo>
                          <a:lnTo>
                            <a:pt x="1719" y="1100"/>
                          </a:lnTo>
                          <a:lnTo>
                            <a:pt x="1719" y="1102"/>
                          </a:lnTo>
                          <a:lnTo>
                            <a:pt x="1716" y="1103"/>
                          </a:lnTo>
                          <a:lnTo>
                            <a:pt x="1712" y="1103"/>
                          </a:lnTo>
                          <a:lnTo>
                            <a:pt x="1710" y="1102"/>
                          </a:lnTo>
                          <a:lnTo>
                            <a:pt x="1707" y="1100"/>
                          </a:lnTo>
                          <a:lnTo>
                            <a:pt x="1703" y="1096"/>
                          </a:lnTo>
                          <a:lnTo>
                            <a:pt x="1702" y="1093"/>
                          </a:lnTo>
                          <a:lnTo>
                            <a:pt x="1702" y="1089"/>
                          </a:lnTo>
                          <a:lnTo>
                            <a:pt x="1696" y="1089"/>
                          </a:lnTo>
                          <a:lnTo>
                            <a:pt x="1696" y="1091"/>
                          </a:lnTo>
                          <a:lnTo>
                            <a:pt x="1691" y="1095"/>
                          </a:lnTo>
                          <a:lnTo>
                            <a:pt x="1689" y="1102"/>
                          </a:lnTo>
                          <a:lnTo>
                            <a:pt x="1689" y="1102"/>
                          </a:lnTo>
                          <a:lnTo>
                            <a:pt x="1689" y="1103"/>
                          </a:lnTo>
                          <a:lnTo>
                            <a:pt x="1686" y="1105"/>
                          </a:lnTo>
                          <a:lnTo>
                            <a:pt x="1686" y="1112"/>
                          </a:lnTo>
                          <a:lnTo>
                            <a:pt x="1686" y="1112"/>
                          </a:lnTo>
                          <a:lnTo>
                            <a:pt x="1684" y="1117"/>
                          </a:lnTo>
                          <a:lnTo>
                            <a:pt x="1682" y="1117"/>
                          </a:lnTo>
                          <a:lnTo>
                            <a:pt x="1682" y="1119"/>
                          </a:lnTo>
                          <a:lnTo>
                            <a:pt x="1679" y="1121"/>
                          </a:lnTo>
                          <a:lnTo>
                            <a:pt x="1679" y="1128"/>
                          </a:lnTo>
                          <a:lnTo>
                            <a:pt x="1674" y="1131"/>
                          </a:lnTo>
                          <a:lnTo>
                            <a:pt x="1674" y="1131"/>
                          </a:lnTo>
                          <a:lnTo>
                            <a:pt x="1672" y="1131"/>
                          </a:lnTo>
                          <a:lnTo>
                            <a:pt x="1670" y="1133"/>
                          </a:lnTo>
                          <a:lnTo>
                            <a:pt x="1668" y="1133"/>
                          </a:lnTo>
                          <a:lnTo>
                            <a:pt x="1668" y="1135"/>
                          </a:lnTo>
                          <a:lnTo>
                            <a:pt x="1667" y="1135"/>
                          </a:lnTo>
                          <a:lnTo>
                            <a:pt x="1665" y="1136"/>
                          </a:lnTo>
                          <a:lnTo>
                            <a:pt x="1662" y="1138"/>
                          </a:lnTo>
                          <a:lnTo>
                            <a:pt x="1662" y="1140"/>
                          </a:lnTo>
                          <a:lnTo>
                            <a:pt x="1656" y="1140"/>
                          </a:lnTo>
                          <a:lnTo>
                            <a:pt x="1653" y="1142"/>
                          </a:lnTo>
                          <a:lnTo>
                            <a:pt x="1649" y="1142"/>
                          </a:lnTo>
                          <a:lnTo>
                            <a:pt x="1649" y="1145"/>
                          </a:lnTo>
                          <a:lnTo>
                            <a:pt x="1642" y="1152"/>
                          </a:lnTo>
                          <a:lnTo>
                            <a:pt x="1641" y="1163"/>
                          </a:lnTo>
                          <a:lnTo>
                            <a:pt x="1641" y="1163"/>
                          </a:lnTo>
                          <a:lnTo>
                            <a:pt x="1639" y="1166"/>
                          </a:lnTo>
                          <a:lnTo>
                            <a:pt x="1635" y="1170"/>
                          </a:lnTo>
                          <a:lnTo>
                            <a:pt x="1635" y="1178"/>
                          </a:lnTo>
                          <a:lnTo>
                            <a:pt x="1635" y="1178"/>
                          </a:lnTo>
                          <a:lnTo>
                            <a:pt x="1634" y="1178"/>
                          </a:lnTo>
                          <a:lnTo>
                            <a:pt x="1634" y="1180"/>
                          </a:lnTo>
                          <a:lnTo>
                            <a:pt x="1634" y="1182"/>
                          </a:lnTo>
                          <a:lnTo>
                            <a:pt x="1635" y="1182"/>
                          </a:lnTo>
                          <a:lnTo>
                            <a:pt x="1635" y="1189"/>
                          </a:lnTo>
                          <a:lnTo>
                            <a:pt x="1637" y="1191"/>
                          </a:lnTo>
                          <a:lnTo>
                            <a:pt x="1637" y="1206"/>
                          </a:lnTo>
                          <a:lnTo>
                            <a:pt x="1637" y="1206"/>
                          </a:lnTo>
                          <a:lnTo>
                            <a:pt x="1637" y="1208"/>
                          </a:lnTo>
                          <a:lnTo>
                            <a:pt x="1635" y="1208"/>
                          </a:lnTo>
                          <a:lnTo>
                            <a:pt x="1635" y="1213"/>
                          </a:lnTo>
                          <a:lnTo>
                            <a:pt x="1632" y="1215"/>
                          </a:lnTo>
                          <a:lnTo>
                            <a:pt x="1630" y="1220"/>
                          </a:lnTo>
                          <a:lnTo>
                            <a:pt x="1627" y="1222"/>
                          </a:lnTo>
                          <a:lnTo>
                            <a:pt x="1627" y="1224"/>
                          </a:lnTo>
                          <a:lnTo>
                            <a:pt x="1621" y="1232"/>
                          </a:lnTo>
                          <a:lnTo>
                            <a:pt x="1616" y="1232"/>
                          </a:lnTo>
                          <a:lnTo>
                            <a:pt x="1607" y="1243"/>
                          </a:lnTo>
                          <a:lnTo>
                            <a:pt x="1604" y="1245"/>
                          </a:lnTo>
                          <a:lnTo>
                            <a:pt x="1602" y="1248"/>
                          </a:lnTo>
                          <a:lnTo>
                            <a:pt x="1599" y="1248"/>
                          </a:lnTo>
                          <a:lnTo>
                            <a:pt x="1597" y="1250"/>
                          </a:lnTo>
                          <a:lnTo>
                            <a:pt x="1595" y="1253"/>
                          </a:lnTo>
                          <a:lnTo>
                            <a:pt x="1595" y="1253"/>
                          </a:lnTo>
                          <a:lnTo>
                            <a:pt x="1595" y="1253"/>
                          </a:lnTo>
                          <a:lnTo>
                            <a:pt x="1593" y="1253"/>
                          </a:lnTo>
                          <a:lnTo>
                            <a:pt x="1590" y="1253"/>
                          </a:lnTo>
                          <a:lnTo>
                            <a:pt x="1588" y="1253"/>
                          </a:lnTo>
                          <a:lnTo>
                            <a:pt x="1588" y="1257"/>
                          </a:lnTo>
                          <a:lnTo>
                            <a:pt x="1586" y="1259"/>
                          </a:lnTo>
                          <a:lnTo>
                            <a:pt x="1585" y="1260"/>
                          </a:lnTo>
                          <a:lnTo>
                            <a:pt x="1583" y="1260"/>
                          </a:lnTo>
                          <a:lnTo>
                            <a:pt x="1583" y="1266"/>
                          </a:lnTo>
                          <a:lnTo>
                            <a:pt x="1581" y="1266"/>
                          </a:lnTo>
                          <a:lnTo>
                            <a:pt x="1581" y="1269"/>
                          </a:lnTo>
                          <a:lnTo>
                            <a:pt x="1578" y="1271"/>
                          </a:lnTo>
                          <a:lnTo>
                            <a:pt x="1576" y="1273"/>
                          </a:lnTo>
                          <a:lnTo>
                            <a:pt x="1576" y="1274"/>
                          </a:lnTo>
                          <a:lnTo>
                            <a:pt x="1571" y="1280"/>
                          </a:lnTo>
                          <a:lnTo>
                            <a:pt x="1571" y="1281"/>
                          </a:lnTo>
                          <a:lnTo>
                            <a:pt x="1569" y="1283"/>
                          </a:lnTo>
                          <a:lnTo>
                            <a:pt x="1569" y="1290"/>
                          </a:lnTo>
                          <a:lnTo>
                            <a:pt x="1566" y="1290"/>
                          </a:lnTo>
                          <a:lnTo>
                            <a:pt x="1567" y="1294"/>
                          </a:lnTo>
                          <a:lnTo>
                            <a:pt x="1564" y="1295"/>
                          </a:lnTo>
                          <a:lnTo>
                            <a:pt x="1564" y="1299"/>
                          </a:lnTo>
                          <a:lnTo>
                            <a:pt x="1562" y="1299"/>
                          </a:lnTo>
                          <a:lnTo>
                            <a:pt x="1562" y="1302"/>
                          </a:lnTo>
                          <a:lnTo>
                            <a:pt x="1562" y="1302"/>
                          </a:lnTo>
                          <a:lnTo>
                            <a:pt x="1562" y="1304"/>
                          </a:lnTo>
                          <a:lnTo>
                            <a:pt x="1560" y="1304"/>
                          </a:lnTo>
                          <a:lnTo>
                            <a:pt x="1560" y="1308"/>
                          </a:lnTo>
                          <a:lnTo>
                            <a:pt x="1560" y="1308"/>
                          </a:lnTo>
                          <a:lnTo>
                            <a:pt x="1560" y="1311"/>
                          </a:lnTo>
                          <a:lnTo>
                            <a:pt x="1557" y="1311"/>
                          </a:lnTo>
                          <a:lnTo>
                            <a:pt x="1557" y="1313"/>
                          </a:lnTo>
                          <a:lnTo>
                            <a:pt x="1557" y="1315"/>
                          </a:lnTo>
                          <a:lnTo>
                            <a:pt x="1555" y="1316"/>
                          </a:lnTo>
                          <a:lnTo>
                            <a:pt x="1553" y="1316"/>
                          </a:lnTo>
                          <a:lnTo>
                            <a:pt x="1552" y="1320"/>
                          </a:lnTo>
                          <a:lnTo>
                            <a:pt x="1552" y="1320"/>
                          </a:lnTo>
                          <a:lnTo>
                            <a:pt x="1552" y="1321"/>
                          </a:lnTo>
                          <a:lnTo>
                            <a:pt x="1550" y="1321"/>
                          </a:lnTo>
                          <a:lnTo>
                            <a:pt x="1552" y="1325"/>
                          </a:lnTo>
                          <a:lnTo>
                            <a:pt x="1548" y="1325"/>
                          </a:lnTo>
                          <a:lnTo>
                            <a:pt x="1548" y="1328"/>
                          </a:lnTo>
                          <a:lnTo>
                            <a:pt x="1548" y="1328"/>
                          </a:lnTo>
                          <a:lnTo>
                            <a:pt x="1546" y="1335"/>
                          </a:lnTo>
                          <a:lnTo>
                            <a:pt x="1545" y="1335"/>
                          </a:lnTo>
                          <a:lnTo>
                            <a:pt x="1545" y="1341"/>
                          </a:lnTo>
                          <a:lnTo>
                            <a:pt x="1541" y="1341"/>
                          </a:lnTo>
                          <a:lnTo>
                            <a:pt x="1541" y="1344"/>
                          </a:lnTo>
                          <a:lnTo>
                            <a:pt x="1539" y="1348"/>
                          </a:lnTo>
                          <a:lnTo>
                            <a:pt x="1539" y="1349"/>
                          </a:lnTo>
                          <a:lnTo>
                            <a:pt x="1536" y="1349"/>
                          </a:lnTo>
                          <a:lnTo>
                            <a:pt x="1534" y="1353"/>
                          </a:lnTo>
                          <a:lnTo>
                            <a:pt x="1532" y="1353"/>
                          </a:lnTo>
                          <a:lnTo>
                            <a:pt x="1534" y="1360"/>
                          </a:lnTo>
                          <a:lnTo>
                            <a:pt x="1532" y="1360"/>
                          </a:lnTo>
                          <a:lnTo>
                            <a:pt x="1532" y="1362"/>
                          </a:lnTo>
                          <a:lnTo>
                            <a:pt x="1532" y="1362"/>
                          </a:lnTo>
                          <a:lnTo>
                            <a:pt x="1532" y="1363"/>
                          </a:lnTo>
                          <a:lnTo>
                            <a:pt x="1532" y="1365"/>
                          </a:lnTo>
                          <a:lnTo>
                            <a:pt x="1532" y="1365"/>
                          </a:lnTo>
                          <a:lnTo>
                            <a:pt x="1532" y="1370"/>
                          </a:lnTo>
                          <a:lnTo>
                            <a:pt x="1534" y="1370"/>
                          </a:lnTo>
                          <a:lnTo>
                            <a:pt x="1536" y="1374"/>
                          </a:lnTo>
                          <a:lnTo>
                            <a:pt x="1538" y="1377"/>
                          </a:lnTo>
                          <a:lnTo>
                            <a:pt x="1539" y="1379"/>
                          </a:lnTo>
                          <a:lnTo>
                            <a:pt x="1539" y="1381"/>
                          </a:lnTo>
                          <a:lnTo>
                            <a:pt x="1541" y="1381"/>
                          </a:lnTo>
                          <a:lnTo>
                            <a:pt x="1541" y="1383"/>
                          </a:lnTo>
                          <a:lnTo>
                            <a:pt x="1541" y="1384"/>
                          </a:lnTo>
                          <a:lnTo>
                            <a:pt x="1539" y="1386"/>
                          </a:lnTo>
                          <a:lnTo>
                            <a:pt x="1539" y="1386"/>
                          </a:lnTo>
                          <a:lnTo>
                            <a:pt x="1539" y="1388"/>
                          </a:lnTo>
                          <a:lnTo>
                            <a:pt x="1539" y="1388"/>
                          </a:lnTo>
                          <a:lnTo>
                            <a:pt x="1541" y="1391"/>
                          </a:lnTo>
                          <a:lnTo>
                            <a:pt x="1541" y="1393"/>
                          </a:lnTo>
                          <a:lnTo>
                            <a:pt x="1541" y="1397"/>
                          </a:lnTo>
                          <a:lnTo>
                            <a:pt x="1539" y="1398"/>
                          </a:lnTo>
                          <a:lnTo>
                            <a:pt x="1539" y="1405"/>
                          </a:lnTo>
                          <a:lnTo>
                            <a:pt x="1539" y="1405"/>
                          </a:lnTo>
                          <a:lnTo>
                            <a:pt x="1541" y="1409"/>
                          </a:lnTo>
                          <a:lnTo>
                            <a:pt x="1541" y="1409"/>
                          </a:lnTo>
                          <a:lnTo>
                            <a:pt x="1541" y="1412"/>
                          </a:lnTo>
                          <a:lnTo>
                            <a:pt x="1543" y="1412"/>
                          </a:lnTo>
                          <a:lnTo>
                            <a:pt x="1541" y="1424"/>
                          </a:lnTo>
                          <a:lnTo>
                            <a:pt x="1545" y="1426"/>
                          </a:lnTo>
                          <a:lnTo>
                            <a:pt x="1545" y="1428"/>
                          </a:lnTo>
                          <a:lnTo>
                            <a:pt x="1543" y="1428"/>
                          </a:lnTo>
                          <a:lnTo>
                            <a:pt x="1543" y="1430"/>
                          </a:lnTo>
                          <a:lnTo>
                            <a:pt x="1541" y="1430"/>
                          </a:lnTo>
                          <a:lnTo>
                            <a:pt x="1543" y="1442"/>
                          </a:lnTo>
                          <a:lnTo>
                            <a:pt x="1541" y="1442"/>
                          </a:lnTo>
                          <a:lnTo>
                            <a:pt x="1541" y="1445"/>
                          </a:lnTo>
                          <a:lnTo>
                            <a:pt x="1541" y="1445"/>
                          </a:lnTo>
                          <a:lnTo>
                            <a:pt x="1541" y="1451"/>
                          </a:lnTo>
                          <a:lnTo>
                            <a:pt x="1539" y="1451"/>
                          </a:lnTo>
                          <a:lnTo>
                            <a:pt x="1539" y="1452"/>
                          </a:lnTo>
                          <a:lnTo>
                            <a:pt x="1539" y="1452"/>
                          </a:lnTo>
                          <a:lnTo>
                            <a:pt x="1538" y="1463"/>
                          </a:lnTo>
                          <a:lnTo>
                            <a:pt x="1539" y="1463"/>
                          </a:lnTo>
                          <a:lnTo>
                            <a:pt x="1539" y="1470"/>
                          </a:lnTo>
                          <a:lnTo>
                            <a:pt x="1538" y="1470"/>
                          </a:lnTo>
                          <a:lnTo>
                            <a:pt x="1536" y="1473"/>
                          </a:lnTo>
                          <a:lnTo>
                            <a:pt x="1536" y="1475"/>
                          </a:lnTo>
                          <a:lnTo>
                            <a:pt x="1534" y="1479"/>
                          </a:lnTo>
                          <a:lnTo>
                            <a:pt x="1532" y="1479"/>
                          </a:lnTo>
                          <a:lnTo>
                            <a:pt x="1532" y="1479"/>
                          </a:lnTo>
                          <a:lnTo>
                            <a:pt x="1532" y="1479"/>
                          </a:lnTo>
                          <a:lnTo>
                            <a:pt x="1531" y="1479"/>
                          </a:lnTo>
                          <a:lnTo>
                            <a:pt x="1531" y="1484"/>
                          </a:lnTo>
                          <a:lnTo>
                            <a:pt x="1529" y="1486"/>
                          </a:lnTo>
                          <a:lnTo>
                            <a:pt x="1529" y="1486"/>
                          </a:lnTo>
                          <a:lnTo>
                            <a:pt x="1527" y="1486"/>
                          </a:lnTo>
                          <a:lnTo>
                            <a:pt x="1527" y="1486"/>
                          </a:lnTo>
                          <a:lnTo>
                            <a:pt x="1527" y="1487"/>
                          </a:lnTo>
                          <a:lnTo>
                            <a:pt x="1529" y="1489"/>
                          </a:lnTo>
                          <a:lnTo>
                            <a:pt x="1531" y="1489"/>
                          </a:lnTo>
                          <a:lnTo>
                            <a:pt x="1532" y="1503"/>
                          </a:lnTo>
                          <a:lnTo>
                            <a:pt x="1536" y="1503"/>
                          </a:lnTo>
                          <a:lnTo>
                            <a:pt x="1538" y="1510"/>
                          </a:lnTo>
                          <a:lnTo>
                            <a:pt x="1536" y="1510"/>
                          </a:lnTo>
                          <a:lnTo>
                            <a:pt x="1536" y="1517"/>
                          </a:lnTo>
                          <a:lnTo>
                            <a:pt x="1539" y="1517"/>
                          </a:lnTo>
                          <a:lnTo>
                            <a:pt x="1539" y="1519"/>
                          </a:lnTo>
                          <a:lnTo>
                            <a:pt x="1536" y="1520"/>
                          </a:lnTo>
                          <a:lnTo>
                            <a:pt x="1536" y="1522"/>
                          </a:lnTo>
                          <a:lnTo>
                            <a:pt x="1538" y="1524"/>
                          </a:lnTo>
                          <a:lnTo>
                            <a:pt x="1538" y="1524"/>
                          </a:lnTo>
                          <a:lnTo>
                            <a:pt x="1539" y="1524"/>
                          </a:lnTo>
                          <a:lnTo>
                            <a:pt x="1541" y="1526"/>
                          </a:lnTo>
                          <a:lnTo>
                            <a:pt x="1539" y="1529"/>
                          </a:lnTo>
                          <a:lnTo>
                            <a:pt x="1543" y="1531"/>
                          </a:lnTo>
                          <a:lnTo>
                            <a:pt x="1545" y="1533"/>
                          </a:lnTo>
                          <a:lnTo>
                            <a:pt x="1548" y="1533"/>
                          </a:lnTo>
                          <a:lnTo>
                            <a:pt x="1548" y="1536"/>
                          </a:lnTo>
                          <a:lnTo>
                            <a:pt x="1553" y="1536"/>
                          </a:lnTo>
                          <a:lnTo>
                            <a:pt x="1552" y="1538"/>
                          </a:lnTo>
                          <a:lnTo>
                            <a:pt x="1553" y="1540"/>
                          </a:lnTo>
                          <a:lnTo>
                            <a:pt x="1553" y="1540"/>
                          </a:lnTo>
                          <a:lnTo>
                            <a:pt x="1553" y="1541"/>
                          </a:lnTo>
                          <a:lnTo>
                            <a:pt x="1553" y="1541"/>
                          </a:lnTo>
                          <a:lnTo>
                            <a:pt x="1553" y="1543"/>
                          </a:lnTo>
                          <a:lnTo>
                            <a:pt x="1553" y="1545"/>
                          </a:lnTo>
                          <a:lnTo>
                            <a:pt x="1553" y="1545"/>
                          </a:lnTo>
                          <a:lnTo>
                            <a:pt x="1555" y="1547"/>
                          </a:lnTo>
                          <a:lnTo>
                            <a:pt x="1557" y="1547"/>
                          </a:lnTo>
                          <a:lnTo>
                            <a:pt x="1560" y="1548"/>
                          </a:lnTo>
                          <a:lnTo>
                            <a:pt x="1560" y="1550"/>
                          </a:lnTo>
                          <a:lnTo>
                            <a:pt x="1562" y="1550"/>
                          </a:lnTo>
                          <a:lnTo>
                            <a:pt x="1564" y="1552"/>
                          </a:lnTo>
                          <a:lnTo>
                            <a:pt x="1566" y="1554"/>
                          </a:lnTo>
                          <a:lnTo>
                            <a:pt x="1566" y="1555"/>
                          </a:lnTo>
                          <a:lnTo>
                            <a:pt x="1567" y="1555"/>
                          </a:lnTo>
                          <a:lnTo>
                            <a:pt x="1567" y="1557"/>
                          </a:lnTo>
                          <a:lnTo>
                            <a:pt x="1567" y="1559"/>
                          </a:lnTo>
                          <a:lnTo>
                            <a:pt x="1566" y="1559"/>
                          </a:lnTo>
                          <a:lnTo>
                            <a:pt x="1567" y="1559"/>
                          </a:lnTo>
                          <a:lnTo>
                            <a:pt x="1567" y="1562"/>
                          </a:lnTo>
                          <a:lnTo>
                            <a:pt x="1569" y="1562"/>
                          </a:lnTo>
                          <a:lnTo>
                            <a:pt x="1569" y="1566"/>
                          </a:lnTo>
                          <a:lnTo>
                            <a:pt x="1574" y="1566"/>
                          </a:lnTo>
                          <a:lnTo>
                            <a:pt x="1574" y="1571"/>
                          </a:lnTo>
                          <a:lnTo>
                            <a:pt x="1574" y="1576"/>
                          </a:lnTo>
                          <a:lnTo>
                            <a:pt x="1576" y="1576"/>
                          </a:lnTo>
                          <a:lnTo>
                            <a:pt x="1576" y="1582"/>
                          </a:lnTo>
                          <a:lnTo>
                            <a:pt x="1579" y="1582"/>
                          </a:lnTo>
                          <a:lnTo>
                            <a:pt x="1579" y="1582"/>
                          </a:lnTo>
                          <a:lnTo>
                            <a:pt x="1581" y="1583"/>
                          </a:lnTo>
                          <a:lnTo>
                            <a:pt x="1583" y="1583"/>
                          </a:lnTo>
                          <a:lnTo>
                            <a:pt x="1581" y="1590"/>
                          </a:lnTo>
                          <a:lnTo>
                            <a:pt x="1581" y="1590"/>
                          </a:lnTo>
                          <a:lnTo>
                            <a:pt x="1583" y="1590"/>
                          </a:lnTo>
                          <a:lnTo>
                            <a:pt x="1583" y="1592"/>
                          </a:lnTo>
                          <a:lnTo>
                            <a:pt x="1581" y="1592"/>
                          </a:lnTo>
                          <a:lnTo>
                            <a:pt x="1583" y="1596"/>
                          </a:lnTo>
                          <a:lnTo>
                            <a:pt x="1583" y="1596"/>
                          </a:lnTo>
                          <a:lnTo>
                            <a:pt x="1585" y="1596"/>
                          </a:lnTo>
                          <a:lnTo>
                            <a:pt x="1585" y="1597"/>
                          </a:lnTo>
                          <a:lnTo>
                            <a:pt x="1585" y="1597"/>
                          </a:lnTo>
                          <a:lnTo>
                            <a:pt x="1585" y="1597"/>
                          </a:lnTo>
                          <a:lnTo>
                            <a:pt x="1586" y="1599"/>
                          </a:lnTo>
                          <a:lnTo>
                            <a:pt x="1586" y="1601"/>
                          </a:lnTo>
                          <a:lnTo>
                            <a:pt x="1586" y="1601"/>
                          </a:lnTo>
                          <a:lnTo>
                            <a:pt x="1585" y="1601"/>
                          </a:lnTo>
                          <a:lnTo>
                            <a:pt x="1585" y="1603"/>
                          </a:lnTo>
                          <a:lnTo>
                            <a:pt x="1583" y="1603"/>
                          </a:lnTo>
                          <a:lnTo>
                            <a:pt x="1583" y="1603"/>
                          </a:lnTo>
                          <a:lnTo>
                            <a:pt x="1590" y="1604"/>
                          </a:lnTo>
                          <a:lnTo>
                            <a:pt x="1590" y="1611"/>
                          </a:lnTo>
                          <a:lnTo>
                            <a:pt x="1595" y="1613"/>
                          </a:lnTo>
                          <a:lnTo>
                            <a:pt x="1595" y="1617"/>
                          </a:lnTo>
                          <a:lnTo>
                            <a:pt x="1597" y="1618"/>
                          </a:lnTo>
                          <a:lnTo>
                            <a:pt x="1597" y="1620"/>
                          </a:lnTo>
                          <a:lnTo>
                            <a:pt x="1599" y="1623"/>
                          </a:lnTo>
                          <a:lnTo>
                            <a:pt x="1600" y="1623"/>
                          </a:lnTo>
                          <a:lnTo>
                            <a:pt x="1602" y="1625"/>
                          </a:lnTo>
                          <a:lnTo>
                            <a:pt x="1607" y="1625"/>
                          </a:lnTo>
                          <a:lnTo>
                            <a:pt x="1614" y="1632"/>
                          </a:lnTo>
                          <a:lnTo>
                            <a:pt x="1614" y="1634"/>
                          </a:lnTo>
                          <a:lnTo>
                            <a:pt x="1616" y="1636"/>
                          </a:lnTo>
                          <a:lnTo>
                            <a:pt x="1616" y="1637"/>
                          </a:lnTo>
                          <a:lnTo>
                            <a:pt x="1618" y="1637"/>
                          </a:lnTo>
                          <a:lnTo>
                            <a:pt x="1620" y="1641"/>
                          </a:lnTo>
                          <a:lnTo>
                            <a:pt x="1623" y="1641"/>
                          </a:lnTo>
                          <a:lnTo>
                            <a:pt x="1625" y="1644"/>
                          </a:lnTo>
                          <a:lnTo>
                            <a:pt x="1628" y="1644"/>
                          </a:lnTo>
                          <a:lnTo>
                            <a:pt x="1630" y="1646"/>
                          </a:lnTo>
                          <a:lnTo>
                            <a:pt x="1632" y="1648"/>
                          </a:lnTo>
                          <a:lnTo>
                            <a:pt x="1634" y="1650"/>
                          </a:lnTo>
                          <a:lnTo>
                            <a:pt x="1635" y="1650"/>
                          </a:lnTo>
                          <a:lnTo>
                            <a:pt x="1637" y="1655"/>
                          </a:lnTo>
                          <a:lnTo>
                            <a:pt x="1639" y="1657"/>
                          </a:lnTo>
                          <a:lnTo>
                            <a:pt x="1642" y="1660"/>
                          </a:lnTo>
                          <a:lnTo>
                            <a:pt x="1644" y="1662"/>
                          </a:lnTo>
                          <a:lnTo>
                            <a:pt x="1648" y="1664"/>
                          </a:lnTo>
                          <a:lnTo>
                            <a:pt x="1649" y="1667"/>
                          </a:lnTo>
                          <a:lnTo>
                            <a:pt x="1656" y="1667"/>
                          </a:lnTo>
                          <a:lnTo>
                            <a:pt x="1656" y="1667"/>
                          </a:lnTo>
                          <a:lnTo>
                            <a:pt x="1658" y="1671"/>
                          </a:lnTo>
                          <a:lnTo>
                            <a:pt x="1662" y="1672"/>
                          </a:lnTo>
                          <a:lnTo>
                            <a:pt x="1672" y="1669"/>
                          </a:lnTo>
                          <a:lnTo>
                            <a:pt x="1682" y="1664"/>
                          </a:lnTo>
                          <a:lnTo>
                            <a:pt x="1689" y="1657"/>
                          </a:lnTo>
                          <a:lnTo>
                            <a:pt x="1712" y="1657"/>
                          </a:lnTo>
                          <a:lnTo>
                            <a:pt x="1712" y="1658"/>
                          </a:lnTo>
                          <a:lnTo>
                            <a:pt x="1717" y="1658"/>
                          </a:lnTo>
                          <a:lnTo>
                            <a:pt x="1717" y="1660"/>
                          </a:lnTo>
                          <a:lnTo>
                            <a:pt x="1719" y="1660"/>
                          </a:lnTo>
                          <a:lnTo>
                            <a:pt x="1721" y="1662"/>
                          </a:lnTo>
                          <a:lnTo>
                            <a:pt x="1733" y="1662"/>
                          </a:lnTo>
                          <a:lnTo>
                            <a:pt x="1733" y="1662"/>
                          </a:lnTo>
                          <a:lnTo>
                            <a:pt x="1740" y="1658"/>
                          </a:lnTo>
                          <a:lnTo>
                            <a:pt x="1740" y="1658"/>
                          </a:lnTo>
                          <a:lnTo>
                            <a:pt x="1744" y="1658"/>
                          </a:lnTo>
                          <a:lnTo>
                            <a:pt x="1744" y="1657"/>
                          </a:lnTo>
                          <a:lnTo>
                            <a:pt x="1745" y="1657"/>
                          </a:lnTo>
                          <a:lnTo>
                            <a:pt x="1745" y="1655"/>
                          </a:lnTo>
                          <a:lnTo>
                            <a:pt x="1752" y="1655"/>
                          </a:lnTo>
                          <a:lnTo>
                            <a:pt x="1754" y="1653"/>
                          </a:lnTo>
                          <a:lnTo>
                            <a:pt x="1758" y="1653"/>
                          </a:lnTo>
                          <a:lnTo>
                            <a:pt x="1758" y="1651"/>
                          </a:lnTo>
                          <a:lnTo>
                            <a:pt x="1759" y="1651"/>
                          </a:lnTo>
                          <a:lnTo>
                            <a:pt x="1759" y="1650"/>
                          </a:lnTo>
                          <a:lnTo>
                            <a:pt x="1773" y="1650"/>
                          </a:lnTo>
                          <a:lnTo>
                            <a:pt x="1773" y="1650"/>
                          </a:lnTo>
                          <a:lnTo>
                            <a:pt x="1777" y="1650"/>
                          </a:lnTo>
                          <a:lnTo>
                            <a:pt x="1778" y="1646"/>
                          </a:lnTo>
                          <a:lnTo>
                            <a:pt x="1785" y="1646"/>
                          </a:lnTo>
                          <a:lnTo>
                            <a:pt x="1784" y="1643"/>
                          </a:lnTo>
                          <a:lnTo>
                            <a:pt x="1784" y="1639"/>
                          </a:lnTo>
                          <a:lnTo>
                            <a:pt x="1780" y="1637"/>
                          </a:lnTo>
                          <a:lnTo>
                            <a:pt x="1780" y="1637"/>
                          </a:lnTo>
                          <a:lnTo>
                            <a:pt x="1782" y="1637"/>
                          </a:lnTo>
                          <a:lnTo>
                            <a:pt x="1785" y="1637"/>
                          </a:lnTo>
                          <a:lnTo>
                            <a:pt x="1787" y="1641"/>
                          </a:lnTo>
                          <a:lnTo>
                            <a:pt x="1787" y="1643"/>
                          </a:lnTo>
                          <a:lnTo>
                            <a:pt x="1787" y="1644"/>
                          </a:lnTo>
                          <a:lnTo>
                            <a:pt x="1791" y="1644"/>
                          </a:lnTo>
                          <a:lnTo>
                            <a:pt x="1792" y="1641"/>
                          </a:lnTo>
                          <a:lnTo>
                            <a:pt x="1794" y="1639"/>
                          </a:lnTo>
                          <a:lnTo>
                            <a:pt x="1794" y="1637"/>
                          </a:lnTo>
                          <a:lnTo>
                            <a:pt x="1794" y="1637"/>
                          </a:lnTo>
                          <a:lnTo>
                            <a:pt x="1794" y="1641"/>
                          </a:lnTo>
                          <a:lnTo>
                            <a:pt x="1796" y="1643"/>
                          </a:lnTo>
                          <a:lnTo>
                            <a:pt x="1796" y="1643"/>
                          </a:lnTo>
                          <a:lnTo>
                            <a:pt x="1796" y="1643"/>
                          </a:lnTo>
                          <a:lnTo>
                            <a:pt x="1792" y="1644"/>
                          </a:lnTo>
                          <a:lnTo>
                            <a:pt x="1792" y="1646"/>
                          </a:lnTo>
                          <a:lnTo>
                            <a:pt x="1794" y="1646"/>
                          </a:lnTo>
                          <a:lnTo>
                            <a:pt x="1796" y="1646"/>
                          </a:lnTo>
                          <a:lnTo>
                            <a:pt x="1796" y="1644"/>
                          </a:lnTo>
                          <a:lnTo>
                            <a:pt x="1798" y="1644"/>
                          </a:lnTo>
                          <a:lnTo>
                            <a:pt x="1798" y="1644"/>
                          </a:lnTo>
                          <a:lnTo>
                            <a:pt x="1798" y="1641"/>
                          </a:lnTo>
                          <a:lnTo>
                            <a:pt x="1799" y="1643"/>
                          </a:lnTo>
                          <a:lnTo>
                            <a:pt x="1799" y="1641"/>
                          </a:lnTo>
                          <a:lnTo>
                            <a:pt x="1803" y="1641"/>
                          </a:lnTo>
                          <a:lnTo>
                            <a:pt x="1805" y="1639"/>
                          </a:lnTo>
                          <a:lnTo>
                            <a:pt x="1805" y="1637"/>
                          </a:lnTo>
                          <a:lnTo>
                            <a:pt x="1806" y="1636"/>
                          </a:lnTo>
                          <a:lnTo>
                            <a:pt x="1817" y="1634"/>
                          </a:lnTo>
                          <a:lnTo>
                            <a:pt x="1819" y="1632"/>
                          </a:lnTo>
                          <a:lnTo>
                            <a:pt x="1820" y="1632"/>
                          </a:lnTo>
                          <a:lnTo>
                            <a:pt x="1820" y="1630"/>
                          </a:lnTo>
                          <a:lnTo>
                            <a:pt x="1827" y="1630"/>
                          </a:lnTo>
                          <a:lnTo>
                            <a:pt x="1827" y="1632"/>
                          </a:lnTo>
                          <a:lnTo>
                            <a:pt x="1824" y="1632"/>
                          </a:lnTo>
                          <a:lnTo>
                            <a:pt x="1824" y="1634"/>
                          </a:lnTo>
                          <a:lnTo>
                            <a:pt x="1840" y="1634"/>
                          </a:lnTo>
                          <a:lnTo>
                            <a:pt x="1841" y="1637"/>
                          </a:lnTo>
                          <a:lnTo>
                            <a:pt x="1843" y="1637"/>
                          </a:lnTo>
                          <a:lnTo>
                            <a:pt x="1845" y="1637"/>
                          </a:lnTo>
                          <a:lnTo>
                            <a:pt x="1845" y="1637"/>
                          </a:lnTo>
                          <a:lnTo>
                            <a:pt x="1845" y="1639"/>
                          </a:lnTo>
                          <a:lnTo>
                            <a:pt x="1845" y="1641"/>
                          </a:lnTo>
                          <a:lnTo>
                            <a:pt x="1848" y="1641"/>
                          </a:lnTo>
                          <a:lnTo>
                            <a:pt x="1848" y="1641"/>
                          </a:lnTo>
                          <a:lnTo>
                            <a:pt x="1850" y="1643"/>
                          </a:lnTo>
                          <a:lnTo>
                            <a:pt x="1854" y="1643"/>
                          </a:lnTo>
                          <a:lnTo>
                            <a:pt x="1854" y="1646"/>
                          </a:lnTo>
                          <a:lnTo>
                            <a:pt x="1855" y="1646"/>
                          </a:lnTo>
                          <a:lnTo>
                            <a:pt x="1857" y="1651"/>
                          </a:lnTo>
                          <a:lnTo>
                            <a:pt x="1859" y="1653"/>
                          </a:lnTo>
                          <a:lnTo>
                            <a:pt x="1857" y="1655"/>
                          </a:lnTo>
                          <a:lnTo>
                            <a:pt x="1854" y="1657"/>
                          </a:lnTo>
                          <a:lnTo>
                            <a:pt x="1855" y="1660"/>
                          </a:lnTo>
                          <a:lnTo>
                            <a:pt x="1857" y="1660"/>
                          </a:lnTo>
                          <a:lnTo>
                            <a:pt x="1857" y="1664"/>
                          </a:lnTo>
                          <a:lnTo>
                            <a:pt x="1857" y="1664"/>
                          </a:lnTo>
                          <a:lnTo>
                            <a:pt x="1857" y="1665"/>
                          </a:lnTo>
                          <a:lnTo>
                            <a:pt x="1860" y="1667"/>
                          </a:lnTo>
                          <a:lnTo>
                            <a:pt x="1860" y="1669"/>
                          </a:lnTo>
                          <a:lnTo>
                            <a:pt x="1860" y="1669"/>
                          </a:lnTo>
                          <a:lnTo>
                            <a:pt x="1860" y="1669"/>
                          </a:lnTo>
                          <a:lnTo>
                            <a:pt x="1860" y="1669"/>
                          </a:lnTo>
                          <a:lnTo>
                            <a:pt x="1862" y="1671"/>
                          </a:lnTo>
                          <a:lnTo>
                            <a:pt x="1862" y="1672"/>
                          </a:lnTo>
                          <a:lnTo>
                            <a:pt x="1874" y="1671"/>
                          </a:lnTo>
                          <a:lnTo>
                            <a:pt x="1874" y="1669"/>
                          </a:lnTo>
                          <a:lnTo>
                            <a:pt x="1876" y="1669"/>
                          </a:lnTo>
                          <a:lnTo>
                            <a:pt x="1876" y="1669"/>
                          </a:lnTo>
                          <a:lnTo>
                            <a:pt x="1876" y="1671"/>
                          </a:lnTo>
                          <a:lnTo>
                            <a:pt x="1878" y="1671"/>
                          </a:lnTo>
                          <a:lnTo>
                            <a:pt x="1880" y="1669"/>
                          </a:lnTo>
                          <a:lnTo>
                            <a:pt x="1881" y="1669"/>
                          </a:lnTo>
                          <a:lnTo>
                            <a:pt x="1881" y="1667"/>
                          </a:lnTo>
                          <a:lnTo>
                            <a:pt x="1881" y="1669"/>
                          </a:lnTo>
                          <a:lnTo>
                            <a:pt x="1883" y="1669"/>
                          </a:lnTo>
                          <a:lnTo>
                            <a:pt x="1885" y="1667"/>
                          </a:lnTo>
                          <a:lnTo>
                            <a:pt x="1885" y="1665"/>
                          </a:lnTo>
                          <a:lnTo>
                            <a:pt x="1887" y="1665"/>
                          </a:lnTo>
                          <a:lnTo>
                            <a:pt x="1887" y="1664"/>
                          </a:lnTo>
                          <a:lnTo>
                            <a:pt x="1892" y="1664"/>
                          </a:lnTo>
                          <a:lnTo>
                            <a:pt x="1892" y="1665"/>
                          </a:lnTo>
                          <a:lnTo>
                            <a:pt x="1894" y="1665"/>
                          </a:lnTo>
                          <a:lnTo>
                            <a:pt x="1894" y="1667"/>
                          </a:lnTo>
                          <a:lnTo>
                            <a:pt x="1895" y="1667"/>
                          </a:lnTo>
                          <a:lnTo>
                            <a:pt x="1895" y="1664"/>
                          </a:lnTo>
                          <a:lnTo>
                            <a:pt x="1895" y="1664"/>
                          </a:lnTo>
                          <a:lnTo>
                            <a:pt x="1895" y="1665"/>
                          </a:lnTo>
                          <a:lnTo>
                            <a:pt x="1897" y="1665"/>
                          </a:lnTo>
                          <a:lnTo>
                            <a:pt x="1897" y="1665"/>
                          </a:lnTo>
                          <a:lnTo>
                            <a:pt x="1899" y="1667"/>
                          </a:lnTo>
                          <a:lnTo>
                            <a:pt x="1902" y="1667"/>
                          </a:lnTo>
                          <a:lnTo>
                            <a:pt x="1904" y="1665"/>
                          </a:lnTo>
                          <a:lnTo>
                            <a:pt x="1904" y="1665"/>
                          </a:lnTo>
                          <a:lnTo>
                            <a:pt x="1904" y="1667"/>
                          </a:lnTo>
                          <a:lnTo>
                            <a:pt x="1904" y="1669"/>
                          </a:lnTo>
                          <a:lnTo>
                            <a:pt x="1904" y="1672"/>
                          </a:lnTo>
                          <a:lnTo>
                            <a:pt x="1906" y="1674"/>
                          </a:lnTo>
                          <a:lnTo>
                            <a:pt x="1909" y="1674"/>
                          </a:lnTo>
                          <a:lnTo>
                            <a:pt x="1911" y="1674"/>
                          </a:lnTo>
                          <a:lnTo>
                            <a:pt x="1913" y="1672"/>
                          </a:lnTo>
                          <a:lnTo>
                            <a:pt x="1916" y="1672"/>
                          </a:lnTo>
                          <a:lnTo>
                            <a:pt x="1916" y="1674"/>
                          </a:lnTo>
                          <a:lnTo>
                            <a:pt x="1915" y="1674"/>
                          </a:lnTo>
                          <a:lnTo>
                            <a:pt x="1913" y="1676"/>
                          </a:lnTo>
                          <a:lnTo>
                            <a:pt x="1913" y="1678"/>
                          </a:lnTo>
                          <a:lnTo>
                            <a:pt x="1913" y="1678"/>
                          </a:lnTo>
                          <a:lnTo>
                            <a:pt x="1915" y="1679"/>
                          </a:lnTo>
                          <a:lnTo>
                            <a:pt x="1915" y="1679"/>
                          </a:lnTo>
                          <a:lnTo>
                            <a:pt x="1915" y="1685"/>
                          </a:lnTo>
                          <a:lnTo>
                            <a:pt x="1916" y="1686"/>
                          </a:lnTo>
                          <a:lnTo>
                            <a:pt x="1916" y="1688"/>
                          </a:lnTo>
                          <a:lnTo>
                            <a:pt x="1918" y="1688"/>
                          </a:lnTo>
                          <a:lnTo>
                            <a:pt x="1920" y="1690"/>
                          </a:lnTo>
                          <a:lnTo>
                            <a:pt x="1920" y="1693"/>
                          </a:lnTo>
                          <a:lnTo>
                            <a:pt x="1918" y="1693"/>
                          </a:lnTo>
                          <a:lnTo>
                            <a:pt x="1918" y="1699"/>
                          </a:lnTo>
                          <a:lnTo>
                            <a:pt x="1916" y="1699"/>
                          </a:lnTo>
                          <a:lnTo>
                            <a:pt x="1916" y="1706"/>
                          </a:lnTo>
                          <a:lnTo>
                            <a:pt x="1915" y="1707"/>
                          </a:lnTo>
                          <a:lnTo>
                            <a:pt x="1915" y="1707"/>
                          </a:lnTo>
                          <a:lnTo>
                            <a:pt x="1916" y="1711"/>
                          </a:lnTo>
                          <a:lnTo>
                            <a:pt x="1916" y="1713"/>
                          </a:lnTo>
                          <a:lnTo>
                            <a:pt x="1916" y="1716"/>
                          </a:lnTo>
                          <a:lnTo>
                            <a:pt x="1915" y="1716"/>
                          </a:lnTo>
                          <a:lnTo>
                            <a:pt x="1911" y="1728"/>
                          </a:lnTo>
                          <a:lnTo>
                            <a:pt x="1913" y="1730"/>
                          </a:lnTo>
                          <a:lnTo>
                            <a:pt x="1915" y="1740"/>
                          </a:lnTo>
                          <a:lnTo>
                            <a:pt x="1908" y="1740"/>
                          </a:lnTo>
                          <a:lnTo>
                            <a:pt x="1908" y="1742"/>
                          </a:lnTo>
                          <a:lnTo>
                            <a:pt x="1909" y="1742"/>
                          </a:lnTo>
                          <a:lnTo>
                            <a:pt x="1911" y="1742"/>
                          </a:lnTo>
                          <a:lnTo>
                            <a:pt x="1911" y="1744"/>
                          </a:lnTo>
                          <a:lnTo>
                            <a:pt x="1913" y="1744"/>
                          </a:lnTo>
                          <a:lnTo>
                            <a:pt x="1913" y="1746"/>
                          </a:lnTo>
                          <a:lnTo>
                            <a:pt x="1908" y="1746"/>
                          </a:lnTo>
                          <a:lnTo>
                            <a:pt x="1909" y="1751"/>
                          </a:lnTo>
                          <a:lnTo>
                            <a:pt x="1909" y="1754"/>
                          </a:lnTo>
                          <a:lnTo>
                            <a:pt x="1908" y="1758"/>
                          </a:lnTo>
                          <a:lnTo>
                            <a:pt x="1906" y="1763"/>
                          </a:lnTo>
                          <a:lnTo>
                            <a:pt x="1902" y="1763"/>
                          </a:lnTo>
                          <a:lnTo>
                            <a:pt x="1902" y="1768"/>
                          </a:lnTo>
                          <a:lnTo>
                            <a:pt x="1902" y="1768"/>
                          </a:lnTo>
                          <a:lnTo>
                            <a:pt x="1902" y="1770"/>
                          </a:lnTo>
                          <a:lnTo>
                            <a:pt x="1906" y="1770"/>
                          </a:lnTo>
                          <a:lnTo>
                            <a:pt x="1906" y="1772"/>
                          </a:lnTo>
                          <a:lnTo>
                            <a:pt x="1906" y="1772"/>
                          </a:lnTo>
                          <a:lnTo>
                            <a:pt x="1904" y="1774"/>
                          </a:lnTo>
                          <a:lnTo>
                            <a:pt x="1908" y="1775"/>
                          </a:lnTo>
                          <a:lnTo>
                            <a:pt x="1911" y="1775"/>
                          </a:lnTo>
                          <a:lnTo>
                            <a:pt x="1911" y="1779"/>
                          </a:lnTo>
                          <a:lnTo>
                            <a:pt x="1915" y="1779"/>
                          </a:lnTo>
                          <a:lnTo>
                            <a:pt x="1915" y="1781"/>
                          </a:lnTo>
                          <a:lnTo>
                            <a:pt x="1908" y="1781"/>
                          </a:lnTo>
                          <a:lnTo>
                            <a:pt x="1909" y="1784"/>
                          </a:lnTo>
                          <a:lnTo>
                            <a:pt x="1909" y="1786"/>
                          </a:lnTo>
                          <a:lnTo>
                            <a:pt x="1911" y="1786"/>
                          </a:lnTo>
                          <a:lnTo>
                            <a:pt x="1913" y="1786"/>
                          </a:lnTo>
                          <a:lnTo>
                            <a:pt x="1915" y="1788"/>
                          </a:lnTo>
                          <a:lnTo>
                            <a:pt x="1915" y="1789"/>
                          </a:lnTo>
                          <a:lnTo>
                            <a:pt x="1916" y="1789"/>
                          </a:lnTo>
                          <a:lnTo>
                            <a:pt x="1916" y="1791"/>
                          </a:lnTo>
                          <a:lnTo>
                            <a:pt x="1918" y="1793"/>
                          </a:lnTo>
                          <a:lnTo>
                            <a:pt x="1920" y="1795"/>
                          </a:lnTo>
                          <a:lnTo>
                            <a:pt x="1923" y="1796"/>
                          </a:lnTo>
                          <a:lnTo>
                            <a:pt x="1925" y="1800"/>
                          </a:lnTo>
                          <a:lnTo>
                            <a:pt x="1927" y="1800"/>
                          </a:lnTo>
                          <a:lnTo>
                            <a:pt x="1929" y="1803"/>
                          </a:lnTo>
                          <a:lnTo>
                            <a:pt x="1932" y="1803"/>
                          </a:lnTo>
                          <a:lnTo>
                            <a:pt x="1930" y="1809"/>
                          </a:lnTo>
                          <a:lnTo>
                            <a:pt x="1932" y="1809"/>
                          </a:lnTo>
                          <a:lnTo>
                            <a:pt x="1932" y="1812"/>
                          </a:lnTo>
                          <a:lnTo>
                            <a:pt x="1941" y="1817"/>
                          </a:lnTo>
                          <a:lnTo>
                            <a:pt x="1941" y="1821"/>
                          </a:lnTo>
                          <a:lnTo>
                            <a:pt x="1944" y="1821"/>
                          </a:lnTo>
                          <a:lnTo>
                            <a:pt x="1944" y="1824"/>
                          </a:lnTo>
                          <a:lnTo>
                            <a:pt x="1946" y="1824"/>
                          </a:lnTo>
                          <a:lnTo>
                            <a:pt x="1946" y="1828"/>
                          </a:lnTo>
                          <a:lnTo>
                            <a:pt x="1946" y="1829"/>
                          </a:lnTo>
                          <a:lnTo>
                            <a:pt x="1948" y="1831"/>
                          </a:lnTo>
                          <a:lnTo>
                            <a:pt x="1948" y="1833"/>
                          </a:lnTo>
                          <a:lnTo>
                            <a:pt x="1950" y="1833"/>
                          </a:lnTo>
                          <a:lnTo>
                            <a:pt x="1950" y="1836"/>
                          </a:lnTo>
                          <a:lnTo>
                            <a:pt x="1953" y="1836"/>
                          </a:lnTo>
                          <a:lnTo>
                            <a:pt x="1953" y="1838"/>
                          </a:lnTo>
                          <a:lnTo>
                            <a:pt x="1951" y="1840"/>
                          </a:lnTo>
                          <a:lnTo>
                            <a:pt x="1951" y="1840"/>
                          </a:lnTo>
                          <a:lnTo>
                            <a:pt x="1950" y="1842"/>
                          </a:lnTo>
                          <a:lnTo>
                            <a:pt x="1950" y="1843"/>
                          </a:lnTo>
                          <a:lnTo>
                            <a:pt x="1951" y="1843"/>
                          </a:lnTo>
                          <a:lnTo>
                            <a:pt x="1951" y="1845"/>
                          </a:lnTo>
                          <a:lnTo>
                            <a:pt x="1956" y="1849"/>
                          </a:lnTo>
                          <a:lnTo>
                            <a:pt x="1955" y="1852"/>
                          </a:lnTo>
                          <a:lnTo>
                            <a:pt x="1956" y="1852"/>
                          </a:lnTo>
                          <a:lnTo>
                            <a:pt x="1956" y="1859"/>
                          </a:lnTo>
                          <a:lnTo>
                            <a:pt x="1958" y="1859"/>
                          </a:lnTo>
                          <a:lnTo>
                            <a:pt x="1958" y="1863"/>
                          </a:lnTo>
                          <a:lnTo>
                            <a:pt x="1958" y="1863"/>
                          </a:lnTo>
                          <a:lnTo>
                            <a:pt x="1958" y="1866"/>
                          </a:lnTo>
                          <a:lnTo>
                            <a:pt x="1960" y="1866"/>
                          </a:lnTo>
                          <a:lnTo>
                            <a:pt x="1962" y="1871"/>
                          </a:lnTo>
                          <a:lnTo>
                            <a:pt x="1963" y="1871"/>
                          </a:lnTo>
                          <a:lnTo>
                            <a:pt x="1963" y="1875"/>
                          </a:lnTo>
                          <a:lnTo>
                            <a:pt x="1965" y="1875"/>
                          </a:lnTo>
                          <a:lnTo>
                            <a:pt x="1965" y="1884"/>
                          </a:lnTo>
                          <a:lnTo>
                            <a:pt x="1969" y="1885"/>
                          </a:lnTo>
                          <a:lnTo>
                            <a:pt x="1969" y="1887"/>
                          </a:lnTo>
                          <a:lnTo>
                            <a:pt x="1969" y="1887"/>
                          </a:lnTo>
                          <a:lnTo>
                            <a:pt x="1969" y="1894"/>
                          </a:lnTo>
                          <a:lnTo>
                            <a:pt x="1969" y="1894"/>
                          </a:lnTo>
                          <a:lnTo>
                            <a:pt x="1970" y="1898"/>
                          </a:lnTo>
                          <a:lnTo>
                            <a:pt x="1970" y="1898"/>
                          </a:lnTo>
                          <a:lnTo>
                            <a:pt x="1970" y="1899"/>
                          </a:lnTo>
                          <a:lnTo>
                            <a:pt x="1970" y="1899"/>
                          </a:lnTo>
                          <a:lnTo>
                            <a:pt x="1969" y="1901"/>
                          </a:lnTo>
                          <a:lnTo>
                            <a:pt x="1969" y="1901"/>
                          </a:lnTo>
                          <a:lnTo>
                            <a:pt x="1970" y="1905"/>
                          </a:lnTo>
                          <a:lnTo>
                            <a:pt x="1967" y="1906"/>
                          </a:lnTo>
                          <a:lnTo>
                            <a:pt x="1969" y="1913"/>
                          </a:lnTo>
                          <a:lnTo>
                            <a:pt x="1967" y="1913"/>
                          </a:lnTo>
                          <a:lnTo>
                            <a:pt x="1967" y="1919"/>
                          </a:lnTo>
                          <a:lnTo>
                            <a:pt x="1969" y="1919"/>
                          </a:lnTo>
                          <a:lnTo>
                            <a:pt x="1969" y="1922"/>
                          </a:lnTo>
                          <a:lnTo>
                            <a:pt x="1969" y="1922"/>
                          </a:lnTo>
                          <a:lnTo>
                            <a:pt x="1969" y="1929"/>
                          </a:lnTo>
                          <a:lnTo>
                            <a:pt x="1970" y="1932"/>
                          </a:lnTo>
                          <a:lnTo>
                            <a:pt x="1970" y="1934"/>
                          </a:lnTo>
                          <a:lnTo>
                            <a:pt x="1974" y="1936"/>
                          </a:lnTo>
                          <a:lnTo>
                            <a:pt x="1974" y="1941"/>
                          </a:lnTo>
                          <a:lnTo>
                            <a:pt x="1974" y="1941"/>
                          </a:lnTo>
                          <a:lnTo>
                            <a:pt x="1974" y="1948"/>
                          </a:lnTo>
                          <a:lnTo>
                            <a:pt x="1976" y="1948"/>
                          </a:lnTo>
                          <a:lnTo>
                            <a:pt x="1974" y="1962"/>
                          </a:lnTo>
                          <a:lnTo>
                            <a:pt x="1974" y="1962"/>
                          </a:lnTo>
                          <a:lnTo>
                            <a:pt x="1974" y="1967"/>
                          </a:lnTo>
                          <a:lnTo>
                            <a:pt x="1972" y="1967"/>
                          </a:lnTo>
                          <a:lnTo>
                            <a:pt x="1972" y="1971"/>
                          </a:lnTo>
                          <a:lnTo>
                            <a:pt x="1970" y="1973"/>
                          </a:lnTo>
                          <a:lnTo>
                            <a:pt x="1970" y="1974"/>
                          </a:lnTo>
                          <a:lnTo>
                            <a:pt x="1969" y="1974"/>
                          </a:lnTo>
                          <a:lnTo>
                            <a:pt x="1969" y="1974"/>
                          </a:lnTo>
                          <a:lnTo>
                            <a:pt x="1965" y="1976"/>
                          </a:lnTo>
                          <a:lnTo>
                            <a:pt x="1965" y="1983"/>
                          </a:lnTo>
                          <a:lnTo>
                            <a:pt x="1965" y="1983"/>
                          </a:lnTo>
                          <a:lnTo>
                            <a:pt x="1962" y="1987"/>
                          </a:lnTo>
                          <a:lnTo>
                            <a:pt x="1958" y="1987"/>
                          </a:lnTo>
                          <a:lnTo>
                            <a:pt x="1958" y="1997"/>
                          </a:lnTo>
                          <a:lnTo>
                            <a:pt x="1956" y="1997"/>
                          </a:lnTo>
                          <a:lnTo>
                            <a:pt x="1956" y="2009"/>
                          </a:lnTo>
                          <a:lnTo>
                            <a:pt x="1953" y="2011"/>
                          </a:lnTo>
                          <a:lnTo>
                            <a:pt x="1953" y="2013"/>
                          </a:lnTo>
                          <a:lnTo>
                            <a:pt x="1953" y="2016"/>
                          </a:lnTo>
                          <a:lnTo>
                            <a:pt x="1953" y="2020"/>
                          </a:lnTo>
                          <a:lnTo>
                            <a:pt x="1951" y="2020"/>
                          </a:lnTo>
                          <a:lnTo>
                            <a:pt x="1951" y="2020"/>
                          </a:lnTo>
                          <a:lnTo>
                            <a:pt x="1951" y="2022"/>
                          </a:lnTo>
                          <a:lnTo>
                            <a:pt x="1950" y="2023"/>
                          </a:lnTo>
                          <a:lnTo>
                            <a:pt x="1948" y="2023"/>
                          </a:lnTo>
                          <a:lnTo>
                            <a:pt x="1946" y="2030"/>
                          </a:lnTo>
                          <a:lnTo>
                            <a:pt x="1944" y="2030"/>
                          </a:lnTo>
                          <a:lnTo>
                            <a:pt x="1944" y="2035"/>
                          </a:lnTo>
                          <a:lnTo>
                            <a:pt x="1946" y="2041"/>
                          </a:lnTo>
                          <a:lnTo>
                            <a:pt x="1946" y="2044"/>
                          </a:lnTo>
                          <a:lnTo>
                            <a:pt x="1948" y="2048"/>
                          </a:lnTo>
                          <a:lnTo>
                            <a:pt x="1944" y="2049"/>
                          </a:lnTo>
                          <a:lnTo>
                            <a:pt x="1946" y="2049"/>
                          </a:lnTo>
                          <a:lnTo>
                            <a:pt x="1946" y="2058"/>
                          </a:lnTo>
                          <a:lnTo>
                            <a:pt x="1948" y="2058"/>
                          </a:lnTo>
                          <a:lnTo>
                            <a:pt x="1946" y="2062"/>
                          </a:lnTo>
                          <a:lnTo>
                            <a:pt x="1944" y="2062"/>
                          </a:lnTo>
                          <a:lnTo>
                            <a:pt x="1946" y="2076"/>
                          </a:lnTo>
                          <a:lnTo>
                            <a:pt x="1948" y="2077"/>
                          </a:lnTo>
                          <a:lnTo>
                            <a:pt x="1950" y="2077"/>
                          </a:lnTo>
                          <a:lnTo>
                            <a:pt x="1951" y="2079"/>
                          </a:lnTo>
                          <a:lnTo>
                            <a:pt x="1953" y="2083"/>
                          </a:lnTo>
                          <a:lnTo>
                            <a:pt x="1956" y="2086"/>
                          </a:lnTo>
                          <a:lnTo>
                            <a:pt x="1958" y="2088"/>
                          </a:lnTo>
                          <a:lnTo>
                            <a:pt x="1958" y="2091"/>
                          </a:lnTo>
                          <a:lnTo>
                            <a:pt x="1962" y="2091"/>
                          </a:lnTo>
                          <a:lnTo>
                            <a:pt x="1963" y="2095"/>
                          </a:lnTo>
                          <a:lnTo>
                            <a:pt x="1962" y="2097"/>
                          </a:lnTo>
                          <a:lnTo>
                            <a:pt x="1962" y="2100"/>
                          </a:lnTo>
                          <a:lnTo>
                            <a:pt x="1962" y="2102"/>
                          </a:lnTo>
                          <a:lnTo>
                            <a:pt x="1962" y="2102"/>
                          </a:lnTo>
                          <a:lnTo>
                            <a:pt x="1962" y="2105"/>
                          </a:lnTo>
                          <a:lnTo>
                            <a:pt x="1963" y="2105"/>
                          </a:lnTo>
                          <a:lnTo>
                            <a:pt x="1965" y="2116"/>
                          </a:lnTo>
                          <a:lnTo>
                            <a:pt x="1967" y="2116"/>
                          </a:lnTo>
                          <a:lnTo>
                            <a:pt x="1967" y="2118"/>
                          </a:lnTo>
                          <a:lnTo>
                            <a:pt x="1969" y="2118"/>
                          </a:lnTo>
                          <a:lnTo>
                            <a:pt x="1970" y="2124"/>
                          </a:lnTo>
                          <a:lnTo>
                            <a:pt x="1974" y="2126"/>
                          </a:lnTo>
                          <a:lnTo>
                            <a:pt x="1974" y="2128"/>
                          </a:lnTo>
                          <a:lnTo>
                            <a:pt x="1976" y="2130"/>
                          </a:lnTo>
                          <a:lnTo>
                            <a:pt x="1976" y="2130"/>
                          </a:lnTo>
                          <a:lnTo>
                            <a:pt x="1977" y="2130"/>
                          </a:lnTo>
                          <a:lnTo>
                            <a:pt x="1977" y="2133"/>
                          </a:lnTo>
                          <a:lnTo>
                            <a:pt x="1976" y="2137"/>
                          </a:lnTo>
                          <a:lnTo>
                            <a:pt x="1976" y="2138"/>
                          </a:lnTo>
                          <a:lnTo>
                            <a:pt x="1977" y="2138"/>
                          </a:lnTo>
                          <a:lnTo>
                            <a:pt x="1979" y="2144"/>
                          </a:lnTo>
                          <a:lnTo>
                            <a:pt x="1981" y="2145"/>
                          </a:lnTo>
                          <a:lnTo>
                            <a:pt x="1983" y="2147"/>
                          </a:lnTo>
                          <a:lnTo>
                            <a:pt x="1984" y="2154"/>
                          </a:lnTo>
                          <a:lnTo>
                            <a:pt x="1986" y="2154"/>
                          </a:lnTo>
                          <a:lnTo>
                            <a:pt x="1986" y="2154"/>
                          </a:lnTo>
                          <a:lnTo>
                            <a:pt x="1983" y="2154"/>
                          </a:lnTo>
                          <a:lnTo>
                            <a:pt x="1983" y="2159"/>
                          </a:lnTo>
                          <a:lnTo>
                            <a:pt x="1984" y="2159"/>
                          </a:lnTo>
                          <a:lnTo>
                            <a:pt x="1984" y="2159"/>
                          </a:lnTo>
                          <a:lnTo>
                            <a:pt x="1983" y="2161"/>
                          </a:lnTo>
                          <a:lnTo>
                            <a:pt x="1983" y="2163"/>
                          </a:lnTo>
                          <a:lnTo>
                            <a:pt x="1983" y="2166"/>
                          </a:lnTo>
                          <a:lnTo>
                            <a:pt x="1983" y="2168"/>
                          </a:lnTo>
                          <a:lnTo>
                            <a:pt x="1984" y="2168"/>
                          </a:lnTo>
                          <a:lnTo>
                            <a:pt x="1984" y="2170"/>
                          </a:lnTo>
                          <a:lnTo>
                            <a:pt x="1986" y="2172"/>
                          </a:lnTo>
                          <a:lnTo>
                            <a:pt x="1983" y="2172"/>
                          </a:lnTo>
                          <a:lnTo>
                            <a:pt x="1984" y="2180"/>
                          </a:lnTo>
                          <a:lnTo>
                            <a:pt x="1986" y="2180"/>
                          </a:lnTo>
                          <a:lnTo>
                            <a:pt x="1984" y="2182"/>
                          </a:lnTo>
                          <a:lnTo>
                            <a:pt x="1984" y="2184"/>
                          </a:lnTo>
                          <a:lnTo>
                            <a:pt x="1984" y="2187"/>
                          </a:lnTo>
                          <a:lnTo>
                            <a:pt x="1986" y="2187"/>
                          </a:lnTo>
                          <a:lnTo>
                            <a:pt x="1988" y="2193"/>
                          </a:lnTo>
                          <a:lnTo>
                            <a:pt x="1990" y="2193"/>
                          </a:lnTo>
                          <a:lnTo>
                            <a:pt x="1990" y="2198"/>
                          </a:lnTo>
                          <a:lnTo>
                            <a:pt x="1990" y="2198"/>
                          </a:lnTo>
                          <a:lnTo>
                            <a:pt x="1990" y="2200"/>
                          </a:lnTo>
                          <a:lnTo>
                            <a:pt x="1990" y="2200"/>
                          </a:lnTo>
                          <a:lnTo>
                            <a:pt x="1990" y="2210"/>
                          </a:lnTo>
                          <a:lnTo>
                            <a:pt x="1990" y="2210"/>
                          </a:lnTo>
                          <a:lnTo>
                            <a:pt x="1988" y="2210"/>
                          </a:lnTo>
                          <a:lnTo>
                            <a:pt x="1988" y="2212"/>
                          </a:lnTo>
                          <a:lnTo>
                            <a:pt x="1988" y="2214"/>
                          </a:lnTo>
                          <a:lnTo>
                            <a:pt x="1990" y="2214"/>
                          </a:lnTo>
                          <a:lnTo>
                            <a:pt x="1990" y="2217"/>
                          </a:lnTo>
                          <a:lnTo>
                            <a:pt x="1991" y="2217"/>
                          </a:lnTo>
                          <a:lnTo>
                            <a:pt x="1991" y="2219"/>
                          </a:lnTo>
                          <a:lnTo>
                            <a:pt x="1990" y="2221"/>
                          </a:lnTo>
                          <a:lnTo>
                            <a:pt x="1990" y="2221"/>
                          </a:lnTo>
                          <a:lnTo>
                            <a:pt x="1990" y="2222"/>
                          </a:lnTo>
                          <a:lnTo>
                            <a:pt x="1991" y="2224"/>
                          </a:lnTo>
                          <a:lnTo>
                            <a:pt x="1991" y="2233"/>
                          </a:lnTo>
                          <a:lnTo>
                            <a:pt x="1993" y="2233"/>
                          </a:lnTo>
                          <a:lnTo>
                            <a:pt x="1993" y="2236"/>
                          </a:lnTo>
                          <a:lnTo>
                            <a:pt x="1995" y="2236"/>
                          </a:lnTo>
                          <a:lnTo>
                            <a:pt x="1995" y="2247"/>
                          </a:lnTo>
                          <a:lnTo>
                            <a:pt x="1997" y="2247"/>
                          </a:lnTo>
                          <a:lnTo>
                            <a:pt x="1997" y="2248"/>
                          </a:lnTo>
                          <a:lnTo>
                            <a:pt x="1998" y="2250"/>
                          </a:lnTo>
                          <a:lnTo>
                            <a:pt x="2000" y="2254"/>
                          </a:lnTo>
                          <a:lnTo>
                            <a:pt x="2000" y="2254"/>
                          </a:lnTo>
                          <a:lnTo>
                            <a:pt x="2004" y="2257"/>
                          </a:lnTo>
                          <a:lnTo>
                            <a:pt x="2009" y="2257"/>
                          </a:lnTo>
                          <a:lnTo>
                            <a:pt x="2012" y="2271"/>
                          </a:lnTo>
                          <a:lnTo>
                            <a:pt x="2016" y="2271"/>
                          </a:lnTo>
                          <a:lnTo>
                            <a:pt x="2016" y="2276"/>
                          </a:lnTo>
                          <a:lnTo>
                            <a:pt x="2019" y="2276"/>
                          </a:lnTo>
                          <a:lnTo>
                            <a:pt x="2019" y="2280"/>
                          </a:lnTo>
                          <a:lnTo>
                            <a:pt x="2019" y="2280"/>
                          </a:lnTo>
                          <a:lnTo>
                            <a:pt x="2019" y="2282"/>
                          </a:lnTo>
                          <a:lnTo>
                            <a:pt x="2019" y="2283"/>
                          </a:lnTo>
                          <a:lnTo>
                            <a:pt x="2021" y="2283"/>
                          </a:lnTo>
                          <a:lnTo>
                            <a:pt x="2021" y="2297"/>
                          </a:lnTo>
                          <a:lnTo>
                            <a:pt x="2023" y="2297"/>
                          </a:lnTo>
                          <a:lnTo>
                            <a:pt x="2025" y="2303"/>
                          </a:lnTo>
                          <a:lnTo>
                            <a:pt x="2025" y="2303"/>
                          </a:lnTo>
                          <a:lnTo>
                            <a:pt x="2026" y="2303"/>
                          </a:lnTo>
                          <a:lnTo>
                            <a:pt x="2026" y="2304"/>
                          </a:lnTo>
                          <a:lnTo>
                            <a:pt x="2028" y="2304"/>
                          </a:lnTo>
                          <a:lnTo>
                            <a:pt x="2028" y="2306"/>
                          </a:lnTo>
                          <a:lnTo>
                            <a:pt x="2028" y="2308"/>
                          </a:lnTo>
                          <a:lnTo>
                            <a:pt x="2030" y="2310"/>
                          </a:lnTo>
                          <a:lnTo>
                            <a:pt x="2030" y="2311"/>
                          </a:lnTo>
                          <a:lnTo>
                            <a:pt x="2032" y="2311"/>
                          </a:lnTo>
                          <a:lnTo>
                            <a:pt x="2032" y="2313"/>
                          </a:lnTo>
                          <a:lnTo>
                            <a:pt x="2033" y="2315"/>
                          </a:lnTo>
                          <a:lnTo>
                            <a:pt x="2037" y="2332"/>
                          </a:lnTo>
                          <a:lnTo>
                            <a:pt x="2033" y="2334"/>
                          </a:lnTo>
                          <a:lnTo>
                            <a:pt x="2033" y="2336"/>
                          </a:lnTo>
                          <a:lnTo>
                            <a:pt x="2033" y="2337"/>
                          </a:lnTo>
                          <a:lnTo>
                            <a:pt x="2033" y="2339"/>
                          </a:lnTo>
                          <a:lnTo>
                            <a:pt x="2033" y="2339"/>
                          </a:lnTo>
                          <a:lnTo>
                            <a:pt x="2033" y="2341"/>
                          </a:lnTo>
                          <a:lnTo>
                            <a:pt x="2030" y="2339"/>
                          </a:lnTo>
                          <a:lnTo>
                            <a:pt x="2030" y="2341"/>
                          </a:lnTo>
                          <a:lnTo>
                            <a:pt x="2028" y="2341"/>
                          </a:lnTo>
                          <a:lnTo>
                            <a:pt x="2028" y="2343"/>
                          </a:lnTo>
                          <a:lnTo>
                            <a:pt x="2028" y="2346"/>
                          </a:lnTo>
                          <a:lnTo>
                            <a:pt x="2028" y="2348"/>
                          </a:lnTo>
                          <a:lnTo>
                            <a:pt x="2030" y="2348"/>
                          </a:lnTo>
                          <a:lnTo>
                            <a:pt x="2032" y="2350"/>
                          </a:lnTo>
                          <a:lnTo>
                            <a:pt x="2030" y="2351"/>
                          </a:lnTo>
                          <a:lnTo>
                            <a:pt x="2028" y="2353"/>
                          </a:lnTo>
                          <a:lnTo>
                            <a:pt x="2030" y="2357"/>
                          </a:lnTo>
                          <a:lnTo>
                            <a:pt x="2032" y="2358"/>
                          </a:lnTo>
                          <a:lnTo>
                            <a:pt x="2033" y="2360"/>
                          </a:lnTo>
                          <a:lnTo>
                            <a:pt x="2033" y="2364"/>
                          </a:lnTo>
                          <a:lnTo>
                            <a:pt x="2033" y="2365"/>
                          </a:lnTo>
                          <a:lnTo>
                            <a:pt x="2033" y="2365"/>
                          </a:lnTo>
                          <a:lnTo>
                            <a:pt x="2032" y="2367"/>
                          </a:lnTo>
                          <a:lnTo>
                            <a:pt x="2033" y="2369"/>
                          </a:lnTo>
                          <a:lnTo>
                            <a:pt x="2033" y="2371"/>
                          </a:lnTo>
                          <a:lnTo>
                            <a:pt x="2033" y="2372"/>
                          </a:lnTo>
                          <a:lnTo>
                            <a:pt x="2033" y="2372"/>
                          </a:lnTo>
                          <a:lnTo>
                            <a:pt x="2035" y="2372"/>
                          </a:lnTo>
                          <a:lnTo>
                            <a:pt x="2035" y="2374"/>
                          </a:lnTo>
                          <a:lnTo>
                            <a:pt x="2039" y="2374"/>
                          </a:lnTo>
                          <a:lnTo>
                            <a:pt x="2039" y="2371"/>
                          </a:lnTo>
                          <a:lnTo>
                            <a:pt x="2042" y="2371"/>
                          </a:lnTo>
                          <a:lnTo>
                            <a:pt x="2042" y="2372"/>
                          </a:lnTo>
                          <a:lnTo>
                            <a:pt x="2042" y="2372"/>
                          </a:lnTo>
                          <a:lnTo>
                            <a:pt x="2044" y="2372"/>
                          </a:lnTo>
                          <a:lnTo>
                            <a:pt x="2044" y="2374"/>
                          </a:lnTo>
                          <a:lnTo>
                            <a:pt x="2046" y="2372"/>
                          </a:lnTo>
                          <a:lnTo>
                            <a:pt x="2046" y="2374"/>
                          </a:lnTo>
                          <a:lnTo>
                            <a:pt x="2047" y="2374"/>
                          </a:lnTo>
                          <a:lnTo>
                            <a:pt x="2049" y="2376"/>
                          </a:lnTo>
                          <a:lnTo>
                            <a:pt x="2051" y="2378"/>
                          </a:lnTo>
                          <a:lnTo>
                            <a:pt x="2051" y="2378"/>
                          </a:lnTo>
                          <a:lnTo>
                            <a:pt x="2052" y="2378"/>
                          </a:lnTo>
                          <a:lnTo>
                            <a:pt x="2052" y="2378"/>
                          </a:lnTo>
                          <a:lnTo>
                            <a:pt x="2054" y="2379"/>
                          </a:lnTo>
                          <a:lnTo>
                            <a:pt x="2058" y="2379"/>
                          </a:lnTo>
                          <a:lnTo>
                            <a:pt x="2063" y="2378"/>
                          </a:lnTo>
                          <a:lnTo>
                            <a:pt x="2065" y="2376"/>
                          </a:lnTo>
                          <a:lnTo>
                            <a:pt x="2068" y="2374"/>
                          </a:lnTo>
                          <a:lnTo>
                            <a:pt x="2073" y="2372"/>
                          </a:lnTo>
                          <a:lnTo>
                            <a:pt x="2073" y="2371"/>
                          </a:lnTo>
                          <a:lnTo>
                            <a:pt x="2086" y="2371"/>
                          </a:lnTo>
                          <a:lnTo>
                            <a:pt x="2086" y="2372"/>
                          </a:lnTo>
                          <a:lnTo>
                            <a:pt x="2091" y="2372"/>
                          </a:lnTo>
                          <a:lnTo>
                            <a:pt x="2093" y="2367"/>
                          </a:lnTo>
                          <a:lnTo>
                            <a:pt x="2094" y="2367"/>
                          </a:lnTo>
                          <a:lnTo>
                            <a:pt x="2094" y="2369"/>
                          </a:lnTo>
                          <a:lnTo>
                            <a:pt x="2096" y="2369"/>
                          </a:lnTo>
                          <a:lnTo>
                            <a:pt x="2098" y="2369"/>
                          </a:lnTo>
                          <a:lnTo>
                            <a:pt x="2098" y="2367"/>
                          </a:lnTo>
                          <a:lnTo>
                            <a:pt x="2098" y="2367"/>
                          </a:lnTo>
                          <a:lnTo>
                            <a:pt x="2100" y="2367"/>
                          </a:lnTo>
                          <a:lnTo>
                            <a:pt x="2100" y="2365"/>
                          </a:lnTo>
                          <a:lnTo>
                            <a:pt x="2108" y="2367"/>
                          </a:lnTo>
                          <a:lnTo>
                            <a:pt x="2108" y="2367"/>
                          </a:lnTo>
                          <a:lnTo>
                            <a:pt x="2110" y="2367"/>
                          </a:lnTo>
                          <a:lnTo>
                            <a:pt x="2112" y="2364"/>
                          </a:lnTo>
                          <a:lnTo>
                            <a:pt x="2114" y="2364"/>
                          </a:lnTo>
                          <a:lnTo>
                            <a:pt x="2117" y="2365"/>
                          </a:lnTo>
                          <a:lnTo>
                            <a:pt x="2119" y="2367"/>
                          </a:lnTo>
                          <a:lnTo>
                            <a:pt x="2122" y="2367"/>
                          </a:lnTo>
                          <a:lnTo>
                            <a:pt x="2124" y="2369"/>
                          </a:lnTo>
                          <a:lnTo>
                            <a:pt x="2128" y="2369"/>
                          </a:lnTo>
                          <a:lnTo>
                            <a:pt x="2131" y="2367"/>
                          </a:lnTo>
                          <a:lnTo>
                            <a:pt x="2133" y="2367"/>
                          </a:lnTo>
                          <a:lnTo>
                            <a:pt x="2133" y="2365"/>
                          </a:lnTo>
                          <a:lnTo>
                            <a:pt x="2136" y="2365"/>
                          </a:lnTo>
                          <a:lnTo>
                            <a:pt x="2140" y="2365"/>
                          </a:lnTo>
                          <a:lnTo>
                            <a:pt x="2143" y="2365"/>
                          </a:lnTo>
                          <a:lnTo>
                            <a:pt x="2145" y="2365"/>
                          </a:lnTo>
                          <a:lnTo>
                            <a:pt x="2145" y="2362"/>
                          </a:lnTo>
                          <a:lnTo>
                            <a:pt x="2147" y="2362"/>
                          </a:lnTo>
                          <a:lnTo>
                            <a:pt x="2148" y="2360"/>
                          </a:lnTo>
                          <a:lnTo>
                            <a:pt x="2150" y="2360"/>
                          </a:lnTo>
                          <a:lnTo>
                            <a:pt x="2152" y="2360"/>
                          </a:lnTo>
                          <a:lnTo>
                            <a:pt x="2154" y="2362"/>
                          </a:lnTo>
                          <a:lnTo>
                            <a:pt x="2157" y="2362"/>
                          </a:lnTo>
                          <a:lnTo>
                            <a:pt x="2157" y="2360"/>
                          </a:lnTo>
                          <a:lnTo>
                            <a:pt x="2159" y="2360"/>
                          </a:lnTo>
                          <a:lnTo>
                            <a:pt x="2161" y="2358"/>
                          </a:lnTo>
                          <a:lnTo>
                            <a:pt x="2166" y="2357"/>
                          </a:lnTo>
                          <a:lnTo>
                            <a:pt x="2169" y="2351"/>
                          </a:lnTo>
                          <a:lnTo>
                            <a:pt x="2171" y="2351"/>
                          </a:lnTo>
                          <a:lnTo>
                            <a:pt x="2173" y="2350"/>
                          </a:lnTo>
                          <a:lnTo>
                            <a:pt x="2175" y="2346"/>
                          </a:lnTo>
                          <a:lnTo>
                            <a:pt x="2176" y="2343"/>
                          </a:lnTo>
                          <a:lnTo>
                            <a:pt x="2180" y="2343"/>
                          </a:lnTo>
                          <a:lnTo>
                            <a:pt x="2180" y="2341"/>
                          </a:lnTo>
                          <a:lnTo>
                            <a:pt x="2182" y="2339"/>
                          </a:lnTo>
                          <a:lnTo>
                            <a:pt x="2183" y="2337"/>
                          </a:lnTo>
                          <a:lnTo>
                            <a:pt x="2185" y="2336"/>
                          </a:lnTo>
                          <a:lnTo>
                            <a:pt x="2187" y="2336"/>
                          </a:lnTo>
                          <a:lnTo>
                            <a:pt x="2187" y="2336"/>
                          </a:lnTo>
                          <a:lnTo>
                            <a:pt x="2189" y="2334"/>
                          </a:lnTo>
                          <a:lnTo>
                            <a:pt x="2190" y="2330"/>
                          </a:lnTo>
                          <a:lnTo>
                            <a:pt x="2192" y="2329"/>
                          </a:lnTo>
                          <a:lnTo>
                            <a:pt x="2194" y="2329"/>
                          </a:lnTo>
                          <a:lnTo>
                            <a:pt x="2194" y="2325"/>
                          </a:lnTo>
                          <a:lnTo>
                            <a:pt x="2197" y="2324"/>
                          </a:lnTo>
                          <a:lnTo>
                            <a:pt x="2199" y="2322"/>
                          </a:lnTo>
                          <a:lnTo>
                            <a:pt x="2201" y="2317"/>
                          </a:lnTo>
                          <a:lnTo>
                            <a:pt x="2203" y="2317"/>
                          </a:lnTo>
                          <a:lnTo>
                            <a:pt x="2203" y="2315"/>
                          </a:lnTo>
                          <a:lnTo>
                            <a:pt x="2206" y="2313"/>
                          </a:lnTo>
                          <a:lnTo>
                            <a:pt x="2210" y="2310"/>
                          </a:lnTo>
                          <a:lnTo>
                            <a:pt x="2211" y="2306"/>
                          </a:lnTo>
                          <a:lnTo>
                            <a:pt x="2211" y="2301"/>
                          </a:lnTo>
                          <a:lnTo>
                            <a:pt x="2215" y="2301"/>
                          </a:lnTo>
                          <a:lnTo>
                            <a:pt x="2215" y="2299"/>
                          </a:lnTo>
                          <a:lnTo>
                            <a:pt x="2217" y="2297"/>
                          </a:lnTo>
                          <a:lnTo>
                            <a:pt x="2217" y="2296"/>
                          </a:lnTo>
                          <a:lnTo>
                            <a:pt x="2220" y="2294"/>
                          </a:lnTo>
                          <a:lnTo>
                            <a:pt x="2220" y="2289"/>
                          </a:lnTo>
                          <a:lnTo>
                            <a:pt x="2220" y="2289"/>
                          </a:lnTo>
                          <a:lnTo>
                            <a:pt x="2222" y="2283"/>
                          </a:lnTo>
                          <a:lnTo>
                            <a:pt x="2224" y="2283"/>
                          </a:lnTo>
                          <a:lnTo>
                            <a:pt x="2224" y="2282"/>
                          </a:lnTo>
                          <a:lnTo>
                            <a:pt x="2225" y="2278"/>
                          </a:lnTo>
                          <a:lnTo>
                            <a:pt x="2229" y="2278"/>
                          </a:lnTo>
                          <a:lnTo>
                            <a:pt x="2231" y="2276"/>
                          </a:lnTo>
                          <a:lnTo>
                            <a:pt x="2232" y="2275"/>
                          </a:lnTo>
                          <a:lnTo>
                            <a:pt x="2234" y="2273"/>
                          </a:lnTo>
                          <a:lnTo>
                            <a:pt x="2236" y="2271"/>
                          </a:lnTo>
                          <a:lnTo>
                            <a:pt x="2239" y="2271"/>
                          </a:lnTo>
                          <a:lnTo>
                            <a:pt x="2238" y="2261"/>
                          </a:lnTo>
                          <a:lnTo>
                            <a:pt x="2238" y="2261"/>
                          </a:lnTo>
                          <a:lnTo>
                            <a:pt x="2236" y="2259"/>
                          </a:lnTo>
                          <a:lnTo>
                            <a:pt x="2236" y="2255"/>
                          </a:lnTo>
                          <a:lnTo>
                            <a:pt x="2241" y="2255"/>
                          </a:lnTo>
                          <a:lnTo>
                            <a:pt x="2241" y="2254"/>
                          </a:lnTo>
                          <a:lnTo>
                            <a:pt x="2241" y="2252"/>
                          </a:lnTo>
                          <a:lnTo>
                            <a:pt x="2243" y="2248"/>
                          </a:lnTo>
                          <a:lnTo>
                            <a:pt x="2244" y="2243"/>
                          </a:lnTo>
                          <a:lnTo>
                            <a:pt x="2244" y="2238"/>
                          </a:lnTo>
                          <a:lnTo>
                            <a:pt x="2244" y="2234"/>
                          </a:lnTo>
                          <a:lnTo>
                            <a:pt x="2243" y="2234"/>
                          </a:lnTo>
                          <a:lnTo>
                            <a:pt x="2243" y="2226"/>
                          </a:lnTo>
                          <a:lnTo>
                            <a:pt x="2244" y="2226"/>
                          </a:lnTo>
                          <a:lnTo>
                            <a:pt x="2244" y="2221"/>
                          </a:lnTo>
                          <a:lnTo>
                            <a:pt x="2243" y="2221"/>
                          </a:lnTo>
                          <a:lnTo>
                            <a:pt x="2241" y="2219"/>
                          </a:lnTo>
                          <a:lnTo>
                            <a:pt x="2239" y="2217"/>
                          </a:lnTo>
                          <a:lnTo>
                            <a:pt x="2239" y="2214"/>
                          </a:lnTo>
                          <a:lnTo>
                            <a:pt x="2244" y="2212"/>
                          </a:lnTo>
                          <a:lnTo>
                            <a:pt x="2244" y="2208"/>
                          </a:lnTo>
                          <a:lnTo>
                            <a:pt x="2251" y="2207"/>
                          </a:lnTo>
                          <a:lnTo>
                            <a:pt x="2251" y="2205"/>
                          </a:lnTo>
                          <a:lnTo>
                            <a:pt x="2258" y="2203"/>
                          </a:lnTo>
                          <a:lnTo>
                            <a:pt x="2258" y="2201"/>
                          </a:lnTo>
                          <a:lnTo>
                            <a:pt x="2264" y="2201"/>
                          </a:lnTo>
                          <a:lnTo>
                            <a:pt x="2264" y="2200"/>
                          </a:lnTo>
                          <a:lnTo>
                            <a:pt x="2267" y="2200"/>
                          </a:lnTo>
                          <a:lnTo>
                            <a:pt x="2269" y="2198"/>
                          </a:lnTo>
                          <a:lnTo>
                            <a:pt x="2274" y="2198"/>
                          </a:lnTo>
                          <a:lnTo>
                            <a:pt x="2276" y="2194"/>
                          </a:lnTo>
                          <a:lnTo>
                            <a:pt x="2278" y="2194"/>
                          </a:lnTo>
                          <a:lnTo>
                            <a:pt x="2278" y="2193"/>
                          </a:lnTo>
                          <a:lnTo>
                            <a:pt x="2283" y="2191"/>
                          </a:lnTo>
                          <a:lnTo>
                            <a:pt x="2283" y="2184"/>
                          </a:lnTo>
                          <a:lnTo>
                            <a:pt x="2283" y="2184"/>
                          </a:lnTo>
                          <a:lnTo>
                            <a:pt x="2283" y="2180"/>
                          </a:lnTo>
                          <a:lnTo>
                            <a:pt x="2281" y="2180"/>
                          </a:lnTo>
                          <a:lnTo>
                            <a:pt x="2283" y="2177"/>
                          </a:lnTo>
                          <a:lnTo>
                            <a:pt x="2281" y="2177"/>
                          </a:lnTo>
                          <a:lnTo>
                            <a:pt x="2283" y="2163"/>
                          </a:lnTo>
                          <a:lnTo>
                            <a:pt x="2281" y="2163"/>
                          </a:lnTo>
                          <a:lnTo>
                            <a:pt x="2281" y="2159"/>
                          </a:lnTo>
                          <a:lnTo>
                            <a:pt x="2279" y="2159"/>
                          </a:lnTo>
                          <a:lnTo>
                            <a:pt x="2279" y="2156"/>
                          </a:lnTo>
                          <a:lnTo>
                            <a:pt x="2281" y="2154"/>
                          </a:lnTo>
                          <a:lnTo>
                            <a:pt x="2281" y="2152"/>
                          </a:lnTo>
                          <a:lnTo>
                            <a:pt x="2279" y="2152"/>
                          </a:lnTo>
                          <a:lnTo>
                            <a:pt x="2279" y="2149"/>
                          </a:lnTo>
                          <a:lnTo>
                            <a:pt x="2279" y="2149"/>
                          </a:lnTo>
                          <a:lnTo>
                            <a:pt x="2279" y="2147"/>
                          </a:lnTo>
                          <a:lnTo>
                            <a:pt x="2278" y="2147"/>
                          </a:lnTo>
                          <a:lnTo>
                            <a:pt x="2278" y="2142"/>
                          </a:lnTo>
                          <a:lnTo>
                            <a:pt x="2278" y="2142"/>
                          </a:lnTo>
                          <a:lnTo>
                            <a:pt x="2278" y="2138"/>
                          </a:lnTo>
                          <a:lnTo>
                            <a:pt x="2276" y="2138"/>
                          </a:lnTo>
                          <a:lnTo>
                            <a:pt x="2274" y="2126"/>
                          </a:lnTo>
                          <a:lnTo>
                            <a:pt x="2276" y="2126"/>
                          </a:lnTo>
                          <a:lnTo>
                            <a:pt x="2276" y="2124"/>
                          </a:lnTo>
                          <a:lnTo>
                            <a:pt x="2276" y="2124"/>
                          </a:lnTo>
                          <a:lnTo>
                            <a:pt x="2271" y="2121"/>
                          </a:lnTo>
                          <a:lnTo>
                            <a:pt x="2271" y="2118"/>
                          </a:lnTo>
                          <a:lnTo>
                            <a:pt x="2269" y="2112"/>
                          </a:lnTo>
                          <a:lnTo>
                            <a:pt x="2271" y="2107"/>
                          </a:lnTo>
                          <a:lnTo>
                            <a:pt x="2271" y="2104"/>
                          </a:lnTo>
                          <a:lnTo>
                            <a:pt x="2279" y="2098"/>
                          </a:lnTo>
                          <a:lnTo>
                            <a:pt x="2279" y="2097"/>
                          </a:lnTo>
                          <a:lnTo>
                            <a:pt x="2281" y="2095"/>
                          </a:lnTo>
                          <a:lnTo>
                            <a:pt x="2283" y="2091"/>
                          </a:lnTo>
                          <a:lnTo>
                            <a:pt x="2285" y="2090"/>
                          </a:lnTo>
                          <a:lnTo>
                            <a:pt x="2286" y="2090"/>
                          </a:lnTo>
                          <a:lnTo>
                            <a:pt x="2288" y="2088"/>
                          </a:lnTo>
                          <a:lnTo>
                            <a:pt x="2288" y="2084"/>
                          </a:lnTo>
                          <a:lnTo>
                            <a:pt x="2292" y="2084"/>
                          </a:lnTo>
                          <a:lnTo>
                            <a:pt x="2292" y="2076"/>
                          </a:lnTo>
                          <a:lnTo>
                            <a:pt x="2292" y="2076"/>
                          </a:lnTo>
                          <a:lnTo>
                            <a:pt x="2292" y="2074"/>
                          </a:lnTo>
                          <a:lnTo>
                            <a:pt x="2292" y="2074"/>
                          </a:lnTo>
                          <a:lnTo>
                            <a:pt x="2292" y="2072"/>
                          </a:lnTo>
                          <a:lnTo>
                            <a:pt x="2300" y="2072"/>
                          </a:lnTo>
                          <a:lnTo>
                            <a:pt x="2300" y="2072"/>
                          </a:lnTo>
                          <a:lnTo>
                            <a:pt x="2300" y="2072"/>
                          </a:lnTo>
                          <a:lnTo>
                            <a:pt x="2302" y="2072"/>
                          </a:lnTo>
                          <a:lnTo>
                            <a:pt x="2302" y="2072"/>
                          </a:lnTo>
                          <a:lnTo>
                            <a:pt x="2304" y="2072"/>
                          </a:lnTo>
                          <a:lnTo>
                            <a:pt x="2304" y="2070"/>
                          </a:lnTo>
                          <a:lnTo>
                            <a:pt x="2311" y="2070"/>
                          </a:lnTo>
                          <a:lnTo>
                            <a:pt x="2311" y="2069"/>
                          </a:lnTo>
                          <a:lnTo>
                            <a:pt x="2316" y="2067"/>
                          </a:lnTo>
                          <a:lnTo>
                            <a:pt x="2320" y="2063"/>
                          </a:lnTo>
                          <a:lnTo>
                            <a:pt x="2321" y="2062"/>
                          </a:lnTo>
                          <a:lnTo>
                            <a:pt x="2328" y="2062"/>
                          </a:lnTo>
                          <a:lnTo>
                            <a:pt x="2328" y="2060"/>
                          </a:lnTo>
                          <a:lnTo>
                            <a:pt x="2332" y="2060"/>
                          </a:lnTo>
                          <a:lnTo>
                            <a:pt x="2332" y="2058"/>
                          </a:lnTo>
                          <a:lnTo>
                            <a:pt x="2334" y="2058"/>
                          </a:lnTo>
                          <a:lnTo>
                            <a:pt x="2334" y="2058"/>
                          </a:lnTo>
                          <a:lnTo>
                            <a:pt x="2340" y="2053"/>
                          </a:lnTo>
                          <a:lnTo>
                            <a:pt x="2340" y="2049"/>
                          </a:lnTo>
                          <a:lnTo>
                            <a:pt x="2344" y="2049"/>
                          </a:lnTo>
                          <a:lnTo>
                            <a:pt x="2346" y="2046"/>
                          </a:lnTo>
                          <a:lnTo>
                            <a:pt x="2347" y="2046"/>
                          </a:lnTo>
                          <a:lnTo>
                            <a:pt x="2349" y="2041"/>
                          </a:lnTo>
                          <a:lnTo>
                            <a:pt x="2353" y="2039"/>
                          </a:lnTo>
                          <a:lnTo>
                            <a:pt x="2353" y="2037"/>
                          </a:lnTo>
                          <a:lnTo>
                            <a:pt x="2354" y="2035"/>
                          </a:lnTo>
                          <a:lnTo>
                            <a:pt x="2356" y="2034"/>
                          </a:lnTo>
                          <a:lnTo>
                            <a:pt x="2356" y="2032"/>
                          </a:lnTo>
                          <a:lnTo>
                            <a:pt x="2354" y="2027"/>
                          </a:lnTo>
                          <a:lnTo>
                            <a:pt x="2356" y="2027"/>
                          </a:lnTo>
                          <a:lnTo>
                            <a:pt x="2358" y="2025"/>
                          </a:lnTo>
                          <a:lnTo>
                            <a:pt x="2358" y="2025"/>
                          </a:lnTo>
                          <a:lnTo>
                            <a:pt x="2360" y="2023"/>
                          </a:lnTo>
                          <a:lnTo>
                            <a:pt x="2360" y="2022"/>
                          </a:lnTo>
                          <a:lnTo>
                            <a:pt x="2356" y="2020"/>
                          </a:lnTo>
                          <a:lnTo>
                            <a:pt x="2356" y="2018"/>
                          </a:lnTo>
                          <a:lnTo>
                            <a:pt x="2356" y="2013"/>
                          </a:lnTo>
                          <a:lnTo>
                            <a:pt x="2356" y="2009"/>
                          </a:lnTo>
                          <a:lnTo>
                            <a:pt x="2356" y="2006"/>
                          </a:lnTo>
                          <a:lnTo>
                            <a:pt x="2358" y="2006"/>
                          </a:lnTo>
                          <a:lnTo>
                            <a:pt x="2358" y="2004"/>
                          </a:lnTo>
                          <a:lnTo>
                            <a:pt x="2358" y="2004"/>
                          </a:lnTo>
                          <a:lnTo>
                            <a:pt x="2358" y="1994"/>
                          </a:lnTo>
                          <a:lnTo>
                            <a:pt x="2360" y="1994"/>
                          </a:lnTo>
                          <a:lnTo>
                            <a:pt x="2360" y="1992"/>
                          </a:lnTo>
                          <a:lnTo>
                            <a:pt x="2361" y="1992"/>
                          </a:lnTo>
                          <a:lnTo>
                            <a:pt x="2360" y="1992"/>
                          </a:lnTo>
                          <a:lnTo>
                            <a:pt x="2360" y="1988"/>
                          </a:lnTo>
                          <a:lnTo>
                            <a:pt x="2358" y="1988"/>
                          </a:lnTo>
                          <a:lnTo>
                            <a:pt x="2358" y="1978"/>
                          </a:lnTo>
                          <a:lnTo>
                            <a:pt x="2358" y="1978"/>
                          </a:lnTo>
                          <a:lnTo>
                            <a:pt x="2358" y="1974"/>
                          </a:lnTo>
                          <a:lnTo>
                            <a:pt x="2358" y="1974"/>
                          </a:lnTo>
                          <a:lnTo>
                            <a:pt x="2358" y="1962"/>
                          </a:lnTo>
                          <a:lnTo>
                            <a:pt x="2356" y="1962"/>
                          </a:lnTo>
                          <a:lnTo>
                            <a:pt x="2358" y="1959"/>
                          </a:lnTo>
                          <a:lnTo>
                            <a:pt x="2356" y="1959"/>
                          </a:lnTo>
                          <a:lnTo>
                            <a:pt x="2354" y="1950"/>
                          </a:lnTo>
                          <a:lnTo>
                            <a:pt x="2354" y="1950"/>
                          </a:lnTo>
                          <a:lnTo>
                            <a:pt x="2354" y="1945"/>
                          </a:lnTo>
                          <a:lnTo>
                            <a:pt x="2356" y="1945"/>
                          </a:lnTo>
                          <a:lnTo>
                            <a:pt x="2356" y="1936"/>
                          </a:lnTo>
                          <a:lnTo>
                            <a:pt x="2354" y="1936"/>
                          </a:lnTo>
                          <a:lnTo>
                            <a:pt x="2353" y="1932"/>
                          </a:lnTo>
                          <a:lnTo>
                            <a:pt x="2349" y="1929"/>
                          </a:lnTo>
                          <a:lnTo>
                            <a:pt x="2346" y="1925"/>
                          </a:lnTo>
                          <a:lnTo>
                            <a:pt x="2344" y="1920"/>
                          </a:lnTo>
                          <a:lnTo>
                            <a:pt x="2342" y="1920"/>
                          </a:lnTo>
                          <a:lnTo>
                            <a:pt x="2342" y="1912"/>
                          </a:lnTo>
                          <a:lnTo>
                            <a:pt x="2342" y="1912"/>
                          </a:lnTo>
                          <a:lnTo>
                            <a:pt x="2342" y="1901"/>
                          </a:lnTo>
                          <a:lnTo>
                            <a:pt x="2340" y="1901"/>
                          </a:lnTo>
                          <a:lnTo>
                            <a:pt x="2340" y="1898"/>
                          </a:lnTo>
                          <a:lnTo>
                            <a:pt x="2340" y="1894"/>
                          </a:lnTo>
                          <a:lnTo>
                            <a:pt x="2342" y="1889"/>
                          </a:lnTo>
                          <a:lnTo>
                            <a:pt x="2344" y="1884"/>
                          </a:lnTo>
                          <a:lnTo>
                            <a:pt x="2346" y="1882"/>
                          </a:lnTo>
                          <a:lnTo>
                            <a:pt x="2346" y="1878"/>
                          </a:lnTo>
                          <a:lnTo>
                            <a:pt x="2344" y="1877"/>
                          </a:lnTo>
                          <a:lnTo>
                            <a:pt x="2342" y="1875"/>
                          </a:lnTo>
                          <a:lnTo>
                            <a:pt x="2342" y="1875"/>
                          </a:lnTo>
                          <a:lnTo>
                            <a:pt x="2340" y="1875"/>
                          </a:lnTo>
                          <a:lnTo>
                            <a:pt x="2340" y="1873"/>
                          </a:lnTo>
                          <a:lnTo>
                            <a:pt x="2340" y="1873"/>
                          </a:lnTo>
                          <a:lnTo>
                            <a:pt x="2340" y="1873"/>
                          </a:lnTo>
                          <a:lnTo>
                            <a:pt x="2339" y="1871"/>
                          </a:lnTo>
                          <a:lnTo>
                            <a:pt x="2337" y="1870"/>
                          </a:lnTo>
                          <a:lnTo>
                            <a:pt x="2337" y="1868"/>
                          </a:lnTo>
                          <a:lnTo>
                            <a:pt x="2335" y="1866"/>
                          </a:lnTo>
                          <a:lnTo>
                            <a:pt x="2334" y="1866"/>
                          </a:lnTo>
                          <a:lnTo>
                            <a:pt x="2334" y="1857"/>
                          </a:lnTo>
                          <a:lnTo>
                            <a:pt x="2332" y="1857"/>
                          </a:lnTo>
                          <a:lnTo>
                            <a:pt x="2332" y="1857"/>
                          </a:lnTo>
                          <a:lnTo>
                            <a:pt x="2334" y="1856"/>
                          </a:lnTo>
                          <a:lnTo>
                            <a:pt x="2334" y="1856"/>
                          </a:lnTo>
                          <a:lnTo>
                            <a:pt x="2334" y="1854"/>
                          </a:lnTo>
                          <a:lnTo>
                            <a:pt x="2335" y="1854"/>
                          </a:lnTo>
                          <a:lnTo>
                            <a:pt x="2335" y="1849"/>
                          </a:lnTo>
                          <a:lnTo>
                            <a:pt x="2337" y="1849"/>
                          </a:lnTo>
                          <a:lnTo>
                            <a:pt x="2337" y="1842"/>
                          </a:lnTo>
                          <a:lnTo>
                            <a:pt x="2339" y="1842"/>
                          </a:lnTo>
                          <a:lnTo>
                            <a:pt x="2337" y="1838"/>
                          </a:lnTo>
                          <a:lnTo>
                            <a:pt x="2340" y="1838"/>
                          </a:lnTo>
                          <a:lnTo>
                            <a:pt x="2342" y="1829"/>
                          </a:lnTo>
                          <a:lnTo>
                            <a:pt x="2344" y="1829"/>
                          </a:lnTo>
                          <a:lnTo>
                            <a:pt x="2344" y="1826"/>
                          </a:lnTo>
                          <a:lnTo>
                            <a:pt x="2346" y="1826"/>
                          </a:lnTo>
                          <a:lnTo>
                            <a:pt x="2342" y="1819"/>
                          </a:lnTo>
                          <a:lnTo>
                            <a:pt x="2346" y="1817"/>
                          </a:lnTo>
                          <a:lnTo>
                            <a:pt x="2346" y="1812"/>
                          </a:lnTo>
                          <a:lnTo>
                            <a:pt x="2347" y="1812"/>
                          </a:lnTo>
                          <a:lnTo>
                            <a:pt x="2349" y="1809"/>
                          </a:lnTo>
                          <a:lnTo>
                            <a:pt x="2351" y="1805"/>
                          </a:lnTo>
                          <a:lnTo>
                            <a:pt x="2353" y="1802"/>
                          </a:lnTo>
                          <a:lnTo>
                            <a:pt x="2356" y="1800"/>
                          </a:lnTo>
                          <a:lnTo>
                            <a:pt x="2361" y="1800"/>
                          </a:lnTo>
                          <a:lnTo>
                            <a:pt x="2361" y="1798"/>
                          </a:lnTo>
                          <a:lnTo>
                            <a:pt x="2361" y="1796"/>
                          </a:lnTo>
                          <a:lnTo>
                            <a:pt x="2363" y="1795"/>
                          </a:lnTo>
                          <a:lnTo>
                            <a:pt x="2367" y="1791"/>
                          </a:lnTo>
                          <a:lnTo>
                            <a:pt x="2367" y="1788"/>
                          </a:lnTo>
                          <a:lnTo>
                            <a:pt x="2367" y="1788"/>
                          </a:lnTo>
                          <a:lnTo>
                            <a:pt x="2367" y="1788"/>
                          </a:lnTo>
                          <a:lnTo>
                            <a:pt x="2368" y="1788"/>
                          </a:lnTo>
                          <a:lnTo>
                            <a:pt x="2370" y="1788"/>
                          </a:lnTo>
                          <a:lnTo>
                            <a:pt x="2372" y="1786"/>
                          </a:lnTo>
                          <a:lnTo>
                            <a:pt x="2374" y="1786"/>
                          </a:lnTo>
                          <a:lnTo>
                            <a:pt x="2375" y="1779"/>
                          </a:lnTo>
                          <a:lnTo>
                            <a:pt x="2375" y="1779"/>
                          </a:lnTo>
                          <a:lnTo>
                            <a:pt x="2375" y="1774"/>
                          </a:lnTo>
                          <a:lnTo>
                            <a:pt x="2382" y="1770"/>
                          </a:lnTo>
                          <a:lnTo>
                            <a:pt x="2381" y="1765"/>
                          </a:lnTo>
                          <a:lnTo>
                            <a:pt x="2384" y="1763"/>
                          </a:lnTo>
                          <a:lnTo>
                            <a:pt x="2384" y="1761"/>
                          </a:lnTo>
                          <a:lnTo>
                            <a:pt x="2386" y="1760"/>
                          </a:lnTo>
                          <a:lnTo>
                            <a:pt x="2386" y="1758"/>
                          </a:lnTo>
                          <a:lnTo>
                            <a:pt x="2386" y="1756"/>
                          </a:lnTo>
                          <a:lnTo>
                            <a:pt x="2386" y="1754"/>
                          </a:lnTo>
                          <a:lnTo>
                            <a:pt x="2391" y="1751"/>
                          </a:lnTo>
                          <a:lnTo>
                            <a:pt x="2391" y="1747"/>
                          </a:lnTo>
                          <a:lnTo>
                            <a:pt x="2393" y="1747"/>
                          </a:lnTo>
                          <a:lnTo>
                            <a:pt x="2395" y="1746"/>
                          </a:lnTo>
                          <a:lnTo>
                            <a:pt x="2396" y="1746"/>
                          </a:lnTo>
                          <a:lnTo>
                            <a:pt x="2398" y="1744"/>
                          </a:lnTo>
                          <a:lnTo>
                            <a:pt x="2400" y="1740"/>
                          </a:lnTo>
                          <a:lnTo>
                            <a:pt x="2400" y="1737"/>
                          </a:lnTo>
                          <a:lnTo>
                            <a:pt x="2403" y="1737"/>
                          </a:lnTo>
                          <a:lnTo>
                            <a:pt x="2403" y="1735"/>
                          </a:lnTo>
                          <a:lnTo>
                            <a:pt x="2405" y="1733"/>
                          </a:lnTo>
                          <a:lnTo>
                            <a:pt x="2407" y="1733"/>
                          </a:lnTo>
                          <a:lnTo>
                            <a:pt x="2407" y="1730"/>
                          </a:lnTo>
                          <a:lnTo>
                            <a:pt x="2410" y="1730"/>
                          </a:lnTo>
                          <a:lnTo>
                            <a:pt x="2410" y="1728"/>
                          </a:lnTo>
                          <a:lnTo>
                            <a:pt x="2412" y="1728"/>
                          </a:lnTo>
                          <a:lnTo>
                            <a:pt x="2414" y="1725"/>
                          </a:lnTo>
                          <a:lnTo>
                            <a:pt x="2416" y="1725"/>
                          </a:lnTo>
                          <a:lnTo>
                            <a:pt x="2417" y="1721"/>
                          </a:lnTo>
                          <a:lnTo>
                            <a:pt x="2419" y="1721"/>
                          </a:lnTo>
                          <a:lnTo>
                            <a:pt x="2421" y="1720"/>
                          </a:lnTo>
                          <a:lnTo>
                            <a:pt x="2428" y="1718"/>
                          </a:lnTo>
                          <a:lnTo>
                            <a:pt x="2428" y="1716"/>
                          </a:lnTo>
                          <a:lnTo>
                            <a:pt x="2430" y="1716"/>
                          </a:lnTo>
                          <a:lnTo>
                            <a:pt x="2430" y="1713"/>
                          </a:lnTo>
                          <a:lnTo>
                            <a:pt x="2445" y="1699"/>
                          </a:lnTo>
                          <a:lnTo>
                            <a:pt x="2445" y="1695"/>
                          </a:lnTo>
                          <a:lnTo>
                            <a:pt x="2445" y="1695"/>
                          </a:lnTo>
                          <a:lnTo>
                            <a:pt x="2447" y="1695"/>
                          </a:lnTo>
                          <a:lnTo>
                            <a:pt x="2449" y="1695"/>
                          </a:lnTo>
                          <a:lnTo>
                            <a:pt x="2449" y="1693"/>
                          </a:lnTo>
                          <a:lnTo>
                            <a:pt x="2454" y="1688"/>
                          </a:lnTo>
                          <a:lnTo>
                            <a:pt x="2454" y="1683"/>
                          </a:lnTo>
                          <a:lnTo>
                            <a:pt x="2456" y="1681"/>
                          </a:lnTo>
                          <a:lnTo>
                            <a:pt x="2456" y="1681"/>
                          </a:lnTo>
                          <a:lnTo>
                            <a:pt x="2457" y="1679"/>
                          </a:lnTo>
                          <a:lnTo>
                            <a:pt x="2463" y="1678"/>
                          </a:lnTo>
                          <a:lnTo>
                            <a:pt x="2463" y="1678"/>
                          </a:lnTo>
                          <a:lnTo>
                            <a:pt x="2464" y="1676"/>
                          </a:lnTo>
                          <a:lnTo>
                            <a:pt x="2466" y="1674"/>
                          </a:lnTo>
                          <a:lnTo>
                            <a:pt x="2466" y="1674"/>
                          </a:lnTo>
                          <a:lnTo>
                            <a:pt x="2464" y="1672"/>
                          </a:lnTo>
                          <a:lnTo>
                            <a:pt x="2466" y="1671"/>
                          </a:lnTo>
                          <a:lnTo>
                            <a:pt x="2468" y="1669"/>
                          </a:lnTo>
                          <a:lnTo>
                            <a:pt x="2468" y="1667"/>
                          </a:lnTo>
                          <a:lnTo>
                            <a:pt x="2470" y="1667"/>
                          </a:lnTo>
                          <a:lnTo>
                            <a:pt x="2470" y="1665"/>
                          </a:lnTo>
                          <a:lnTo>
                            <a:pt x="2471" y="1662"/>
                          </a:lnTo>
                          <a:lnTo>
                            <a:pt x="2471" y="1660"/>
                          </a:lnTo>
                          <a:lnTo>
                            <a:pt x="2475" y="1658"/>
                          </a:lnTo>
                          <a:lnTo>
                            <a:pt x="2475" y="1655"/>
                          </a:lnTo>
                          <a:lnTo>
                            <a:pt x="2475" y="1653"/>
                          </a:lnTo>
                          <a:lnTo>
                            <a:pt x="2475" y="1650"/>
                          </a:lnTo>
                          <a:lnTo>
                            <a:pt x="2475" y="1648"/>
                          </a:lnTo>
                          <a:lnTo>
                            <a:pt x="2480" y="1644"/>
                          </a:lnTo>
                          <a:lnTo>
                            <a:pt x="2482" y="1636"/>
                          </a:lnTo>
                          <a:lnTo>
                            <a:pt x="2482" y="1636"/>
                          </a:lnTo>
                          <a:lnTo>
                            <a:pt x="2484" y="1629"/>
                          </a:lnTo>
                          <a:lnTo>
                            <a:pt x="2484" y="1629"/>
                          </a:lnTo>
                          <a:lnTo>
                            <a:pt x="2484" y="1625"/>
                          </a:lnTo>
                          <a:lnTo>
                            <a:pt x="2485" y="1625"/>
                          </a:lnTo>
                          <a:lnTo>
                            <a:pt x="2487" y="1613"/>
                          </a:lnTo>
                          <a:lnTo>
                            <a:pt x="2491" y="1613"/>
                          </a:lnTo>
                          <a:lnTo>
                            <a:pt x="2491" y="1608"/>
                          </a:lnTo>
                          <a:lnTo>
                            <a:pt x="2496" y="1604"/>
                          </a:lnTo>
                          <a:lnTo>
                            <a:pt x="2496" y="1601"/>
                          </a:lnTo>
                          <a:lnTo>
                            <a:pt x="2499" y="1597"/>
                          </a:lnTo>
                          <a:lnTo>
                            <a:pt x="2501" y="1587"/>
                          </a:lnTo>
                          <a:lnTo>
                            <a:pt x="2503" y="1587"/>
                          </a:lnTo>
                          <a:lnTo>
                            <a:pt x="2505" y="1576"/>
                          </a:lnTo>
                          <a:lnTo>
                            <a:pt x="2505" y="1576"/>
                          </a:lnTo>
                          <a:lnTo>
                            <a:pt x="2505" y="1571"/>
                          </a:lnTo>
                          <a:lnTo>
                            <a:pt x="2506" y="1571"/>
                          </a:lnTo>
                          <a:lnTo>
                            <a:pt x="2506" y="1569"/>
                          </a:lnTo>
                          <a:lnTo>
                            <a:pt x="2508" y="1569"/>
                          </a:lnTo>
                          <a:lnTo>
                            <a:pt x="2508" y="1562"/>
                          </a:lnTo>
                          <a:lnTo>
                            <a:pt x="2508" y="1562"/>
                          </a:lnTo>
                          <a:lnTo>
                            <a:pt x="2508" y="1547"/>
                          </a:lnTo>
                          <a:lnTo>
                            <a:pt x="2510" y="1547"/>
                          </a:lnTo>
                          <a:lnTo>
                            <a:pt x="2512" y="1541"/>
                          </a:lnTo>
                          <a:lnTo>
                            <a:pt x="2510" y="1541"/>
                          </a:lnTo>
                          <a:lnTo>
                            <a:pt x="2508" y="1540"/>
                          </a:lnTo>
                          <a:lnTo>
                            <a:pt x="2505" y="1540"/>
                          </a:lnTo>
                          <a:lnTo>
                            <a:pt x="2503" y="1541"/>
                          </a:lnTo>
                          <a:lnTo>
                            <a:pt x="2503" y="1541"/>
                          </a:lnTo>
                          <a:lnTo>
                            <a:pt x="2503" y="1543"/>
                          </a:lnTo>
                          <a:lnTo>
                            <a:pt x="2499" y="1543"/>
                          </a:lnTo>
                          <a:lnTo>
                            <a:pt x="2499" y="1545"/>
                          </a:lnTo>
                          <a:lnTo>
                            <a:pt x="2496" y="1545"/>
                          </a:lnTo>
                          <a:lnTo>
                            <a:pt x="2496" y="1545"/>
                          </a:lnTo>
                          <a:lnTo>
                            <a:pt x="2491" y="1547"/>
                          </a:lnTo>
                          <a:lnTo>
                            <a:pt x="2491" y="1548"/>
                          </a:lnTo>
                          <a:lnTo>
                            <a:pt x="2487" y="1548"/>
                          </a:lnTo>
                          <a:lnTo>
                            <a:pt x="2487" y="1548"/>
                          </a:lnTo>
                          <a:lnTo>
                            <a:pt x="2484" y="1548"/>
                          </a:lnTo>
                          <a:lnTo>
                            <a:pt x="2480" y="1548"/>
                          </a:lnTo>
                          <a:lnTo>
                            <a:pt x="2477" y="1548"/>
                          </a:lnTo>
                          <a:lnTo>
                            <a:pt x="2471" y="1548"/>
                          </a:lnTo>
                          <a:lnTo>
                            <a:pt x="2471" y="1550"/>
                          </a:lnTo>
                          <a:lnTo>
                            <a:pt x="2470" y="1550"/>
                          </a:lnTo>
                          <a:lnTo>
                            <a:pt x="2470" y="1552"/>
                          </a:lnTo>
                          <a:lnTo>
                            <a:pt x="2463" y="1552"/>
                          </a:lnTo>
                          <a:lnTo>
                            <a:pt x="2463" y="1554"/>
                          </a:lnTo>
                          <a:lnTo>
                            <a:pt x="2457" y="1554"/>
                          </a:lnTo>
                          <a:lnTo>
                            <a:pt x="2454" y="1557"/>
                          </a:lnTo>
                          <a:lnTo>
                            <a:pt x="2452" y="1557"/>
                          </a:lnTo>
                          <a:lnTo>
                            <a:pt x="2452" y="1559"/>
                          </a:lnTo>
                          <a:lnTo>
                            <a:pt x="2450" y="1559"/>
                          </a:lnTo>
                          <a:lnTo>
                            <a:pt x="2450" y="1559"/>
                          </a:lnTo>
                          <a:lnTo>
                            <a:pt x="2447" y="1559"/>
                          </a:lnTo>
                          <a:lnTo>
                            <a:pt x="2445" y="1562"/>
                          </a:lnTo>
                          <a:lnTo>
                            <a:pt x="2443" y="1562"/>
                          </a:lnTo>
                          <a:lnTo>
                            <a:pt x="2442" y="1562"/>
                          </a:lnTo>
                          <a:lnTo>
                            <a:pt x="2440" y="1561"/>
                          </a:lnTo>
                          <a:lnTo>
                            <a:pt x="2438" y="1559"/>
                          </a:lnTo>
                          <a:lnTo>
                            <a:pt x="2438" y="1559"/>
                          </a:lnTo>
                          <a:lnTo>
                            <a:pt x="2435" y="1559"/>
                          </a:lnTo>
                          <a:lnTo>
                            <a:pt x="2431" y="1559"/>
                          </a:lnTo>
                          <a:lnTo>
                            <a:pt x="2426" y="1559"/>
                          </a:lnTo>
                          <a:lnTo>
                            <a:pt x="2423" y="1561"/>
                          </a:lnTo>
                          <a:lnTo>
                            <a:pt x="2419" y="1562"/>
                          </a:lnTo>
                          <a:lnTo>
                            <a:pt x="2417" y="1562"/>
                          </a:lnTo>
                          <a:lnTo>
                            <a:pt x="2414" y="1562"/>
                          </a:lnTo>
                          <a:lnTo>
                            <a:pt x="2412" y="1561"/>
                          </a:lnTo>
                          <a:lnTo>
                            <a:pt x="2410" y="1561"/>
                          </a:lnTo>
                          <a:lnTo>
                            <a:pt x="2410" y="1559"/>
                          </a:lnTo>
                          <a:lnTo>
                            <a:pt x="2407" y="1559"/>
                          </a:lnTo>
                          <a:lnTo>
                            <a:pt x="2407" y="1559"/>
                          </a:lnTo>
                          <a:lnTo>
                            <a:pt x="2403" y="1557"/>
                          </a:lnTo>
                          <a:lnTo>
                            <a:pt x="2403" y="1552"/>
                          </a:lnTo>
                          <a:lnTo>
                            <a:pt x="2400" y="1550"/>
                          </a:lnTo>
                          <a:lnTo>
                            <a:pt x="2400" y="1547"/>
                          </a:lnTo>
                          <a:lnTo>
                            <a:pt x="2398" y="1545"/>
                          </a:lnTo>
                          <a:lnTo>
                            <a:pt x="2396" y="1543"/>
                          </a:lnTo>
                          <a:lnTo>
                            <a:pt x="2393" y="1541"/>
                          </a:lnTo>
                          <a:lnTo>
                            <a:pt x="2393" y="1540"/>
                          </a:lnTo>
                          <a:lnTo>
                            <a:pt x="2395" y="1540"/>
                          </a:lnTo>
                          <a:lnTo>
                            <a:pt x="2395" y="1538"/>
                          </a:lnTo>
                          <a:lnTo>
                            <a:pt x="2395" y="1538"/>
                          </a:lnTo>
                          <a:lnTo>
                            <a:pt x="2396" y="1538"/>
                          </a:lnTo>
                          <a:lnTo>
                            <a:pt x="2400" y="1533"/>
                          </a:lnTo>
                          <a:lnTo>
                            <a:pt x="2400" y="1533"/>
                          </a:lnTo>
                          <a:lnTo>
                            <a:pt x="2400" y="1531"/>
                          </a:lnTo>
                          <a:lnTo>
                            <a:pt x="2400" y="1529"/>
                          </a:lnTo>
                          <a:lnTo>
                            <a:pt x="2400" y="1529"/>
                          </a:lnTo>
                          <a:lnTo>
                            <a:pt x="2400" y="1527"/>
                          </a:lnTo>
                          <a:lnTo>
                            <a:pt x="2400" y="1527"/>
                          </a:lnTo>
                          <a:lnTo>
                            <a:pt x="2400" y="1524"/>
                          </a:lnTo>
                          <a:lnTo>
                            <a:pt x="2396" y="1522"/>
                          </a:lnTo>
                          <a:lnTo>
                            <a:pt x="2396" y="1520"/>
                          </a:lnTo>
                          <a:lnTo>
                            <a:pt x="2393" y="1519"/>
                          </a:lnTo>
                          <a:lnTo>
                            <a:pt x="2389" y="1515"/>
                          </a:lnTo>
                          <a:lnTo>
                            <a:pt x="2386" y="1512"/>
                          </a:lnTo>
                          <a:lnTo>
                            <a:pt x="2384" y="1505"/>
                          </a:lnTo>
                          <a:lnTo>
                            <a:pt x="2382" y="1505"/>
                          </a:lnTo>
                          <a:lnTo>
                            <a:pt x="2382" y="1503"/>
                          </a:lnTo>
                          <a:lnTo>
                            <a:pt x="2382" y="1501"/>
                          </a:lnTo>
                          <a:lnTo>
                            <a:pt x="2381" y="1501"/>
                          </a:lnTo>
                          <a:lnTo>
                            <a:pt x="2381" y="1501"/>
                          </a:lnTo>
                          <a:lnTo>
                            <a:pt x="2379" y="1501"/>
                          </a:lnTo>
                          <a:lnTo>
                            <a:pt x="2375" y="1498"/>
                          </a:lnTo>
                          <a:lnTo>
                            <a:pt x="2374" y="1496"/>
                          </a:lnTo>
                          <a:lnTo>
                            <a:pt x="2367" y="1484"/>
                          </a:lnTo>
                          <a:lnTo>
                            <a:pt x="2365" y="1484"/>
                          </a:lnTo>
                          <a:lnTo>
                            <a:pt x="2363" y="1482"/>
                          </a:lnTo>
                          <a:lnTo>
                            <a:pt x="2360" y="1482"/>
                          </a:lnTo>
                          <a:lnTo>
                            <a:pt x="2360" y="1482"/>
                          </a:lnTo>
                          <a:lnTo>
                            <a:pt x="2358" y="1482"/>
                          </a:lnTo>
                          <a:lnTo>
                            <a:pt x="2358" y="1477"/>
                          </a:lnTo>
                          <a:lnTo>
                            <a:pt x="2356" y="1477"/>
                          </a:lnTo>
                          <a:lnTo>
                            <a:pt x="2354" y="1475"/>
                          </a:lnTo>
                          <a:lnTo>
                            <a:pt x="2353" y="1475"/>
                          </a:lnTo>
                          <a:lnTo>
                            <a:pt x="2353" y="1473"/>
                          </a:lnTo>
                          <a:lnTo>
                            <a:pt x="2353" y="1472"/>
                          </a:lnTo>
                          <a:lnTo>
                            <a:pt x="2351" y="1470"/>
                          </a:lnTo>
                          <a:lnTo>
                            <a:pt x="2351" y="1470"/>
                          </a:lnTo>
                          <a:lnTo>
                            <a:pt x="2351" y="1470"/>
                          </a:lnTo>
                          <a:lnTo>
                            <a:pt x="2349" y="1470"/>
                          </a:lnTo>
                          <a:lnTo>
                            <a:pt x="2349" y="1470"/>
                          </a:lnTo>
                          <a:lnTo>
                            <a:pt x="2347" y="1472"/>
                          </a:lnTo>
                          <a:lnTo>
                            <a:pt x="2346" y="1468"/>
                          </a:lnTo>
                          <a:lnTo>
                            <a:pt x="2342" y="1466"/>
                          </a:lnTo>
                          <a:lnTo>
                            <a:pt x="2342" y="1463"/>
                          </a:lnTo>
                          <a:lnTo>
                            <a:pt x="2342" y="1458"/>
                          </a:lnTo>
                          <a:lnTo>
                            <a:pt x="2340" y="1454"/>
                          </a:lnTo>
                          <a:lnTo>
                            <a:pt x="2340" y="1444"/>
                          </a:lnTo>
                          <a:lnTo>
                            <a:pt x="2340" y="1444"/>
                          </a:lnTo>
                          <a:lnTo>
                            <a:pt x="2340" y="1438"/>
                          </a:lnTo>
                          <a:lnTo>
                            <a:pt x="2340" y="1438"/>
                          </a:lnTo>
                          <a:lnTo>
                            <a:pt x="2340" y="1437"/>
                          </a:lnTo>
                          <a:lnTo>
                            <a:pt x="2339" y="1437"/>
                          </a:lnTo>
                          <a:lnTo>
                            <a:pt x="2339" y="1433"/>
                          </a:lnTo>
                          <a:lnTo>
                            <a:pt x="2337" y="1433"/>
                          </a:lnTo>
                          <a:lnTo>
                            <a:pt x="2337" y="1431"/>
                          </a:lnTo>
                          <a:lnTo>
                            <a:pt x="2337" y="1431"/>
                          </a:lnTo>
                          <a:lnTo>
                            <a:pt x="2337" y="1424"/>
                          </a:lnTo>
                          <a:lnTo>
                            <a:pt x="2335" y="1424"/>
                          </a:lnTo>
                          <a:lnTo>
                            <a:pt x="2335" y="1423"/>
                          </a:lnTo>
                          <a:lnTo>
                            <a:pt x="2334" y="1423"/>
                          </a:lnTo>
                          <a:lnTo>
                            <a:pt x="2334" y="1421"/>
                          </a:lnTo>
                          <a:lnTo>
                            <a:pt x="2332" y="1421"/>
                          </a:lnTo>
                          <a:lnTo>
                            <a:pt x="2330" y="1421"/>
                          </a:lnTo>
                          <a:lnTo>
                            <a:pt x="2328" y="1418"/>
                          </a:lnTo>
                          <a:lnTo>
                            <a:pt x="2327" y="1416"/>
                          </a:lnTo>
                          <a:lnTo>
                            <a:pt x="2325" y="1414"/>
                          </a:lnTo>
                          <a:lnTo>
                            <a:pt x="2323" y="1412"/>
                          </a:lnTo>
                          <a:lnTo>
                            <a:pt x="2321" y="1411"/>
                          </a:lnTo>
                          <a:lnTo>
                            <a:pt x="2316" y="1409"/>
                          </a:lnTo>
                          <a:lnTo>
                            <a:pt x="2316" y="1407"/>
                          </a:lnTo>
                          <a:lnTo>
                            <a:pt x="2316" y="1404"/>
                          </a:lnTo>
                          <a:lnTo>
                            <a:pt x="2314" y="1400"/>
                          </a:lnTo>
                          <a:lnTo>
                            <a:pt x="2313" y="1400"/>
                          </a:lnTo>
                          <a:lnTo>
                            <a:pt x="2313" y="1390"/>
                          </a:lnTo>
                          <a:lnTo>
                            <a:pt x="2313" y="1390"/>
                          </a:lnTo>
                          <a:lnTo>
                            <a:pt x="2313" y="1384"/>
                          </a:lnTo>
                          <a:lnTo>
                            <a:pt x="2314" y="1383"/>
                          </a:lnTo>
                          <a:lnTo>
                            <a:pt x="2313" y="1374"/>
                          </a:lnTo>
                          <a:lnTo>
                            <a:pt x="2314" y="1374"/>
                          </a:lnTo>
                          <a:lnTo>
                            <a:pt x="2314" y="1374"/>
                          </a:lnTo>
                          <a:lnTo>
                            <a:pt x="2314" y="1372"/>
                          </a:lnTo>
                          <a:lnTo>
                            <a:pt x="2313" y="1372"/>
                          </a:lnTo>
                          <a:lnTo>
                            <a:pt x="2313" y="1370"/>
                          </a:lnTo>
                          <a:lnTo>
                            <a:pt x="2313" y="1370"/>
                          </a:lnTo>
                          <a:lnTo>
                            <a:pt x="2313" y="1363"/>
                          </a:lnTo>
                          <a:lnTo>
                            <a:pt x="2313" y="1363"/>
                          </a:lnTo>
                          <a:lnTo>
                            <a:pt x="2313" y="1362"/>
                          </a:lnTo>
                          <a:lnTo>
                            <a:pt x="2309" y="1358"/>
                          </a:lnTo>
                          <a:lnTo>
                            <a:pt x="2309" y="1355"/>
                          </a:lnTo>
                          <a:lnTo>
                            <a:pt x="2307" y="1355"/>
                          </a:lnTo>
                          <a:lnTo>
                            <a:pt x="2307" y="1351"/>
                          </a:lnTo>
                          <a:lnTo>
                            <a:pt x="2307" y="1351"/>
                          </a:lnTo>
                          <a:lnTo>
                            <a:pt x="2307" y="1346"/>
                          </a:lnTo>
                          <a:lnTo>
                            <a:pt x="2306" y="1346"/>
                          </a:lnTo>
                          <a:lnTo>
                            <a:pt x="2304" y="1344"/>
                          </a:lnTo>
                          <a:lnTo>
                            <a:pt x="2300" y="1344"/>
                          </a:lnTo>
                          <a:lnTo>
                            <a:pt x="2300" y="1341"/>
                          </a:lnTo>
                          <a:lnTo>
                            <a:pt x="2293" y="1335"/>
                          </a:lnTo>
                          <a:lnTo>
                            <a:pt x="2292" y="1332"/>
                          </a:lnTo>
                          <a:lnTo>
                            <a:pt x="2292" y="1332"/>
                          </a:lnTo>
                          <a:lnTo>
                            <a:pt x="2292" y="1327"/>
                          </a:lnTo>
                          <a:lnTo>
                            <a:pt x="2288" y="1327"/>
                          </a:lnTo>
                          <a:lnTo>
                            <a:pt x="2286" y="1313"/>
                          </a:lnTo>
                          <a:lnTo>
                            <a:pt x="2292" y="1313"/>
                          </a:lnTo>
                          <a:lnTo>
                            <a:pt x="2288" y="1308"/>
                          </a:lnTo>
                          <a:lnTo>
                            <a:pt x="2286" y="1308"/>
                          </a:lnTo>
                          <a:lnTo>
                            <a:pt x="2286" y="1304"/>
                          </a:lnTo>
                          <a:lnTo>
                            <a:pt x="2286" y="1304"/>
                          </a:lnTo>
                          <a:lnTo>
                            <a:pt x="2283" y="1297"/>
                          </a:lnTo>
                          <a:lnTo>
                            <a:pt x="2283" y="1297"/>
                          </a:lnTo>
                          <a:lnTo>
                            <a:pt x="2283" y="1295"/>
                          </a:lnTo>
                          <a:lnTo>
                            <a:pt x="2281" y="1295"/>
                          </a:lnTo>
                          <a:lnTo>
                            <a:pt x="2281" y="1292"/>
                          </a:lnTo>
                          <a:lnTo>
                            <a:pt x="2279" y="1292"/>
                          </a:lnTo>
                          <a:lnTo>
                            <a:pt x="2278" y="1287"/>
                          </a:lnTo>
                          <a:lnTo>
                            <a:pt x="2278" y="1287"/>
                          </a:lnTo>
                          <a:lnTo>
                            <a:pt x="2276" y="1285"/>
                          </a:lnTo>
                          <a:lnTo>
                            <a:pt x="2276" y="1285"/>
                          </a:lnTo>
                          <a:lnTo>
                            <a:pt x="2274" y="1283"/>
                          </a:lnTo>
                          <a:lnTo>
                            <a:pt x="2272" y="1281"/>
                          </a:lnTo>
                          <a:lnTo>
                            <a:pt x="2271" y="1278"/>
                          </a:lnTo>
                          <a:lnTo>
                            <a:pt x="2269" y="1276"/>
                          </a:lnTo>
                          <a:lnTo>
                            <a:pt x="2262" y="1253"/>
                          </a:lnTo>
                          <a:lnTo>
                            <a:pt x="2258" y="1252"/>
                          </a:lnTo>
                          <a:lnTo>
                            <a:pt x="2258" y="1245"/>
                          </a:lnTo>
                          <a:lnTo>
                            <a:pt x="2257" y="1245"/>
                          </a:lnTo>
                          <a:lnTo>
                            <a:pt x="2258" y="1239"/>
                          </a:lnTo>
                          <a:lnTo>
                            <a:pt x="2255" y="1238"/>
                          </a:lnTo>
                          <a:lnTo>
                            <a:pt x="2255" y="1236"/>
                          </a:lnTo>
                          <a:lnTo>
                            <a:pt x="2251" y="1232"/>
                          </a:lnTo>
                          <a:lnTo>
                            <a:pt x="2250" y="1231"/>
                          </a:lnTo>
                          <a:lnTo>
                            <a:pt x="2250" y="1229"/>
                          </a:lnTo>
                          <a:lnTo>
                            <a:pt x="2246" y="1227"/>
                          </a:lnTo>
                          <a:lnTo>
                            <a:pt x="2246" y="1218"/>
                          </a:lnTo>
                          <a:lnTo>
                            <a:pt x="2246" y="1218"/>
                          </a:lnTo>
                          <a:lnTo>
                            <a:pt x="2246" y="1217"/>
                          </a:lnTo>
                          <a:lnTo>
                            <a:pt x="2248" y="1217"/>
                          </a:lnTo>
                          <a:lnTo>
                            <a:pt x="2251" y="1220"/>
                          </a:lnTo>
                          <a:lnTo>
                            <a:pt x="2253" y="1220"/>
                          </a:lnTo>
                          <a:lnTo>
                            <a:pt x="2253" y="1224"/>
                          </a:lnTo>
                          <a:lnTo>
                            <a:pt x="2255" y="1224"/>
                          </a:lnTo>
                          <a:lnTo>
                            <a:pt x="2257" y="1229"/>
                          </a:lnTo>
                          <a:lnTo>
                            <a:pt x="2257" y="1229"/>
                          </a:lnTo>
                          <a:lnTo>
                            <a:pt x="2257" y="1234"/>
                          </a:lnTo>
                          <a:lnTo>
                            <a:pt x="2258" y="1236"/>
                          </a:lnTo>
                          <a:lnTo>
                            <a:pt x="2265" y="1243"/>
                          </a:lnTo>
                          <a:lnTo>
                            <a:pt x="2271" y="1243"/>
                          </a:lnTo>
                          <a:lnTo>
                            <a:pt x="2274" y="1232"/>
                          </a:lnTo>
                          <a:lnTo>
                            <a:pt x="2276" y="1232"/>
                          </a:lnTo>
                          <a:lnTo>
                            <a:pt x="2276" y="1231"/>
                          </a:lnTo>
                          <a:lnTo>
                            <a:pt x="2278" y="1231"/>
                          </a:lnTo>
                          <a:lnTo>
                            <a:pt x="2276" y="1238"/>
                          </a:lnTo>
                          <a:lnTo>
                            <a:pt x="2286" y="1239"/>
                          </a:lnTo>
                          <a:lnTo>
                            <a:pt x="2286" y="1245"/>
                          </a:lnTo>
                          <a:lnTo>
                            <a:pt x="2288" y="1245"/>
                          </a:lnTo>
                          <a:lnTo>
                            <a:pt x="2290" y="1246"/>
                          </a:lnTo>
                          <a:lnTo>
                            <a:pt x="2290" y="1246"/>
                          </a:lnTo>
                          <a:lnTo>
                            <a:pt x="2290" y="1246"/>
                          </a:lnTo>
                          <a:lnTo>
                            <a:pt x="2290" y="1252"/>
                          </a:lnTo>
                          <a:lnTo>
                            <a:pt x="2292" y="1252"/>
                          </a:lnTo>
                          <a:lnTo>
                            <a:pt x="2292" y="1257"/>
                          </a:lnTo>
                          <a:lnTo>
                            <a:pt x="2293" y="1257"/>
                          </a:lnTo>
                          <a:lnTo>
                            <a:pt x="2293" y="1260"/>
                          </a:lnTo>
                          <a:lnTo>
                            <a:pt x="2299" y="1262"/>
                          </a:lnTo>
                          <a:lnTo>
                            <a:pt x="2299" y="1269"/>
                          </a:lnTo>
                          <a:lnTo>
                            <a:pt x="2304" y="1271"/>
                          </a:lnTo>
                          <a:lnTo>
                            <a:pt x="2304" y="1274"/>
                          </a:lnTo>
                          <a:lnTo>
                            <a:pt x="2311" y="1280"/>
                          </a:lnTo>
                          <a:lnTo>
                            <a:pt x="2311" y="1281"/>
                          </a:lnTo>
                          <a:lnTo>
                            <a:pt x="2313" y="1281"/>
                          </a:lnTo>
                          <a:lnTo>
                            <a:pt x="2313" y="1287"/>
                          </a:lnTo>
                          <a:lnTo>
                            <a:pt x="2314" y="1287"/>
                          </a:lnTo>
                          <a:lnTo>
                            <a:pt x="2314" y="1295"/>
                          </a:lnTo>
                          <a:lnTo>
                            <a:pt x="2316" y="1299"/>
                          </a:lnTo>
                          <a:lnTo>
                            <a:pt x="2318" y="1304"/>
                          </a:lnTo>
                          <a:lnTo>
                            <a:pt x="2320" y="1304"/>
                          </a:lnTo>
                          <a:lnTo>
                            <a:pt x="2320" y="1304"/>
                          </a:lnTo>
                          <a:lnTo>
                            <a:pt x="2330" y="1313"/>
                          </a:lnTo>
                          <a:lnTo>
                            <a:pt x="2330" y="1316"/>
                          </a:lnTo>
                          <a:lnTo>
                            <a:pt x="2332" y="1316"/>
                          </a:lnTo>
                          <a:lnTo>
                            <a:pt x="2332" y="1320"/>
                          </a:lnTo>
                          <a:lnTo>
                            <a:pt x="2334" y="1320"/>
                          </a:lnTo>
                          <a:lnTo>
                            <a:pt x="2334" y="1323"/>
                          </a:lnTo>
                          <a:lnTo>
                            <a:pt x="2334" y="1323"/>
                          </a:lnTo>
                          <a:lnTo>
                            <a:pt x="2334" y="1325"/>
                          </a:lnTo>
                          <a:lnTo>
                            <a:pt x="2335" y="1325"/>
                          </a:lnTo>
                          <a:lnTo>
                            <a:pt x="2335" y="1337"/>
                          </a:lnTo>
                          <a:lnTo>
                            <a:pt x="2335" y="1339"/>
                          </a:lnTo>
                          <a:lnTo>
                            <a:pt x="2337" y="1341"/>
                          </a:lnTo>
                          <a:lnTo>
                            <a:pt x="2337" y="1344"/>
                          </a:lnTo>
                          <a:lnTo>
                            <a:pt x="2337" y="1346"/>
                          </a:lnTo>
                          <a:lnTo>
                            <a:pt x="2335" y="1346"/>
                          </a:lnTo>
                          <a:lnTo>
                            <a:pt x="2334" y="1349"/>
                          </a:lnTo>
                          <a:lnTo>
                            <a:pt x="2334" y="1351"/>
                          </a:lnTo>
                          <a:lnTo>
                            <a:pt x="2334" y="1356"/>
                          </a:lnTo>
                          <a:lnTo>
                            <a:pt x="2337" y="1356"/>
                          </a:lnTo>
                          <a:lnTo>
                            <a:pt x="2337" y="1358"/>
                          </a:lnTo>
                          <a:lnTo>
                            <a:pt x="2339" y="1358"/>
                          </a:lnTo>
                          <a:lnTo>
                            <a:pt x="2339" y="1370"/>
                          </a:lnTo>
                          <a:lnTo>
                            <a:pt x="2340" y="1370"/>
                          </a:lnTo>
                          <a:lnTo>
                            <a:pt x="2340" y="1376"/>
                          </a:lnTo>
                          <a:lnTo>
                            <a:pt x="2340" y="1377"/>
                          </a:lnTo>
                          <a:lnTo>
                            <a:pt x="2342" y="1381"/>
                          </a:lnTo>
                          <a:lnTo>
                            <a:pt x="2342" y="1384"/>
                          </a:lnTo>
                          <a:lnTo>
                            <a:pt x="2344" y="1384"/>
                          </a:lnTo>
                          <a:lnTo>
                            <a:pt x="2346" y="1386"/>
                          </a:lnTo>
                          <a:lnTo>
                            <a:pt x="2346" y="1386"/>
                          </a:lnTo>
                          <a:lnTo>
                            <a:pt x="2347" y="1386"/>
                          </a:lnTo>
                          <a:lnTo>
                            <a:pt x="2347" y="1388"/>
                          </a:lnTo>
                          <a:lnTo>
                            <a:pt x="2351" y="1391"/>
                          </a:lnTo>
                          <a:lnTo>
                            <a:pt x="2351" y="1391"/>
                          </a:lnTo>
                          <a:lnTo>
                            <a:pt x="2354" y="1391"/>
                          </a:lnTo>
                          <a:lnTo>
                            <a:pt x="2354" y="1391"/>
                          </a:lnTo>
                          <a:lnTo>
                            <a:pt x="2356" y="1391"/>
                          </a:lnTo>
                          <a:lnTo>
                            <a:pt x="2358" y="1393"/>
                          </a:lnTo>
                          <a:lnTo>
                            <a:pt x="2358" y="1395"/>
                          </a:lnTo>
                          <a:lnTo>
                            <a:pt x="2358" y="1397"/>
                          </a:lnTo>
                          <a:lnTo>
                            <a:pt x="2360" y="1397"/>
                          </a:lnTo>
                          <a:lnTo>
                            <a:pt x="2361" y="1398"/>
                          </a:lnTo>
                          <a:lnTo>
                            <a:pt x="2361" y="1398"/>
                          </a:lnTo>
                          <a:lnTo>
                            <a:pt x="2363" y="1398"/>
                          </a:lnTo>
                          <a:lnTo>
                            <a:pt x="2363" y="1400"/>
                          </a:lnTo>
                          <a:lnTo>
                            <a:pt x="2363" y="1400"/>
                          </a:lnTo>
                          <a:lnTo>
                            <a:pt x="2365" y="1404"/>
                          </a:lnTo>
                          <a:lnTo>
                            <a:pt x="2367" y="1405"/>
                          </a:lnTo>
                          <a:lnTo>
                            <a:pt x="2367" y="1405"/>
                          </a:lnTo>
                          <a:lnTo>
                            <a:pt x="2367" y="1411"/>
                          </a:lnTo>
                          <a:lnTo>
                            <a:pt x="2368" y="1411"/>
                          </a:lnTo>
                          <a:lnTo>
                            <a:pt x="2368" y="1412"/>
                          </a:lnTo>
                          <a:lnTo>
                            <a:pt x="2368" y="1412"/>
                          </a:lnTo>
                          <a:lnTo>
                            <a:pt x="2370" y="1414"/>
                          </a:lnTo>
                          <a:lnTo>
                            <a:pt x="2370" y="1414"/>
                          </a:lnTo>
                          <a:lnTo>
                            <a:pt x="2370" y="1414"/>
                          </a:lnTo>
                          <a:lnTo>
                            <a:pt x="2372" y="1418"/>
                          </a:lnTo>
                          <a:lnTo>
                            <a:pt x="2372" y="1419"/>
                          </a:lnTo>
                          <a:lnTo>
                            <a:pt x="2372" y="1423"/>
                          </a:lnTo>
                          <a:lnTo>
                            <a:pt x="2372" y="1424"/>
                          </a:lnTo>
                          <a:lnTo>
                            <a:pt x="2374" y="1428"/>
                          </a:lnTo>
                          <a:lnTo>
                            <a:pt x="2375" y="1428"/>
                          </a:lnTo>
                          <a:lnTo>
                            <a:pt x="2379" y="1431"/>
                          </a:lnTo>
                          <a:lnTo>
                            <a:pt x="2379" y="1431"/>
                          </a:lnTo>
                          <a:lnTo>
                            <a:pt x="2379" y="1435"/>
                          </a:lnTo>
                          <a:lnTo>
                            <a:pt x="2382" y="1437"/>
                          </a:lnTo>
                          <a:lnTo>
                            <a:pt x="2382" y="1440"/>
                          </a:lnTo>
                          <a:lnTo>
                            <a:pt x="2388" y="1444"/>
                          </a:lnTo>
                          <a:lnTo>
                            <a:pt x="2388" y="1447"/>
                          </a:lnTo>
                          <a:lnTo>
                            <a:pt x="2391" y="1449"/>
                          </a:lnTo>
                          <a:lnTo>
                            <a:pt x="2391" y="1466"/>
                          </a:lnTo>
                          <a:lnTo>
                            <a:pt x="2389" y="1466"/>
                          </a:lnTo>
                          <a:lnTo>
                            <a:pt x="2389" y="1466"/>
                          </a:lnTo>
                          <a:lnTo>
                            <a:pt x="2391" y="1468"/>
                          </a:lnTo>
                          <a:lnTo>
                            <a:pt x="2391" y="1477"/>
                          </a:lnTo>
                          <a:lnTo>
                            <a:pt x="2391" y="1477"/>
                          </a:lnTo>
                          <a:lnTo>
                            <a:pt x="2389" y="1479"/>
                          </a:lnTo>
                          <a:lnTo>
                            <a:pt x="2389" y="1479"/>
                          </a:lnTo>
                          <a:lnTo>
                            <a:pt x="2389" y="1480"/>
                          </a:lnTo>
                          <a:lnTo>
                            <a:pt x="2391" y="1480"/>
                          </a:lnTo>
                          <a:lnTo>
                            <a:pt x="2391" y="1487"/>
                          </a:lnTo>
                          <a:lnTo>
                            <a:pt x="2393" y="1487"/>
                          </a:lnTo>
                          <a:lnTo>
                            <a:pt x="2393" y="1491"/>
                          </a:lnTo>
                          <a:lnTo>
                            <a:pt x="2395" y="1491"/>
                          </a:lnTo>
                          <a:lnTo>
                            <a:pt x="2393" y="1496"/>
                          </a:lnTo>
                          <a:lnTo>
                            <a:pt x="2395" y="1498"/>
                          </a:lnTo>
                          <a:lnTo>
                            <a:pt x="2395" y="1500"/>
                          </a:lnTo>
                          <a:lnTo>
                            <a:pt x="2398" y="1503"/>
                          </a:lnTo>
                          <a:lnTo>
                            <a:pt x="2396" y="1514"/>
                          </a:lnTo>
                          <a:lnTo>
                            <a:pt x="2398" y="1514"/>
                          </a:lnTo>
                          <a:lnTo>
                            <a:pt x="2400" y="1520"/>
                          </a:lnTo>
                          <a:lnTo>
                            <a:pt x="2416" y="1524"/>
                          </a:lnTo>
                          <a:lnTo>
                            <a:pt x="2417" y="1520"/>
                          </a:lnTo>
                          <a:lnTo>
                            <a:pt x="2423" y="1520"/>
                          </a:lnTo>
                          <a:lnTo>
                            <a:pt x="2423" y="1520"/>
                          </a:lnTo>
                          <a:lnTo>
                            <a:pt x="2426" y="1520"/>
                          </a:lnTo>
                          <a:lnTo>
                            <a:pt x="2430" y="1512"/>
                          </a:lnTo>
                          <a:lnTo>
                            <a:pt x="2435" y="1512"/>
                          </a:lnTo>
                          <a:lnTo>
                            <a:pt x="2435" y="1512"/>
                          </a:lnTo>
                          <a:lnTo>
                            <a:pt x="2445" y="1510"/>
                          </a:lnTo>
                          <a:lnTo>
                            <a:pt x="2445" y="1512"/>
                          </a:lnTo>
                          <a:lnTo>
                            <a:pt x="2449" y="1512"/>
                          </a:lnTo>
                          <a:lnTo>
                            <a:pt x="2449" y="1510"/>
                          </a:lnTo>
                          <a:lnTo>
                            <a:pt x="2454" y="1508"/>
                          </a:lnTo>
                          <a:lnTo>
                            <a:pt x="2454" y="1507"/>
                          </a:lnTo>
                          <a:lnTo>
                            <a:pt x="2457" y="1507"/>
                          </a:lnTo>
                          <a:lnTo>
                            <a:pt x="2457" y="1505"/>
                          </a:lnTo>
                          <a:lnTo>
                            <a:pt x="2461" y="1503"/>
                          </a:lnTo>
                          <a:lnTo>
                            <a:pt x="2461" y="1501"/>
                          </a:lnTo>
                          <a:lnTo>
                            <a:pt x="2468" y="1500"/>
                          </a:lnTo>
                          <a:lnTo>
                            <a:pt x="2468" y="1501"/>
                          </a:lnTo>
                          <a:lnTo>
                            <a:pt x="2468" y="1501"/>
                          </a:lnTo>
                          <a:lnTo>
                            <a:pt x="2470" y="1501"/>
                          </a:lnTo>
                          <a:lnTo>
                            <a:pt x="2470" y="1500"/>
                          </a:lnTo>
                          <a:lnTo>
                            <a:pt x="2475" y="1500"/>
                          </a:lnTo>
                          <a:lnTo>
                            <a:pt x="2477" y="1498"/>
                          </a:lnTo>
                          <a:lnTo>
                            <a:pt x="2478" y="1496"/>
                          </a:lnTo>
                          <a:lnTo>
                            <a:pt x="2480" y="1494"/>
                          </a:lnTo>
                          <a:lnTo>
                            <a:pt x="2484" y="1493"/>
                          </a:lnTo>
                          <a:lnTo>
                            <a:pt x="2484" y="1491"/>
                          </a:lnTo>
                          <a:lnTo>
                            <a:pt x="2485" y="1491"/>
                          </a:lnTo>
                          <a:lnTo>
                            <a:pt x="2487" y="1489"/>
                          </a:lnTo>
                          <a:lnTo>
                            <a:pt x="2491" y="1489"/>
                          </a:lnTo>
                          <a:lnTo>
                            <a:pt x="2491" y="1487"/>
                          </a:lnTo>
                          <a:lnTo>
                            <a:pt x="2498" y="1486"/>
                          </a:lnTo>
                          <a:lnTo>
                            <a:pt x="2498" y="1484"/>
                          </a:lnTo>
                          <a:lnTo>
                            <a:pt x="2501" y="1484"/>
                          </a:lnTo>
                          <a:lnTo>
                            <a:pt x="2501" y="1484"/>
                          </a:lnTo>
                          <a:lnTo>
                            <a:pt x="2503" y="1484"/>
                          </a:lnTo>
                          <a:lnTo>
                            <a:pt x="2503" y="1482"/>
                          </a:lnTo>
                          <a:lnTo>
                            <a:pt x="2506" y="1482"/>
                          </a:lnTo>
                          <a:lnTo>
                            <a:pt x="2508" y="1480"/>
                          </a:lnTo>
                          <a:lnTo>
                            <a:pt x="2512" y="1479"/>
                          </a:lnTo>
                          <a:lnTo>
                            <a:pt x="2512" y="1479"/>
                          </a:lnTo>
                          <a:lnTo>
                            <a:pt x="2513" y="1479"/>
                          </a:lnTo>
                          <a:lnTo>
                            <a:pt x="2517" y="1477"/>
                          </a:lnTo>
                          <a:lnTo>
                            <a:pt x="2520" y="1473"/>
                          </a:lnTo>
                          <a:lnTo>
                            <a:pt x="2522" y="1470"/>
                          </a:lnTo>
                          <a:lnTo>
                            <a:pt x="2524" y="1466"/>
                          </a:lnTo>
                          <a:lnTo>
                            <a:pt x="2527" y="1466"/>
                          </a:lnTo>
                          <a:lnTo>
                            <a:pt x="2527" y="1466"/>
                          </a:lnTo>
                          <a:lnTo>
                            <a:pt x="2529" y="1466"/>
                          </a:lnTo>
                          <a:lnTo>
                            <a:pt x="2527" y="1463"/>
                          </a:lnTo>
                          <a:lnTo>
                            <a:pt x="2526" y="1463"/>
                          </a:lnTo>
                          <a:lnTo>
                            <a:pt x="2526" y="1461"/>
                          </a:lnTo>
                          <a:lnTo>
                            <a:pt x="2527" y="1461"/>
                          </a:lnTo>
                          <a:lnTo>
                            <a:pt x="2527" y="1458"/>
                          </a:lnTo>
                          <a:lnTo>
                            <a:pt x="2531" y="1456"/>
                          </a:lnTo>
                          <a:lnTo>
                            <a:pt x="2532" y="1454"/>
                          </a:lnTo>
                          <a:lnTo>
                            <a:pt x="2534" y="1454"/>
                          </a:lnTo>
                          <a:lnTo>
                            <a:pt x="2534" y="1452"/>
                          </a:lnTo>
                          <a:lnTo>
                            <a:pt x="2538" y="1452"/>
                          </a:lnTo>
                          <a:lnTo>
                            <a:pt x="2541" y="1449"/>
                          </a:lnTo>
                          <a:lnTo>
                            <a:pt x="2550" y="1449"/>
                          </a:lnTo>
                          <a:lnTo>
                            <a:pt x="2550" y="1445"/>
                          </a:lnTo>
                          <a:lnTo>
                            <a:pt x="2557" y="1445"/>
                          </a:lnTo>
                          <a:lnTo>
                            <a:pt x="2557" y="1444"/>
                          </a:lnTo>
                          <a:lnTo>
                            <a:pt x="2562" y="1444"/>
                          </a:lnTo>
                          <a:lnTo>
                            <a:pt x="2564" y="1442"/>
                          </a:lnTo>
                          <a:lnTo>
                            <a:pt x="2566" y="1442"/>
                          </a:lnTo>
                          <a:lnTo>
                            <a:pt x="2566" y="1440"/>
                          </a:lnTo>
                          <a:lnTo>
                            <a:pt x="2567" y="1440"/>
                          </a:lnTo>
                          <a:lnTo>
                            <a:pt x="2567" y="1435"/>
                          </a:lnTo>
                          <a:lnTo>
                            <a:pt x="2571" y="1433"/>
                          </a:lnTo>
                          <a:lnTo>
                            <a:pt x="2571" y="1430"/>
                          </a:lnTo>
                          <a:lnTo>
                            <a:pt x="2576" y="1430"/>
                          </a:lnTo>
                          <a:lnTo>
                            <a:pt x="2580" y="1430"/>
                          </a:lnTo>
                          <a:lnTo>
                            <a:pt x="2583" y="1428"/>
                          </a:lnTo>
                          <a:lnTo>
                            <a:pt x="2587" y="1428"/>
                          </a:lnTo>
                          <a:lnTo>
                            <a:pt x="2587" y="1426"/>
                          </a:lnTo>
                          <a:lnTo>
                            <a:pt x="2588" y="1424"/>
                          </a:lnTo>
                          <a:lnTo>
                            <a:pt x="2588" y="1424"/>
                          </a:lnTo>
                          <a:lnTo>
                            <a:pt x="2588" y="1423"/>
                          </a:lnTo>
                          <a:lnTo>
                            <a:pt x="2588" y="1421"/>
                          </a:lnTo>
                          <a:lnTo>
                            <a:pt x="2590" y="1421"/>
                          </a:lnTo>
                          <a:lnTo>
                            <a:pt x="2590" y="1419"/>
                          </a:lnTo>
                          <a:lnTo>
                            <a:pt x="2592" y="1418"/>
                          </a:lnTo>
                          <a:lnTo>
                            <a:pt x="2594" y="1414"/>
                          </a:lnTo>
                          <a:lnTo>
                            <a:pt x="2608" y="1412"/>
                          </a:lnTo>
                          <a:lnTo>
                            <a:pt x="2608" y="1411"/>
                          </a:lnTo>
                          <a:lnTo>
                            <a:pt x="2608" y="1409"/>
                          </a:lnTo>
                          <a:lnTo>
                            <a:pt x="2608" y="1407"/>
                          </a:lnTo>
                          <a:lnTo>
                            <a:pt x="2608" y="1407"/>
                          </a:lnTo>
                          <a:lnTo>
                            <a:pt x="2608" y="1395"/>
                          </a:lnTo>
                          <a:lnTo>
                            <a:pt x="2608" y="1395"/>
                          </a:lnTo>
                          <a:lnTo>
                            <a:pt x="2608" y="1393"/>
                          </a:lnTo>
                          <a:lnTo>
                            <a:pt x="2609" y="1391"/>
                          </a:lnTo>
                          <a:lnTo>
                            <a:pt x="2609" y="1388"/>
                          </a:lnTo>
                          <a:lnTo>
                            <a:pt x="2611" y="1388"/>
                          </a:lnTo>
                          <a:lnTo>
                            <a:pt x="2611" y="1386"/>
                          </a:lnTo>
                          <a:lnTo>
                            <a:pt x="2616" y="1388"/>
                          </a:lnTo>
                          <a:lnTo>
                            <a:pt x="2616" y="1384"/>
                          </a:lnTo>
                          <a:lnTo>
                            <a:pt x="2616" y="1381"/>
                          </a:lnTo>
                          <a:lnTo>
                            <a:pt x="2618" y="1379"/>
                          </a:lnTo>
                          <a:lnTo>
                            <a:pt x="2620" y="1377"/>
                          </a:lnTo>
                          <a:lnTo>
                            <a:pt x="2622" y="1376"/>
                          </a:lnTo>
                          <a:lnTo>
                            <a:pt x="2622" y="1372"/>
                          </a:lnTo>
                          <a:lnTo>
                            <a:pt x="2622" y="1369"/>
                          </a:lnTo>
                          <a:lnTo>
                            <a:pt x="2627" y="1365"/>
                          </a:lnTo>
                          <a:lnTo>
                            <a:pt x="2627" y="1362"/>
                          </a:lnTo>
                          <a:lnTo>
                            <a:pt x="2628" y="1362"/>
                          </a:lnTo>
                          <a:lnTo>
                            <a:pt x="2628" y="1360"/>
                          </a:lnTo>
                          <a:lnTo>
                            <a:pt x="2630" y="1358"/>
                          </a:lnTo>
                          <a:lnTo>
                            <a:pt x="2630" y="1355"/>
                          </a:lnTo>
                          <a:lnTo>
                            <a:pt x="2630" y="1355"/>
                          </a:lnTo>
                          <a:lnTo>
                            <a:pt x="2630" y="1353"/>
                          </a:lnTo>
                          <a:lnTo>
                            <a:pt x="2632" y="1351"/>
                          </a:lnTo>
                          <a:lnTo>
                            <a:pt x="2634" y="1349"/>
                          </a:lnTo>
                          <a:lnTo>
                            <a:pt x="2634" y="1346"/>
                          </a:lnTo>
                          <a:lnTo>
                            <a:pt x="2634" y="1344"/>
                          </a:lnTo>
                          <a:lnTo>
                            <a:pt x="2632" y="1344"/>
                          </a:lnTo>
                          <a:lnTo>
                            <a:pt x="2630" y="1341"/>
                          </a:lnTo>
                          <a:lnTo>
                            <a:pt x="2628" y="1341"/>
                          </a:lnTo>
                          <a:lnTo>
                            <a:pt x="2628" y="1335"/>
                          </a:lnTo>
                          <a:lnTo>
                            <a:pt x="2625" y="1332"/>
                          </a:lnTo>
                          <a:lnTo>
                            <a:pt x="2623" y="1330"/>
                          </a:lnTo>
                          <a:lnTo>
                            <a:pt x="2623" y="1328"/>
                          </a:lnTo>
                          <a:lnTo>
                            <a:pt x="2623" y="1328"/>
                          </a:lnTo>
                          <a:lnTo>
                            <a:pt x="2620" y="1328"/>
                          </a:lnTo>
                          <a:lnTo>
                            <a:pt x="2615" y="1321"/>
                          </a:lnTo>
                          <a:lnTo>
                            <a:pt x="2611" y="1321"/>
                          </a:lnTo>
                          <a:lnTo>
                            <a:pt x="2611" y="1320"/>
                          </a:lnTo>
                          <a:lnTo>
                            <a:pt x="2604" y="1318"/>
                          </a:lnTo>
                          <a:lnTo>
                            <a:pt x="2604" y="1316"/>
                          </a:lnTo>
                          <a:lnTo>
                            <a:pt x="2601" y="1316"/>
                          </a:lnTo>
                          <a:lnTo>
                            <a:pt x="2601" y="1316"/>
                          </a:lnTo>
                          <a:lnTo>
                            <a:pt x="2594" y="1311"/>
                          </a:lnTo>
                          <a:lnTo>
                            <a:pt x="2594" y="1308"/>
                          </a:lnTo>
                          <a:lnTo>
                            <a:pt x="2590" y="1306"/>
                          </a:lnTo>
                          <a:lnTo>
                            <a:pt x="2590" y="1304"/>
                          </a:lnTo>
                          <a:lnTo>
                            <a:pt x="2588" y="1304"/>
                          </a:lnTo>
                          <a:lnTo>
                            <a:pt x="2587" y="1302"/>
                          </a:lnTo>
                          <a:lnTo>
                            <a:pt x="2585" y="1301"/>
                          </a:lnTo>
                          <a:lnTo>
                            <a:pt x="2583" y="1295"/>
                          </a:lnTo>
                          <a:lnTo>
                            <a:pt x="2583" y="1295"/>
                          </a:lnTo>
                          <a:lnTo>
                            <a:pt x="2583" y="1276"/>
                          </a:lnTo>
                          <a:lnTo>
                            <a:pt x="2580" y="1278"/>
                          </a:lnTo>
                          <a:lnTo>
                            <a:pt x="2580" y="1278"/>
                          </a:lnTo>
                          <a:lnTo>
                            <a:pt x="2578" y="1280"/>
                          </a:lnTo>
                          <a:lnTo>
                            <a:pt x="2578" y="1281"/>
                          </a:lnTo>
                          <a:lnTo>
                            <a:pt x="2578" y="1283"/>
                          </a:lnTo>
                          <a:lnTo>
                            <a:pt x="2567" y="1292"/>
                          </a:lnTo>
                          <a:lnTo>
                            <a:pt x="2567" y="1295"/>
                          </a:lnTo>
                          <a:lnTo>
                            <a:pt x="2564" y="1297"/>
                          </a:lnTo>
                          <a:lnTo>
                            <a:pt x="2564" y="1299"/>
                          </a:lnTo>
                          <a:lnTo>
                            <a:pt x="2562" y="1302"/>
                          </a:lnTo>
                          <a:lnTo>
                            <a:pt x="2559" y="1302"/>
                          </a:lnTo>
                          <a:lnTo>
                            <a:pt x="2557" y="1304"/>
                          </a:lnTo>
                          <a:lnTo>
                            <a:pt x="2555" y="1306"/>
                          </a:lnTo>
                          <a:lnTo>
                            <a:pt x="2552" y="1308"/>
                          </a:lnTo>
                          <a:lnTo>
                            <a:pt x="2550" y="1309"/>
                          </a:lnTo>
                          <a:lnTo>
                            <a:pt x="2546" y="1309"/>
                          </a:lnTo>
                          <a:lnTo>
                            <a:pt x="2546" y="1313"/>
                          </a:lnTo>
                          <a:lnTo>
                            <a:pt x="2539" y="1311"/>
                          </a:lnTo>
                          <a:lnTo>
                            <a:pt x="2538" y="1309"/>
                          </a:lnTo>
                          <a:lnTo>
                            <a:pt x="2536" y="1309"/>
                          </a:lnTo>
                          <a:lnTo>
                            <a:pt x="2534" y="1309"/>
                          </a:lnTo>
                          <a:lnTo>
                            <a:pt x="2534" y="1308"/>
                          </a:lnTo>
                          <a:lnTo>
                            <a:pt x="2532" y="1308"/>
                          </a:lnTo>
                          <a:lnTo>
                            <a:pt x="2529" y="1308"/>
                          </a:lnTo>
                          <a:lnTo>
                            <a:pt x="2527" y="1309"/>
                          </a:lnTo>
                          <a:lnTo>
                            <a:pt x="2526" y="1311"/>
                          </a:lnTo>
                          <a:lnTo>
                            <a:pt x="2517" y="1311"/>
                          </a:lnTo>
                          <a:lnTo>
                            <a:pt x="2517" y="1308"/>
                          </a:lnTo>
                          <a:lnTo>
                            <a:pt x="2515" y="1308"/>
                          </a:lnTo>
                          <a:lnTo>
                            <a:pt x="2513" y="1306"/>
                          </a:lnTo>
                          <a:lnTo>
                            <a:pt x="2512" y="1306"/>
                          </a:lnTo>
                          <a:lnTo>
                            <a:pt x="2512" y="1302"/>
                          </a:lnTo>
                          <a:lnTo>
                            <a:pt x="2512" y="1301"/>
                          </a:lnTo>
                          <a:lnTo>
                            <a:pt x="2513" y="1297"/>
                          </a:lnTo>
                          <a:lnTo>
                            <a:pt x="2513" y="1297"/>
                          </a:lnTo>
                          <a:lnTo>
                            <a:pt x="2513" y="1295"/>
                          </a:lnTo>
                          <a:lnTo>
                            <a:pt x="2513" y="1292"/>
                          </a:lnTo>
                          <a:lnTo>
                            <a:pt x="2513" y="1290"/>
                          </a:lnTo>
                          <a:lnTo>
                            <a:pt x="2513" y="1287"/>
                          </a:lnTo>
                          <a:lnTo>
                            <a:pt x="2512" y="1287"/>
                          </a:lnTo>
                          <a:lnTo>
                            <a:pt x="2512" y="1287"/>
                          </a:lnTo>
                          <a:lnTo>
                            <a:pt x="2513" y="1285"/>
                          </a:lnTo>
                          <a:lnTo>
                            <a:pt x="2513" y="1285"/>
                          </a:lnTo>
                          <a:lnTo>
                            <a:pt x="2512" y="1278"/>
                          </a:lnTo>
                          <a:lnTo>
                            <a:pt x="2508" y="1278"/>
                          </a:lnTo>
                          <a:lnTo>
                            <a:pt x="2508" y="1280"/>
                          </a:lnTo>
                          <a:lnTo>
                            <a:pt x="2508" y="1283"/>
                          </a:lnTo>
                          <a:lnTo>
                            <a:pt x="2508" y="1285"/>
                          </a:lnTo>
                          <a:lnTo>
                            <a:pt x="2506" y="1287"/>
                          </a:lnTo>
                          <a:lnTo>
                            <a:pt x="2503" y="1287"/>
                          </a:lnTo>
                          <a:lnTo>
                            <a:pt x="2503" y="1288"/>
                          </a:lnTo>
                          <a:lnTo>
                            <a:pt x="2501" y="1290"/>
                          </a:lnTo>
                          <a:lnTo>
                            <a:pt x="2501" y="1292"/>
                          </a:lnTo>
                          <a:lnTo>
                            <a:pt x="2499" y="1292"/>
                          </a:lnTo>
                          <a:lnTo>
                            <a:pt x="2498" y="1292"/>
                          </a:lnTo>
                          <a:lnTo>
                            <a:pt x="2498" y="1290"/>
                          </a:lnTo>
                          <a:lnTo>
                            <a:pt x="2496" y="1290"/>
                          </a:lnTo>
                          <a:lnTo>
                            <a:pt x="2496" y="1283"/>
                          </a:lnTo>
                          <a:lnTo>
                            <a:pt x="2496" y="1274"/>
                          </a:lnTo>
                          <a:lnTo>
                            <a:pt x="2496" y="1267"/>
                          </a:lnTo>
                          <a:lnTo>
                            <a:pt x="2492" y="1266"/>
                          </a:lnTo>
                          <a:lnTo>
                            <a:pt x="2491" y="1264"/>
                          </a:lnTo>
                          <a:lnTo>
                            <a:pt x="2491" y="1262"/>
                          </a:lnTo>
                          <a:lnTo>
                            <a:pt x="2489" y="1260"/>
                          </a:lnTo>
                          <a:lnTo>
                            <a:pt x="2487" y="1259"/>
                          </a:lnTo>
                          <a:lnTo>
                            <a:pt x="2485" y="1259"/>
                          </a:lnTo>
                          <a:lnTo>
                            <a:pt x="2484" y="1257"/>
                          </a:lnTo>
                          <a:lnTo>
                            <a:pt x="2484" y="1255"/>
                          </a:lnTo>
                          <a:lnTo>
                            <a:pt x="2482" y="1255"/>
                          </a:lnTo>
                          <a:lnTo>
                            <a:pt x="2484" y="1250"/>
                          </a:lnTo>
                          <a:lnTo>
                            <a:pt x="2482" y="1250"/>
                          </a:lnTo>
                          <a:lnTo>
                            <a:pt x="2480" y="1248"/>
                          </a:lnTo>
                          <a:lnTo>
                            <a:pt x="2480" y="1246"/>
                          </a:lnTo>
                          <a:lnTo>
                            <a:pt x="2480" y="1246"/>
                          </a:lnTo>
                          <a:lnTo>
                            <a:pt x="2478" y="1245"/>
                          </a:lnTo>
                          <a:lnTo>
                            <a:pt x="2475" y="1245"/>
                          </a:lnTo>
                          <a:lnTo>
                            <a:pt x="2475" y="1241"/>
                          </a:lnTo>
                          <a:lnTo>
                            <a:pt x="2475" y="1239"/>
                          </a:lnTo>
                          <a:lnTo>
                            <a:pt x="2473" y="1238"/>
                          </a:lnTo>
                          <a:lnTo>
                            <a:pt x="2471" y="1236"/>
                          </a:lnTo>
                          <a:lnTo>
                            <a:pt x="2471" y="1232"/>
                          </a:lnTo>
                          <a:lnTo>
                            <a:pt x="2471" y="1232"/>
                          </a:lnTo>
                          <a:lnTo>
                            <a:pt x="2471" y="1231"/>
                          </a:lnTo>
                          <a:lnTo>
                            <a:pt x="2470" y="1231"/>
                          </a:lnTo>
                          <a:lnTo>
                            <a:pt x="2470" y="1227"/>
                          </a:lnTo>
                          <a:lnTo>
                            <a:pt x="2468" y="1225"/>
                          </a:lnTo>
                          <a:lnTo>
                            <a:pt x="2468" y="1222"/>
                          </a:lnTo>
                          <a:lnTo>
                            <a:pt x="2466" y="1220"/>
                          </a:lnTo>
                          <a:lnTo>
                            <a:pt x="2464" y="1217"/>
                          </a:lnTo>
                          <a:lnTo>
                            <a:pt x="2463" y="1217"/>
                          </a:lnTo>
                          <a:lnTo>
                            <a:pt x="2463" y="1213"/>
                          </a:lnTo>
                          <a:lnTo>
                            <a:pt x="2463" y="1210"/>
                          </a:lnTo>
                          <a:lnTo>
                            <a:pt x="2464" y="1206"/>
                          </a:lnTo>
                          <a:lnTo>
                            <a:pt x="2464" y="1205"/>
                          </a:lnTo>
                          <a:lnTo>
                            <a:pt x="2466" y="1205"/>
                          </a:lnTo>
                          <a:lnTo>
                            <a:pt x="2468" y="1205"/>
                          </a:lnTo>
                          <a:lnTo>
                            <a:pt x="2471" y="1206"/>
                          </a:lnTo>
                          <a:lnTo>
                            <a:pt x="2471" y="1206"/>
                          </a:lnTo>
                          <a:lnTo>
                            <a:pt x="2471" y="1205"/>
                          </a:lnTo>
                          <a:lnTo>
                            <a:pt x="2470" y="1205"/>
                          </a:lnTo>
                          <a:lnTo>
                            <a:pt x="2470" y="1203"/>
                          </a:lnTo>
                          <a:lnTo>
                            <a:pt x="2468" y="1203"/>
                          </a:lnTo>
                          <a:lnTo>
                            <a:pt x="2466" y="1196"/>
                          </a:lnTo>
                          <a:lnTo>
                            <a:pt x="2466" y="1196"/>
                          </a:lnTo>
                          <a:lnTo>
                            <a:pt x="2466" y="1196"/>
                          </a:lnTo>
                          <a:lnTo>
                            <a:pt x="2470" y="1196"/>
                          </a:lnTo>
                          <a:lnTo>
                            <a:pt x="2470" y="1198"/>
                          </a:lnTo>
                          <a:lnTo>
                            <a:pt x="2470" y="1199"/>
                          </a:lnTo>
                          <a:lnTo>
                            <a:pt x="2471" y="1199"/>
                          </a:lnTo>
                          <a:lnTo>
                            <a:pt x="2473" y="1201"/>
                          </a:lnTo>
                          <a:lnTo>
                            <a:pt x="2473" y="1201"/>
                          </a:lnTo>
                          <a:lnTo>
                            <a:pt x="2473" y="1201"/>
                          </a:lnTo>
                          <a:lnTo>
                            <a:pt x="2477" y="1201"/>
                          </a:lnTo>
                          <a:lnTo>
                            <a:pt x="2477" y="1199"/>
                          </a:lnTo>
                          <a:lnTo>
                            <a:pt x="2478" y="1198"/>
                          </a:lnTo>
                          <a:lnTo>
                            <a:pt x="2480" y="1199"/>
                          </a:lnTo>
                          <a:lnTo>
                            <a:pt x="2484" y="1201"/>
                          </a:lnTo>
                          <a:lnTo>
                            <a:pt x="2487" y="1203"/>
                          </a:lnTo>
                          <a:lnTo>
                            <a:pt x="2491" y="1203"/>
                          </a:lnTo>
                          <a:lnTo>
                            <a:pt x="2491" y="1203"/>
                          </a:lnTo>
                          <a:lnTo>
                            <a:pt x="2496" y="1201"/>
                          </a:lnTo>
                          <a:lnTo>
                            <a:pt x="2498" y="1205"/>
                          </a:lnTo>
                          <a:lnTo>
                            <a:pt x="2499" y="1208"/>
                          </a:lnTo>
                          <a:lnTo>
                            <a:pt x="2501" y="1210"/>
                          </a:lnTo>
                          <a:lnTo>
                            <a:pt x="2501" y="1212"/>
                          </a:lnTo>
                          <a:lnTo>
                            <a:pt x="2503" y="1212"/>
                          </a:lnTo>
                          <a:lnTo>
                            <a:pt x="2503" y="1215"/>
                          </a:lnTo>
                          <a:lnTo>
                            <a:pt x="2503" y="1217"/>
                          </a:lnTo>
                          <a:lnTo>
                            <a:pt x="2503" y="1220"/>
                          </a:lnTo>
                          <a:lnTo>
                            <a:pt x="2508" y="1222"/>
                          </a:lnTo>
                          <a:lnTo>
                            <a:pt x="2508" y="1224"/>
                          </a:lnTo>
                          <a:lnTo>
                            <a:pt x="2506" y="1225"/>
                          </a:lnTo>
                          <a:lnTo>
                            <a:pt x="2506" y="1227"/>
                          </a:lnTo>
                          <a:lnTo>
                            <a:pt x="2510" y="1229"/>
                          </a:lnTo>
                          <a:lnTo>
                            <a:pt x="2510" y="1231"/>
                          </a:lnTo>
                          <a:lnTo>
                            <a:pt x="2512" y="1232"/>
                          </a:lnTo>
                          <a:lnTo>
                            <a:pt x="2512" y="1238"/>
                          </a:lnTo>
                          <a:lnTo>
                            <a:pt x="2517" y="1239"/>
                          </a:lnTo>
                          <a:lnTo>
                            <a:pt x="2517" y="1243"/>
                          </a:lnTo>
                          <a:lnTo>
                            <a:pt x="2519" y="1243"/>
                          </a:lnTo>
                          <a:lnTo>
                            <a:pt x="2519" y="1246"/>
                          </a:lnTo>
                          <a:lnTo>
                            <a:pt x="2522" y="1248"/>
                          </a:lnTo>
                          <a:lnTo>
                            <a:pt x="2524" y="1252"/>
                          </a:lnTo>
                          <a:lnTo>
                            <a:pt x="2524" y="1253"/>
                          </a:lnTo>
                          <a:lnTo>
                            <a:pt x="2527" y="1253"/>
                          </a:lnTo>
                          <a:lnTo>
                            <a:pt x="2527" y="1257"/>
                          </a:lnTo>
                          <a:lnTo>
                            <a:pt x="2529" y="1259"/>
                          </a:lnTo>
                          <a:lnTo>
                            <a:pt x="2531" y="1260"/>
                          </a:lnTo>
                          <a:lnTo>
                            <a:pt x="2532" y="1262"/>
                          </a:lnTo>
                          <a:lnTo>
                            <a:pt x="2534" y="1262"/>
                          </a:lnTo>
                          <a:lnTo>
                            <a:pt x="2538" y="1267"/>
                          </a:lnTo>
                          <a:lnTo>
                            <a:pt x="2545" y="1269"/>
                          </a:lnTo>
                          <a:lnTo>
                            <a:pt x="2545" y="1271"/>
                          </a:lnTo>
                          <a:lnTo>
                            <a:pt x="2550" y="1271"/>
                          </a:lnTo>
                          <a:lnTo>
                            <a:pt x="2550" y="1271"/>
                          </a:lnTo>
                          <a:lnTo>
                            <a:pt x="2555" y="1273"/>
                          </a:lnTo>
                          <a:lnTo>
                            <a:pt x="2555" y="1274"/>
                          </a:lnTo>
                          <a:lnTo>
                            <a:pt x="2559" y="1274"/>
                          </a:lnTo>
                          <a:lnTo>
                            <a:pt x="2562" y="1273"/>
                          </a:lnTo>
                          <a:lnTo>
                            <a:pt x="2566" y="1271"/>
                          </a:lnTo>
                          <a:lnTo>
                            <a:pt x="2566" y="1271"/>
                          </a:lnTo>
                          <a:lnTo>
                            <a:pt x="2569" y="1269"/>
                          </a:lnTo>
                          <a:lnTo>
                            <a:pt x="2569" y="1269"/>
                          </a:lnTo>
                          <a:lnTo>
                            <a:pt x="2574" y="1267"/>
                          </a:lnTo>
                          <a:lnTo>
                            <a:pt x="2574" y="1266"/>
                          </a:lnTo>
                          <a:lnTo>
                            <a:pt x="2578" y="1266"/>
                          </a:lnTo>
                          <a:lnTo>
                            <a:pt x="2578" y="1262"/>
                          </a:lnTo>
                          <a:lnTo>
                            <a:pt x="2580" y="1262"/>
                          </a:lnTo>
                          <a:lnTo>
                            <a:pt x="2581" y="1262"/>
                          </a:lnTo>
                          <a:lnTo>
                            <a:pt x="2581" y="1262"/>
                          </a:lnTo>
                          <a:lnTo>
                            <a:pt x="2583" y="1262"/>
                          </a:lnTo>
                          <a:lnTo>
                            <a:pt x="2585" y="1260"/>
                          </a:lnTo>
                          <a:lnTo>
                            <a:pt x="2587" y="1260"/>
                          </a:lnTo>
                          <a:lnTo>
                            <a:pt x="2587" y="1260"/>
                          </a:lnTo>
                          <a:lnTo>
                            <a:pt x="2590" y="1262"/>
                          </a:lnTo>
                          <a:lnTo>
                            <a:pt x="2594" y="1266"/>
                          </a:lnTo>
                          <a:lnTo>
                            <a:pt x="2595" y="1266"/>
                          </a:lnTo>
                          <a:lnTo>
                            <a:pt x="2595" y="1271"/>
                          </a:lnTo>
                          <a:lnTo>
                            <a:pt x="2597" y="1271"/>
                          </a:lnTo>
                          <a:lnTo>
                            <a:pt x="2597" y="1274"/>
                          </a:lnTo>
                          <a:lnTo>
                            <a:pt x="2599" y="1274"/>
                          </a:lnTo>
                          <a:lnTo>
                            <a:pt x="2599" y="1283"/>
                          </a:lnTo>
                          <a:lnTo>
                            <a:pt x="2601" y="1283"/>
                          </a:lnTo>
                          <a:lnTo>
                            <a:pt x="2602" y="1287"/>
                          </a:lnTo>
                          <a:lnTo>
                            <a:pt x="2606" y="1288"/>
                          </a:lnTo>
                          <a:lnTo>
                            <a:pt x="2609" y="1290"/>
                          </a:lnTo>
                          <a:lnTo>
                            <a:pt x="2613" y="1292"/>
                          </a:lnTo>
                          <a:lnTo>
                            <a:pt x="2625" y="1292"/>
                          </a:lnTo>
                          <a:lnTo>
                            <a:pt x="2625" y="1292"/>
                          </a:lnTo>
                          <a:lnTo>
                            <a:pt x="2625" y="1292"/>
                          </a:lnTo>
                          <a:lnTo>
                            <a:pt x="2627" y="1294"/>
                          </a:lnTo>
                          <a:lnTo>
                            <a:pt x="2628" y="1294"/>
                          </a:lnTo>
                          <a:lnTo>
                            <a:pt x="2641" y="1294"/>
                          </a:lnTo>
                          <a:lnTo>
                            <a:pt x="2641" y="1294"/>
                          </a:lnTo>
                          <a:lnTo>
                            <a:pt x="2641" y="1292"/>
                          </a:lnTo>
                          <a:lnTo>
                            <a:pt x="2642" y="1292"/>
                          </a:lnTo>
                          <a:lnTo>
                            <a:pt x="2642" y="1294"/>
                          </a:lnTo>
                          <a:lnTo>
                            <a:pt x="2649" y="1295"/>
                          </a:lnTo>
                          <a:lnTo>
                            <a:pt x="2649" y="1299"/>
                          </a:lnTo>
                          <a:lnTo>
                            <a:pt x="2656" y="1297"/>
                          </a:lnTo>
                          <a:lnTo>
                            <a:pt x="2656" y="1299"/>
                          </a:lnTo>
                          <a:lnTo>
                            <a:pt x="2662" y="1299"/>
                          </a:lnTo>
                          <a:lnTo>
                            <a:pt x="2662" y="1295"/>
                          </a:lnTo>
                          <a:lnTo>
                            <a:pt x="2667" y="1297"/>
                          </a:lnTo>
                          <a:lnTo>
                            <a:pt x="2670" y="1294"/>
                          </a:lnTo>
                          <a:lnTo>
                            <a:pt x="2674" y="1295"/>
                          </a:lnTo>
                          <a:lnTo>
                            <a:pt x="2674" y="1295"/>
                          </a:lnTo>
                          <a:lnTo>
                            <a:pt x="2683" y="1297"/>
                          </a:lnTo>
                          <a:lnTo>
                            <a:pt x="2683" y="1295"/>
                          </a:lnTo>
                          <a:lnTo>
                            <a:pt x="2683" y="1295"/>
                          </a:lnTo>
                          <a:lnTo>
                            <a:pt x="2684" y="1295"/>
                          </a:lnTo>
                          <a:lnTo>
                            <a:pt x="2686" y="1294"/>
                          </a:lnTo>
                          <a:lnTo>
                            <a:pt x="2690" y="1295"/>
                          </a:lnTo>
                          <a:lnTo>
                            <a:pt x="2693" y="1295"/>
                          </a:lnTo>
                          <a:lnTo>
                            <a:pt x="2697" y="1295"/>
                          </a:lnTo>
                          <a:lnTo>
                            <a:pt x="2697" y="1294"/>
                          </a:lnTo>
                          <a:lnTo>
                            <a:pt x="2704" y="1294"/>
                          </a:lnTo>
                          <a:lnTo>
                            <a:pt x="2704" y="1292"/>
                          </a:lnTo>
                          <a:lnTo>
                            <a:pt x="2707" y="1292"/>
                          </a:lnTo>
                          <a:lnTo>
                            <a:pt x="2707" y="1290"/>
                          </a:lnTo>
                          <a:lnTo>
                            <a:pt x="2711" y="1290"/>
                          </a:lnTo>
                          <a:lnTo>
                            <a:pt x="2711" y="1290"/>
                          </a:lnTo>
                          <a:lnTo>
                            <a:pt x="2718" y="1290"/>
                          </a:lnTo>
                          <a:lnTo>
                            <a:pt x="2719" y="1290"/>
                          </a:lnTo>
                          <a:lnTo>
                            <a:pt x="2723" y="1288"/>
                          </a:lnTo>
                          <a:lnTo>
                            <a:pt x="2728" y="1288"/>
                          </a:lnTo>
                          <a:lnTo>
                            <a:pt x="2728" y="1294"/>
                          </a:lnTo>
                          <a:lnTo>
                            <a:pt x="2730" y="1294"/>
                          </a:lnTo>
                          <a:lnTo>
                            <a:pt x="2730" y="1295"/>
                          </a:lnTo>
                          <a:lnTo>
                            <a:pt x="2730" y="1297"/>
                          </a:lnTo>
                          <a:lnTo>
                            <a:pt x="2731" y="1299"/>
                          </a:lnTo>
                          <a:lnTo>
                            <a:pt x="2730" y="1302"/>
                          </a:lnTo>
                          <a:lnTo>
                            <a:pt x="2730" y="1302"/>
                          </a:lnTo>
                          <a:lnTo>
                            <a:pt x="2730" y="1304"/>
                          </a:lnTo>
                          <a:lnTo>
                            <a:pt x="2737" y="1304"/>
                          </a:lnTo>
                          <a:lnTo>
                            <a:pt x="2737" y="1306"/>
                          </a:lnTo>
                          <a:lnTo>
                            <a:pt x="2738" y="1306"/>
                          </a:lnTo>
                          <a:lnTo>
                            <a:pt x="2738" y="1308"/>
                          </a:lnTo>
                          <a:lnTo>
                            <a:pt x="2742" y="1308"/>
                          </a:lnTo>
                          <a:lnTo>
                            <a:pt x="2745" y="1318"/>
                          </a:lnTo>
                          <a:lnTo>
                            <a:pt x="2747" y="1318"/>
                          </a:lnTo>
                          <a:lnTo>
                            <a:pt x="2747" y="1320"/>
                          </a:lnTo>
                          <a:lnTo>
                            <a:pt x="2749" y="1318"/>
                          </a:lnTo>
                          <a:lnTo>
                            <a:pt x="2751" y="1318"/>
                          </a:lnTo>
                          <a:lnTo>
                            <a:pt x="2751" y="1321"/>
                          </a:lnTo>
                          <a:lnTo>
                            <a:pt x="2752" y="1321"/>
                          </a:lnTo>
                          <a:lnTo>
                            <a:pt x="2752" y="1323"/>
                          </a:lnTo>
                          <a:lnTo>
                            <a:pt x="2758" y="1321"/>
                          </a:lnTo>
                          <a:lnTo>
                            <a:pt x="2759" y="1320"/>
                          </a:lnTo>
                          <a:lnTo>
                            <a:pt x="2761" y="1320"/>
                          </a:lnTo>
                          <a:lnTo>
                            <a:pt x="2759" y="1321"/>
                          </a:lnTo>
                          <a:lnTo>
                            <a:pt x="2758" y="1323"/>
                          </a:lnTo>
                          <a:lnTo>
                            <a:pt x="2759" y="1327"/>
                          </a:lnTo>
                          <a:lnTo>
                            <a:pt x="2759" y="1330"/>
                          </a:lnTo>
                          <a:lnTo>
                            <a:pt x="2759" y="1332"/>
                          </a:lnTo>
                          <a:lnTo>
                            <a:pt x="2759" y="1335"/>
                          </a:lnTo>
                          <a:lnTo>
                            <a:pt x="2763" y="1337"/>
                          </a:lnTo>
                          <a:lnTo>
                            <a:pt x="2766" y="1339"/>
                          </a:lnTo>
                          <a:lnTo>
                            <a:pt x="2770" y="1341"/>
                          </a:lnTo>
                          <a:lnTo>
                            <a:pt x="2784" y="1341"/>
                          </a:lnTo>
                          <a:lnTo>
                            <a:pt x="2784" y="1339"/>
                          </a:lnTo>
                          <a:lnTo>
                            <a:pt x="2787" y="1337"/>
                          </a:lnTo>
                          <a:lnTo>
                            <a:pt x="2787" y="1335"/>
                          </a:lnTo>
                          <a:lnTo>
                            <a:pt x="2787" y="1335"/>
                          </a:lnTo>
                          <a:lnTo>
                            <a:pt x="2791" y="1332"/>
                          </a:lnTo>
                          <a:lnTo>
                            <a:pt x="2793" y="1332"/>
                          </a:lnTo>
                          <a:lnTo>
                            <a:pt x="2791" y="1335"/>
                          </a:lnTo>
                          <a:lnTo>
                            <a:pt x="2791" y="1337"/>
                          </a:lnTo>
                          <a:lnTo>
                            <a:pt x="2789" y="1341"/>
                          </a:lnTo>
                          <a:lnTo>
                            <a:pt x="2786" y="1342"/>
                          </a:lnTo>
                          <a:lnTo>
                            <a:pt x="2786" y="1344"/>
                          </a:lnTo>
                          <a:lnTo>
                            <a:pt x="2784" y="1346"/>
                          </a:lnTo>
                          <a:lnTo>
                            <a:pt x="2782" y="1348"/>
                          </a:lnTo>
                          <a:lnTo>
                            <a:pt x="2782" y="1349"/>
                          </a:lnTo>
                          <a:lnTo>
                            <a:pt x="2777" y="1349"/>
                          </a:lnTo>
                          <a:lnTo>
                            <a:pt x="2777" y="1349"/>
                          </a:lnTo>
                          <a:lnTo>
                            <a:pt x="2775" y="1349"/>
                          </a:lnTo>
                          <a:lnTo>
                            <a:pt x="2773" y="1353"/>
                          </a:lnTo>
                          <a:lnTo>
                            <a:pt x="2770" y="1351"/>
                          </a:lnTo>
                          <a:lnTo>
                            <a:pt x="2770" y="1353"/>
                          </a:lnTo>
                          <a:lnTo>
                            <a:pt x="2766" y="1353"/>
                          </a:lnTo>
                          <a:lnTo>
                            <a:pt x="2772" y="1363"/>
                          </a:lnTo>
                          <a:lnTo>
                            <a:pt x="2780" y="1372"/>
                          </a:lnTo>
                          <a:lnTo>
                            <a:pt x="2787" y="1383"/>
                          </a:lnTo>
                          <a:lnTo>
                            <a:pt x="2793" y="1383"/>
                          </a:lnTo>
                          <a:lnTo>
                            <a:pt x="2796" y="1381"/>
                          </a:lnTo>
                          <a:lnTo>
                            <a:pt x="2796" y="1379"/>
                          </a:lnTo>
                          <a:lnTo>
                            <a:pt x="2801" y="1377"/>
                          </a:lnTo>
                          <a:lnTo>
                            <a:pt x="2801" y="1376"/>
                          </a:lnTo>
                          <a:lnTo>
                            <a:pt x="2805" y="1376"/>
                          </a:lnTo>
                          <a:lnTo>
                            <a:pt x="2807" y="1374"/>
                          </a:lnTo>
                          <a:lnTo>
                            <a:pt x="2808" y="1374"/>
                          </a:lnTo>
                          <a:lnTo>
                            <a:pt x="2810" y="1369"/>
                          </a:lnTo>
                          <a:lnTo>
                            <a:pt x="2812" y="1365"/>
                          </a:lnTo>
                          <a:lnTo>
                            <a:pt x="2810" y="1356"/>
                          </a:lnTo>
                          <a:lnTo>
                            <a:pt x="2812" y="1356"/>
                          </a:lnTo>
                          <a:lnTo>
                            <a:pt x="2812" y="1349"/>
                          </a:lnTo>
                          <a:lnTo>
                            <a:pt x="2817" y="1349"/>
                          </a:lnTo>
                          <a:lnTo>
                            <a:pt x="2815" y="1353"/>
                          </a:lnTo>
                          <a:lnTo>
                            <a:pt x="2817" y="1355"/>
                          </a:lnTo>
                          <a:lnTo>
                            <a:pt x="2817" y="1356"/>
                          </a:lnTo>
                          <a:lnTo>
                            <a:pt x="2817" y="1356"/>
                          </a:lnTo>
                          <a:lnTo>
                            <a:pt x="2815" y="1356"/>
                          </a:lnTo>
                          <a:lnTo>
                            <a:pt x="2815" y="1360"/>
                          </a:lnTo>
                          <a:lnTo>
                            <a:pt x="2817" y="1360"/>
                          </a:lnTo>
                          <a:lnTo>
                            <a:pt x="2819" y="1362"/>
                          </a:lnTo>
                          <a:lnTo>
                            <a:pt x="2819" y="1363"/>
                          </a:lnTo>
                          <a:lnTo>
                            <a:pt x="2817" y="1363"/>
                          </a:lnTo>
                          <a:lnTo>
                            <a:pt x="2817" y="1365"/>
                          </a:lnTo>
                          <a:lnTo>
                            <a:pt x="2817" y="1370"/>
                          </a:lnTo>
                          <a:lnTo>
                            <a:pt x="2820" y="1374"/>
                          </a:lnTo>
                          <a:lnTo>
                            <a:pt x="2820" y="1376"/>
                          </a:lnTo>
                          <a:lnTo>
                            <a:pt x="2822" y="1376"/>
                          </a:lnTo>
                          <a:lnTo>
                            <a:pt x="2822" y="1377"/>
                          </a:lnTo>
                          <a:lnTo>
                            <a:pt x="2822" y="1379"/>
                          </a:lnTo>
                          <a:lnTo>
                            <a:pt x="2820" y="1379"/>
                          </a:lnTo>
                          <a:lnTo>
                            <a:pt x="2820" y="1379"/>
                          </a:lnTo>
                          <a:lnTo>
                            <a:pt x="2820" y="1384"/>
                          </a:lnTo>
                          <a:lnTo>
                            <a:pt x="2817" y="1386"/>
                          </a:lnTo>
                          <a:lnTo>
                            <a:pt x="2817" y="1388"/>
                          </a:lnTo>
                          <a:lnTo>
                            <a:pt x="2817" y="1390"/>
                          </a:lnTo>
                          <a:lnTo>
                            <a:pt x="2817" y="1391"/>
                          </a:lnTo>
                          <a:lnTo>
                            <a:pt x="2817" y="1393"/>
                          </a:lnTo>
                          <a:lnTo>
                            <a:pt x="2814" y="1395"/>
                          </a:lnTo>
                          <a:lnTo>
                            <a:pt x="2815" y="1397"/>
                          </a:lnTo>
                          <a:lnTo>
                            <a:pt x="2815" y="1398"/>
                          </a:lnTo>
                          <a:lnTo>
                            <a:pt x="2815" y="1400"/>
                          </a:lnTo>
                          <a:lnTo>
                            <a:pt x="2817" y="1400"/>
                          </a:lnTo>
                          <a:lnTo>
                            <a:pt x="2817" y="1404"/>
                          </a:lnTo>
                          <a:lnTo>
                            <a:pt x="2820" y="1405"/>
                          </a:lnTo>
                          <a:lnTo>
                            <a:pt x="2819" y="1409"/>
                          </a:lnTo>
                          <a:lnTo>
                            <a:pt x="2820" y="1409"/>
                          </a:lnTo>
                          <a:lnTo>
                            <a:pt x="2820" y="1416"/>
                          </a:lnTo>
                          <a:lnTo>
                            <a:pt x="2819" y="1416"/>
                          </a:lnTo>
                          <a:lnTo>
                            <a:pt x="2819" y="1419"/>
                          </a:lnTo>
                          <a:lnTo>
                            <a:pt x="2820" y="1419"/>
                          </a:lnTo>
                          <a:lnTo>
                            <a:pt x="2820" y="1430"/>
                          </a:lnTo>
                          <a:lnTo>
                            <a:pt x="2820" y="1430"/>
                          </a:lnTo>
                          <a:lnTo>
                            <a:pt x="2820" y="1433"/>
                          </a:lnTo>
                          <a:lnTo>
                            <a:pt x="2822" y="1433"/>
                          </a:lnTo>
                          <a:lnTo>
                            <a:pt x="2822" y="1437"/>
                          </a:lnTo>
                          <a:lnTo>
                            <a:pt x="2824" y="1437"/>
                          </a:lnTo>
                          <a:lnTo>
                            <a:pt x="2824" y="1437"/>
                          </a:lnTo>
                          <a:lnTo>
                            <a:pt x="2822" y="1437"/>
                          </a:lnTo>
                          <a:lnTo>
                            <a:pt x="2822" y="1438"/>
                          </a:lnTo>
                          <a:lnTo>
                            <a:pt x="2822" y="1440"/>
                          </a:lnTo>
                          <a:lnTo>
                            <a:pt x="2824" y="1440"/>
                          </a:lnTo>
                          <a:lnTo>
                            <a:pt x="2824" y="1442"/>
                          </a:lnTo>
                          <a:lnTo>
                            <a:pt x="2824" y="1442"/>
                          </a:lnTo>
                          <a:lnTo>
                            <a:pt x="2824" y="1445"/>
                          </a:lnTo>
                          <a:lnTo>
                            <a:pt x="2826" y="1445"/>
                          </a:lnTo>
                          <a:lnTo>
                            <a:pt x="2826" y="1452"/>
                          </a:lnTo>
                          <a:lnTo>
                            <a:pt x="2826" y="1452"/>
                          </a:lnTo>
                          <a:lnTo>
                            <a:pt x="2826" y="1459"/>
                          </a:lnTo>
                          <a:lnTo>
                            <a:pt x="2827" y="1459"/>
                          </a:lnTo>
                          <a:lnTo>
                            <a:pt x="2827" y="1463"/>
                          </a:lnTo>
                          <a:lnTo>
                            <a:pt x="2829" y="1463"/>
                          </a:lnTo>
                          <a:lnTo>
                            <a:pt x="2829" y="1468"/>
                          </a:lnTo>
                          <a:lnTo>
                            <a:pt x="2829" y="1468"/>
                          </a:lnTo>
                          <a:lnTo>
                            <a:pt x="2829" y="1470"/>
                          </a:lnTo>
                          <a:lnTo>
                            <a:pt x="2831" y="1470"/>
                          </a:lnTo>
                          <a:lnTo>
                            <a:pt x="2833" y="1477"/>
                          </a:lnTo>
                          <a:lnTo>
                            <a:pt x="2833" y="1477"/>
                          </a:lnTo>
                          <a:lnTo>
                            <a:pt x="2833" y="1479"/>
                          </a:lnTo>
                          <a:lnTo>
                            <a:pt x="2834" y="1479"/>
                          </a:lnTo>
                          <a:lnTo>
                            <a:pt x="2834" y="1482"/>
                          </a:lnTo>
                          <a:lnTo>
                            <a:pt x="2834" y="1482"/>
                          </a:lnTo>
                          <a:lnTo>
                            <a:pt x="2834" y="1484"/>
                          </a:lnTo>
                          <a:lnTo>
                            <a:pt x="2836" y="1484"/>
                          </a:lnTo>
                          <a:lnTo>
                            <a:pt x="2836" y="1487"/>
                          </a:lnTo>
                          <a:lnTo>
                            <a:pt x="2838" y="1487"/>
                          </a:lnTo>
                          <a:lnTo>
                            <a:pt x="2838" y="1491"/>
                          </a:lnTo>
                          <a:lnTo>
                            <a:pt x="2838" y="1491"/>
                          </a:lnTo>
                          <a:lnTo>
                            <a:pt x="2838" y="1494"/>
                          </a:lnTo>
                          <a:lnTo>
                            <a:pt x="2840" y="1494"/>
                          </a:lnTo>
                          <a:lnTo>
                            <a:pt x="2840" y="1500"/>
                          </a:lnTo>
                          <a:lnTo>
                            <a:pt x="2841" y="1500"/>
                          </a:lnTo>
                          <a:lnTo>
                            <a:pt x="2841" y="1508"/>
                          </a:lnTo>
                          <a:lnTo>
                            <a:pt x="2843" y="1508"/>
                          </a:lnTo>
                          <a:lnTo>
                            <a:pt x="2843" y="1519"/>
                          </a:lnTo>
                          <a:lnTo>
                            <a:pt x="2845" y="1519"/>
                          </a:lnTo>
                          <a:lnTo>
                            <a:pt x="2845" y="1522"/>
                          </a:lnTo>
                          <a:lnTo>
                            <a:pt x="2845" y="1522"/>
                          </a:lnTo>
                          <a:lnTo>
                            <a:pt x="2845" y="1524"/>
                          </a:lnTo>
                          <a:lnTo>
                            <a:pt x="2847" y="1524"/>
                          </a:lnTo>
                          <a:lnTo>
                            <a:pt x="2847" y="1533"/>
                          </a:lnTo>
                          <a:lnTo>
                            <a:pt x="2848" y="1533"/>
                          </a:lnTo>
                          <a:lnTo>
                            <a:pt x="2848" y="1534"/>
                          </a:lnTo>
                          <a:lnTo>
                            <a:pt x="2854" y="1536"/>
                          </a:lnTo>
                          <a:lnTo>
                            <a:pt x="2854" y="1543"/>
                          </a:lnTo>
                          <a:lnTo>
                            <a:pt x="2855" y="1543"/>
                          </a:lnTo>
                          <a:lnTo>
                            <a:pt x="2855" y="1545"/>
                          </a:lnTo>
                          <a:lnTo>
                            <a:pt x="2857" y="1547"/>
                          </a:lnTo>
                          <a:lnTo>
                            <a:pt x="2859" y="1550"/>
                          </a:lnTo>
                          <a:lnTo>
                            <a:pt x="2859" y="1550"/>
                          </a:lnTo>
                          <a:lnTo>
                            <a:pt x="2862" y="1561"/>
                          </a:lnTo>
                          <a:lnTo>
                            <a:pt x="2864" y="1562"/>
                          </a:lnTo>
                          <a:lnTo>
                            <a:pt x="2866" y="1566"/>
                          </a:lnTo>
                          <a:lnTo>
                            <a:pt x="2868" y="1568"/>
                          </a:lnTo>
                          <a:lnTo>
                            <a:pt x="2868" y="1569"/>
                          </a:lnTo>
                          <a:lnTo>
                            <a:pt x="2868" y="1569"/>
                          </a:lnTo>
                          <a:lnTo>
                            <a:pt x="2869" y="1575"/>
                          </a:lnTo>
                          <a:lnTo>
                            <a:pt x="2868" y="1576"/>
                          </a:lnTo>
                          <a:lnTo>
                            <a:pt x="2868" y="1576"/>
                          </a:lnTo>
                          <a:lnTo>
                            <a:pt x="2868" y="1576"/>
                          </a:lnTo>
                          <a:lnTo>
                            <a:pt x="2866" y="1576"/>
                          </a:lnTo>
                          <a:lnTo>
                            <a:pt x="2866" y="1578"/>
                          </a:lnTo>
                          <a:lnTo>
                            <a:pt x="2868" y="1578"/>
                          </a:lnTo>
                          <a:lnTo>
                            <a:pt x="2868" y="1580"/>
                          </a:lnTo>
                          <a:lnTo>
                            <a:pt x="2868" y="1582"/>
                          </a:lnTo>
                          <a:lnTo>
                            <a:pt x="2871" y="1583"/>
                          </a:lnTo>
                          <a:lnTo>
                            <a:pt x="2871" y="1587"/>
                          </a:lnTo>
                          <a:lnTo>
                            <a:pt x="2873" y="1587"/>
                          </a:lnTo>
                          <a:lnTo>
                            <a:pt x="2873" y="1589"/>
                          </a:lnTo>
                          <a:lnTo>
                            <a:pt x="2875" y="1590"/>
                          </a:lnTo>
                          <a:lnTo>
                            <a:pt x="2875" y="1592"/>
                          </a:lnTo>
                          <a:lnTo>
                            <a:pt x="2876" y="1592"/>
                          </a:lnTo>
                          <a:lnTo>
                            <a:pt x="2876" y="1596"/>
                          </a:lnTo>
                          <a:lnTo>
                            <a:pt x="2876" y="1596"/>
                          </a:lnTo>
                          <a:lnTo>
                            <a:pt x="2876" y="1597"/>
                          </a:lnTo>
                          <a:lnTo>
                            <a:pt x="2880" y="1599"/>
                          </a:lnTo>
                          <a:lnTo>
                            <a:pt x="2880" y="1601"/>
                          </a:lnTo>
                          <a:lnTo>
                            <a:pt x="2880" y="1601"/>
                          </a:lnTo>
                          <a:lnTo>
                            <a:pt x="2880" y="1603"/>
                          </a:lnTo>
                          <a:lnTo>
                            <a:pt x="2882" y="1604"/>
                          </a:lnTo>
                          <a:lnTo>
                            <a:pt x="2883" y="1604"/>
                          </a:lnTo>
                          <a:lnTo>
                            <a:pt x="2887" y="1604"/>
                          </a:lnTo>
                          <a:lnTo>
                            <a:pt x="2887" y="1604"/>
                          </a:lnTo>
                          <a:lnTo>
                            <a:pt x="2890" y="1603"/>
                          </a:lnTo>
                          <a:lnTo>
                            <a:pt x="2892" y="1601"/>
                          </a:lnTo>
                          <a:lnTo>
                            <a:pt x="2894" y="1597"/>
                          </a:lnTo>
                          <a:lnTo>
                            <a:pt x="2894" y="1594"/>
                          </a:lnTo>
                          <a:lnTo>
                            <a:pt x="2901" y="1590"/>
                          </a:lnTo>
                          <a:lnTo>
                            <a:pt x="2901" y="1587"/>
                          </a:lnTo>
                          <a:lnTo>
                            <a:pt x="2903" y="1587"/>
                          </a:lnTo>
                          <a:lnTo>
                            <a:pt x="2903" y="1583"/>
                          </a:lnTo>
                          <a:lnTo>
                            <a:pt x="2904" y="1582"/>
                          </a:lnTo>
                          <a:lnTo>
                            <a:pt x="2904" y="1580"/>
                          </a:lnTo>
                          <a:lnTo>
                            <a:pt x="2908" y="1578"/>
                          </a:lnTo>
                          <a:lnTo>
                            <a:pt x="2910" y="1576"/>
                          </a:lnTo>
                          <a:lnTo>
                            <a:pt x="2910" y="1575"/>
                          </a:lnTo>
                          <a:lnTo>
                            <a:pt x="2910" y="1573"/>
                          </a:lnTo>
                          <a:lnTo>
                            <a:pt x="2910" y="1571"/>
                          </a:lnTo>
                          <a:lnTo>
                            <a:pt x="2916" y="1571"/>
                          </a:lnTo>
                          <a:lnTo>
                            <a:pt x="2916" y="1571"/>
                          </a:lnTo>
                          <a:lnTo>
                            <a:pt x="2916" y="1571"/>
                          </a:lnTo>
                          <a:lnTo>
                            <a:pt x="2916" y="1571"/>
                          </a:lnTo>
                          <a:lnTo>
                            <a:pt x="2916" y="1564"/>
                          </a:lnTo>
                          <a:lnTo>
                            <a:pt x="2916" y="1564"/>
                          </a:lnTo>
                          <a:lnTo>
                            <a:pt x="2916" y="1562"/>
                          </a:lnTo>
                          <a:lnTo>
                            <a:pt x="2915" y="1562"/>
                          </a:lnTo>
                          <a:lnTo>
                            <a:pt x="2915" y="1550"/>
                          </a:lnTo>
                          <a:lnTo>
                            <a:pt x="2913" y="1550"/>
                          </a:lnTo>
                          <a:lnTo>
                            <a:pt x="2913" y="1550"/>
                          </a:lnTo>
                          <a:lnTo>
                            <a:pt x="2915" y="1550"/>
                          </a:lnTo>
                          <a:lnTo>
                            <a:pt x="2915" y="1547"/>
                          </a:lnTo>
                          <a:lnTo>
                            <a:pt x="2916" y="1543"/>
                          </a:lnTo>
                          <a:lnTo>
                            <a:pt x="2916" y="1541"/>
                          </a:lnTo>
                          <a:lnTo>
                            <a:pt x="2920" y="1538"/>
                          </a:lnTo>
                          <a:lnTo>
                            <a:pt x="2922" y="1529"/>
                          </a:lnTo>
                          <a:lnTo>
                            <a:pt x="2923" y="1529"/>
                          </a:lnTo>
                          <a:lnTo>
                            <a:pt x="2920" y="1508"/>
                          </a:lnTo>
                          <a:lnTo>
                            <a:pt x="2922" y="1487"/>
                          </a:lnTo>
                          <a:lnTo>
                            <a:pt x="2922" y="1487"/>
                          </a:lnTo>
                          <a:lnTo>
                            <a:pt x="2922" y="1486"/>
                          </a:lnTo>
                          <a:lnTo>
                            <a:pt x="2923" y="1486"/>
                          </a:lnTo>
                          <a:lnTo>
                            <a:pt x="2923" y="1484"/>
                          </a:lnTo>
                          <a:lnTo>
                            <a:pt x="2923" y="1482"/>
                          </a:lnTo>
                          <a:lnTo>
                            <a:pt x="2922" y="1482"/>
                          </a:lnTo>
                          <a:lnTo>
                            <a:pt x="2922" y="1482"/>
                          </a:lnTo>
                          <a:lnTo>
                            <a:pt x="2922" y="1473"/>
                          </a:lnTo>
                          <a:lnTo>
                            <a:pt x="2923" y="1470"/>
                          </a:lnTo>
                          <a:lnTo>
                            <a:pt x="2925" y="1468"/>
                          </a:lnTo>
                          <a:lnTo>
                            <a:pt x="2925" y="1466"/>
                          </a:lnTo>
                          <a:lnTo>
                            <a:pt x="2929" y="1466"/>
                          </a:lnTo>
                          <a:lnTo>
                            <a:pt x="2930" y="1466"/>
                          </a:lnTo>
                          <a:lnTo>
                            <a:pt x="2934" y="1466"/>
                          </a:lnTo>
                          <a:lnTo>
                            <a:pt x="2936" y="1466"/>
                          </a:lnTo>
                          <a:lnTo>
                            <a:pt x="2939" y="1461"/>
                          </a:lnTo>
                          <a:lnTo>
                            <a:pt x="2950" y="1458"/>
                          </a:lnTo>
                          <a:lnTo>
                            <a:pt x="2950" y="1454"/>
                          </a:lnTo>
                          <a:lnTo>
                            <a:pt x="2951" y="1454"/>
                          </a:lnTo>
                          <a:lnTo>
                            <a:pt x="2951" y="1454"/>
                          </a:lnTo>
                          <a:lnTo>
                            <a:pt x="2951" y="1449"/>
                          </a:lnTo>
                          <a:lnTo>
                            <a:pt x="2951" y="1449"/>
                          </a:lnTo>
                          <a:lnTo>
                            <a:pt x="2951" y="1445"/>
                          </a:lnTo>
                          <a:lnTo>
                            <a:pt x="2953" y="1445"/>
                          </a:lnTo>
                          <a:lnTo>
                            <a:pt x="2953" y="1444"/>
                          </a:lnTo>
                          <a:lnTo>
                            <a:pt x="2955" y="1444"/>
                          </a:lnTo>
                          <a:lnTo>
                            <a:pt x="2955" y="1444"/>
                          </a:lnTo>
                          <a:lnTo>
                            <a:pt x="2955" y="1444"/>
                          </a:lnTo>
                          <a:lnTo>
                            <a:pt x="2955" y="1442"/>
                          </a:lnTo>
                          <a:lnTo>
                            <a:pt x="2955" y="1442"/>
                          </a:lnTo>
                          <a:lnTo>
                            <a:pt x="2958" y="1442"/>
                          </a:lnTo>
                          <a:lnTo>
                            <a:pt x="2958" y="1440"/>
                          </a:lnTo>
                          <a:lnTo>
                            <a:pt x="2967" y="1440"/>
                          </a:lnTo>
                          <a:lnTo>
                            <a:pt x="2969" y="1437"/>
                          </a:lnTo>
                          <a:lnTo>
                            <a:pt x="2972" y="1433"/>
                          </a:lnTo>
                          <a:lnTo>
                            <a:pt x="2976" y="1433"/>
                          </a:lnTo>
                          <a:lnTo>
                            <a:pt x="2979" y="1431"/>
                          </a:lnTo>
                          <a:lnTo>
                            <a:pt x="2981" y="1428"/>
                          </a:lnTo>
                          <a:lnTo>
                            <a:pt x="2983" y="1424"/>
                          </a:lnTo>
                          <a:lnTo>
                            <a:pt x="2986" y="1421"/>
                          </a:lnTo>
                          <a:lnTo>
                            <a:pt x="2988" y="1418"/>
                          </a:lnTo>
                          <a:lnTo>
                            <a:pt x="2990" y="1414"/>
                          </a:lnTo>
                          <a:lnTo>
                            <a:pt x="2992" y="1414"/>
                          </a:lnTo>
                          <a:lnTo>
                            <a:pt x="2993" y="1411"/>
                          </a:lnTo>
                          <a:lnTo>
                            <a:pt x="2995" y="1411"/>
                          </a:lnTo>
                          <a:lnTo>
                            <a:pt x="2997" y="1409"/>
                          </a:lnTo>
                          <a:lnTo>
                            <a:pt x="2997" y="1409"/>
                          </a:lnTo>
                          <a:lnTo>
                            <a:pt x="2997" y="1404"/>
                          </a:lnTo>
                          <a:lnTo>
                            <a:pt x="2999" y="1404"/>
                          </a:lnTo>
                          <a:lnTo>
                            <a:pt x="2999" y="1404"/>
                          </a:lnTo>
                          <a:lnTo>
                            <a:pt x="3000" y="1402"/>
                          </a:lnTo>
                          <a:lnTo>
                            <a:pt x="3007" y="1402"/>
                          </a:lnTo>
                          <a:lnTo>
                            <a:pt x="3009" y="1400"/>
                          </a:lnTo>
                          <a:lnTo>
                            <a:pt x="3012" y="1398"/>
                          </a:lnTo>
                          <a:lnTo>
                            <a:pt x="3014" y="1397"/>
                          </a:lnTo>
                          <a:lnTo>
                            <a:pt x="3018" y="1397"/>
                          </a:lnTo>
                          <a:lnTo>
                            <a:pt x="3018" y="1395"/>
                          </a:lnTo>
                          <a:lnTo>
                            <a:pt x="3021" y="1391"/>
                          </a:lnTo>
                          <a:lnTo>
                            <a:pt x="3025" y="1388"/>
                          </a:lnTo>
                          <a:lnTo>
                            <a:pt x="3025" y="1386"/>
                          </a:lnTo>
                          <a:lnTo>
                            <a:pt x="3025" y="1386"/>
                          </a:lnTo>
                          <a:lnTo>
                            <a:pt x="3025" y="1377"/>
                          </a:lnTo>
                          <a:lnTo>
                            <a:pt x="3025" y="1377"/>
                          </a:lnTo>
                          <a:lnTo>
                            <a:pt x="3025" y="1376"/>
                          </a:lnTo>
                          <a:lnTo>
                            <a:pt x="3026" y="1376"/>
                          </a:lnTo>
                          <a:lnTo>
                            <a:pt x="3026" y="1374"/>
                          </a:lnTo>
                          <a:lnTo>
                            <a:pt x="3026" y="1374"/>
                          </a:lnTo>
                          <a:lnTo>
                            <a:pt x="3028" y="1372"/>
                          </a:lnTo>
                          <a:lnTo>
                            <a:pt x="3028" y="1370"/>
                          </a:lnTo>
                          <a:lnTo>
                            <a:pt x="3028" y="1369"/>
                          </a:lnTo>
                          <a:lnTo>
                            <a:pt x="3032" y="1369"/>
                          </a:lnTo>
                          <a:lnTo>
                            <a:pt x="3033" y="1367"/>
                          </a:lnTo>
                          <a:lnTo>
                            <a:pt x="3037" y="1367"/>
                          </a:lnTo>
                          <a:lnTo>
                            <a:pt x="3037" y="1365"/>
                          </a:lnTo>
                          <a:lnTo>
                            <a:pt x="3037" y="1365"/>
                          </a:lnTo>
                          <a:lnTo>
                            <a:pt x="3039" y="1365"/>
                          </a:lnTo>
                          <a:lnTo>
                            <a:pt x="3039" y="1363"/>
                          </a:lnTo>
                          <a:lnTo>
                            <a:pt x="3039" y="1363"/>
                          </a:lnTo>
                          <a:lnTo>
                            <a:pt x="3039" y="1365"/>
                          </a:lnTo>
                          <a:lnTo>
                            <a:pt x="3047" y="1365"/>
                          </a:lnTo>
                          <a:lnTo>
                            <a:pt x="3047" y="1369"/>
                          </a:lnTo>
                          <a:lnTo>
                            <a:pt x="3051" y="1369"/>
                          </a:lnTo>
                          <a:lnTo>
                            <a:pt x="3053" y="1369"/>
                          </a:lnTo>
                          <a:lnTo>
                            <a:pt x="3054" y="1367"/>
                          </a:lnTo>
                          <a:lnTo>
                            <a:pt x="3056" y="1365"/>
                          </a:lnTo>
                          <a:lnTo>
                            <a:pt x="3060" y="1365"/>
                          </a:lnTo>
                          <a:lnTo>
                            <a:pt x="3060" y="1362"/>
                          </a:lnTo>
                          <a:lnTo>
                            <a:pt x="3061" y="1362"/>
                          </a:lnTo>
                          <a:lnTo>
                            <a:pt x="3061" y="1363"/>
                          </a:lnTo>
                          <a:lnTo>
                            <a:pt x="3061" y="1363"/>
                          </a:lnTo>
                          <a:lnTo>
                            <a:pt x="3065" y="1362"/>
                          </a:lnTo>
                          <a:lnTo>
                            <a:pt x="3065" y="1360"/>
                          </a:lnTo>
                          <a:lnTo>
                            <a:pt x="3067" y="1360"/>
                          </a:lnTo>
                          <a:lnTo>
                            <a:pt x="3068" y="1362"/>
                          </a:lnTo>
                          <a:lnTo>
                            <a:pt x="3068" y="1363"/>
                          </a:lnTo>
                          <a:lnTo>
                            <a:pt x="3070" y="1363"/>
                          </a:lnTo>
                          <a:lnTo>
                            <a:pt x="3072" y="1362"/>
                          </a:lnTo>
                          <a:lnTo>
                            <a:pt x="3074" y="1360"/>
                          </a:lnTo>
                          <a:lnTo>
                            <a:pt x="3075" y="1358"/>
                          </a:lnTo>
                          <a:lnTo>
                            <a:pt x="3074" y="1355"/>
                          </a:lnTo>
                          <a:lnTo>
                            <a:pt x="3072" y="1351"/>
                          </a:lnTo>
                          <a:lnTo>
                            <a:pt x="3072" y="1348"/>
                          </a:lnTo>
                          <a:lnTo>
                            <a:pt x="3077" y="1346"/>
                          </a:lnTo>
                          <a:lnTo>
                            <a:pt x="3077" y="1342"/>
                          </a:lnTo>
                          <a:lnTo>
                            <a:pt x="3075" y="1342"/>
                          </a:lnTo>
                          <a:lnTo>
                            <a:pt x="3075" y="1341"/>
                          </a:lnTo>
                          <a:lnTo>
                            <a:pt x="3074" y="1341"/>
                          </a:lnTo>
                          <a:lnTo>
                            <a:pt x="3074" y="1337"/>
                          </a:lnTo>
                          <a:lnTo>
                            <a:pt x="3072" y="1337"/>
                          </a:lnTo>
                          <a:lnTo>
                            <a:pt x="3072" y="1335"/>
                          </a:lnTo>
                          <a:lnTo>
                            <a:pt x="3081" y="1341"/>
                          </a:lnTo>
                          <a:lnTo>
                            <a:pt x="3081" y="1344"/>
                          </a:lnTo>
                          <a:lnTo>
                            <a:pt x="3088" y="1344"/>
                          </a:lnTo>
                          <a:lnTo>
                            <a:pt x="3088" y="1348"/>
                          </a:lnTo>
                          <a:lnTo>
                            <a:pt x="3091" y="1348"/>
                          </a:lnTo>
                          <a:lnTo>
                            <a:pt x="3091" y="1349"/>
                          </a:lnTo>
                          <a:lnTo>
                            <a:pt x="3091" y="1351"/>
                          </a:lnTo>
                          <a:lnTo>
                            <a:pt x="3091" y="1353"/>
                          </a:lnTo>
                          <a:lnTo>
                            <a:pt x="3095" y="1355"/>
                          </a:lnTo>
                          <a:lnTo>
                            <a:pt x="3095" y="1358"/>
                          </a:lnTo>
                          <a:lnTo>
                            <a:pt x="3096" y="1360"/>
                          </a:lnTo>
                          <a:lnTo>
                            <a:pt x="3098" y="1363"/>
                          </a:lnTo>
                          <a:lnTo>
                            <a:pt x="3098" y="1367"/>
                          </a:lnTo>
                          <a:lnTo>
                            <a:pt x="3098" y="1370"/>
                          </a:lnTo>
                          <a:lnTo>
                            <a:pt x="3098" y="1374"/>
                          </a:lnTo>
                          <a:lnTo>
                            <a:pt x="3098" y="1377"/>
                          </a:lnTo>
                          <a:lnTo>
                            <a:pt x="3100" y="1377"/>
                          </a:lnTo>
                          <a:lnTo>
                            <a:pt x="3100" y="1379"/>
                          </a:lnTo>
                          <a:lnTo>
                            <a:pt x="3102" y="1381"/>
                          </a:lnTo>
                          <a:lnTo>
                            <a:pt x="3102" y="1386"/>
                          </a:lnTo>
                          <a:lnTo>
                            <a:pt x="3103" y="1386"/>
                          </a:lnTo>
                          <a:lnTo>
                            <a:pt x="3103" y="1388"/>
                          </a:lnTo>
                          <a:lnTo>
                            <a:pt x="3105" y="1390"/>
                          </a:lnTo>
                          <a:lnTo>
                            <a:pt x="3105" y="1393"/>
                          </a:lnTo>
                          <a:lnTo>
                            <a:pt x="3107" y="1393"/>
                          </a:lnTo>
                          <a:lnTo>
                            <a:pt x="3108" y="1397"/>
                          </a:lnTo>
                          <a:lnTo>
                            <a:pt x="3110" y="1397"/>
                          </a:lnTo>
                          <a:lnTo>
                            <a:pt x="3110" y="1395"/>
                          </a:lnTo>
                          <a:lnTo>
                            <a:pt x="3110" y="1395"/>
                          </a:lnTo>
                          <a:lnTo>
                            <a:pt x="3112" y="1395"/>
                          </a:lnTo>
                          <a:lnTo>
                            <a:pt x="3112" y="1393"/>
                          </a:lnTo>
                          <a:lnTo>
                            <a:pt x="3114" y="1393"/>
                          </a:lnTo>
                          <a:lnTo>
                            <a:pt x="3114" y="1391"/>
                          </a:lnTo>
                          <a:lnTo>
                            <a:pt x="3119" y="1391"/>
                          </a:lnTo>
                          <a:lnTo>
                            <a:pt x="3119" y="1395"/>
                          </a:lnTo>
                          <a:lnTo>
                            <a:pt x="3119" y="1398"/>
                          </a:lnTo>
                          <a:lnTo>
                            <a:pt x="3119" y="1400"/>
                          </a:lnTo>
                          <a:lnTo>
                            <a:pt x="3122" y="1400"/>
                          </a:lnTo>
                          <a:lnTo>
                            <a:pt x="3122" y="1405"/>
                          </a:lnTo>
                          <a:lnTo>
                            <a:pt x="3122" y="1409"/>
                          </a:lnTo>
                          <a:lnTo>
                            <a:pt x="3126" y="1409"/>
                          </a:lnTo>
                          <a:lnTo>
                            <a:pt x="3124" y="1411"/>
                          </a:lnTo>
                          <a:lnTo>
                            <a:pt x="3126" y="1423"/>
                          </a:lnTo>
                          <a:lnTo>
                            <a:pt x="3129" y="1424"/>
                          </a:lnTo>
                          <a:lnTo>
                            <a:pt x="3131" y="1428"/>
                          </a:lnTo>
                          <a:lnTo>
                            <a:pt x="3131" y="1428"/>
                          </a:lnTo>
                          <a:lnTo>
                            <a:pt x="3129" y="1428"/>
                          </a:lnTo>
                          <a:lnTo>
                            <a:pt x="3129" y="1430"/>
                          </a:lnTo>
                          <a:lnTo>
                            <a:pt x="3131" y="1430"/>
                          </a:lnTo>
                          <a:lnTo>
                            <a:pt x="3131" y="1433"/>
                          </a:lnTo>
                          <a:lnTo>
                            <a:pt x="3133" y="1433"/>
                          </a:lnTo>
                          <a:lnTo>
                            <a:pt x="3131" y="1444"/>
                          </a:lnTo>
                          <a:lnTo>
                            <a:pt x="3129" y="1444"/>
                          </a:lnTo>
                          <a:lnTo>
                            <a:pt x="3129" y="1449"/>
                          </a:lnTo>
                          <a:lnTo>
                            <a:pt x="3128" y="1449"/>
                          </a:lnTo>
                          <a:lnTo>
                            <a:pt x="3128" y="1452"/>
                          </a:lnTo>
                          <a:lnTo>
                            <a:pt x="3126" y="1452"/>
                          </a:lnTo>
                          <a:lnTo>
                            <a:pt x="3126" y="1461"/>
                          </a:lnTo>
                          <a:lnTo>
                            <a:pt x="3126" y="1461"/>
                          </a:lnTo>
                          <a:lnTo>
                            <a:pt x="3126" y="1463"/>
                          </a:lnTo>
                          <a:lnTo>
                            <a:pt x="3128" y="1465"/>
                          </a:lnTo>
                          <a:lnTo>
                            <a:pt x="3129" y="1466"/>
                          </a:lnTo>
                          <a:lnTo>
                            <a:pt x="3131" y="1466"/>
                          </a:lnTo>
                          <a:lnTo>
                            <a:pt x="3133" y="1465"/>
                          </a:lnTo>
                          <a:lnTo>
                            <a:pt x="3133" y="1465"/>
                          </a:lnTo>
                          <a:lnTo>
                            <a:pt x="3135" y="1466"/>
                          </a:lnTo>
                          <a:lnTo>
                            <a:pt x="3136" y="1466"/>
                          </a:lnTo>
                          <a:lnTo>
                            <a:pt x="3136" y="1466"/>
                          </a:lnTo>
                          <a:lnTo>
                            <a:pt x="3136" y="1466"/>
                          </a:lnTo>
                          <a:lnTo>
                            <a:pt x="3145" y="1466"/>
                          </a:lnTo>
                          <a:lnTo>
                            <a:pt x="3145" y="1465"/>
                          </a:lnTo>
                          <a:lnTo>
                            <a:pt x="3147" y="1463"/>
                          </a:lnTo>
                          <a:lnTo>
                            <a:pt x="3147" y="1461"/>
                          </a:lnTo>
                          <a:lnTo>
                            <a:pt x="3150" y="1461"/>
                          </a:lnTo>
                          <a:lnTo>
                            <a:pt x="3150" y="1461"/>
                          </a:lnTo>
                          <a:lnTo>
                            <a:pt x="3152" y="1459"/>
                          </a:lnTo>
                          <a:lnTo>
                            <a:pt x="3154" y="1459"/>
                          </a:lnTo>
                          <a:lnTo>
                            <a:pt x="3156" y="1458"/>
                          </a:lnTo>
                          <a:lnTo>
                            <a:pt x="3159" y="1445"/>
                          </a:lnTo>
                          <a:lnTo>
                            <a:pt x="3161" y="1445"/>
                          </a:lnTo>
                          <a:lnTo>
                            <a:pt x="3163" y="1449"/>
                          </a:lnTo>
                          <a:lnTo>
                            <a:pt x="3166" y="1449"/>
                          </a:lnTo>
                          <a:lnTo>
                            <a:pt x="3166" y="1451"/>
                          </a:lnTo>
                          <a:lnTo>
                            <a:pt x="3168" y="1452"/>
                          </a:lnTo>
                          <a:lnTo>
                            <a:pt x="3170" y="1454"/>
                          </a:lnTo>
                          <a:lnTo>
                            <a:pt x="3170" y="1456"/>
                          </a:lnTo>
                          <a:lnTo>
                            <a:pt x="3170" y="1458"/>
                          </a:lnTo>
                          <a:lnTo>
                            <a:pt x="3175" y="1458"/>
                          </a:lnTo>
                          <a:lnTo>
                            <a:pt x="3175" y="1458"/>
                          </a:lnTo>
                          <a:lnTo>
                            <a:pt x="3175" y="1458"/>
                          </a:lnTo>
                          <a:lnTo>
                            <a:pt x="3175" y="1461"/>
                          </a:lnTo>
                          <a:lnTo>
                            <a:pt x="3175" y="1461"/>
                          </a:lnTo>
                          <a:lnTo>
                            <a:pt x="3175" y="1463"/>
                          </a:lnTo>
                          <a:lnTo>
                            <a:pt x="3175" y="1463"/>
                          </a:lnTo>
                          <a:lnTo>
                            <a:pt x="3175" y="1463"/>
                          </a:lnTo>
                          <a:lnTo>
                            <a:pt x="3175" y="1465"/>
                          </a:lnTo>
                          <a:lnTo>
                            <a:pt x="3173" y="1466"/>
                          </a:lnTo>
                          <a:lnTo>
                            <a:pt x="3173" y="1470"/>
                          </a:lnTo>
                          <a:lnTo>
                            <a:pt x="3175" y="1472"/>
                          </a:lnTo>
                          <a:lnTo>
                            <a:pt x="3175" y="1472"/>
                          </a:lnTo>
                          <a:lnTo>
                            <a:pt x="3177" y="1473"/>
                          </a:lnTo>
                          <a:lnTo>
                            <a:pt x="3178" y="1473"/>
                          </a:lnTo>
                          <a:lnTo>
                            <a:pt x="3178" y="1477"/>
                          </a:lnTo>
                          <a:lnTo>
                            <a:pt x="3180" y="1477"/>
                          </a:lnTo>
                          <a:lnTo>
                            <a:pt x="3180" y="1479"/>
                          </a:lnTo>
                          <a:lnTo>
                            <a:pt x="3180" y="1479"/>
                          </a:lnTo>
                          <a:lnTo>
                            <a:pt x="3180" y="1487"/>
                          </a:lnTo>
                          <a:lnTo>
                            <a:pt x="3182" y="1487"/>
                          </a:lnTo>
                          <a:lnTo>
                            <a:pt x="3182" y="1494"/>
                          </a:lnTo>
                          <a:lnTo>
                            <a:pt x="3184" y="1494"/>
                          </a:lnTo>
                          <a:lnTo>
                            <a:pt x="3184" y="1500"/>
                          </a:lnTo>
                          <a:lnTo>
                            <a:pt x="3184" y="1500"/>
                          </a:lnTo>
                          <a:lnTo>
                            <a:pt x="3184" y="1505"/>
                          </a:lnTo>
                          <a:lnTo>
                            <a:pt x="3189" y="1507"/>
                          </a:lnTo>
                          <a:lnTo>
                            <a:pt x="3189" y="1517"/>
                          </a:lnTo>
                          <a:lnTo>
                            <a:pt x="3191" y="1517"/>
                          </a:lnTo>
                          <a:lnTo>
                            <a:pt x="3191" y="1524"/>
                          </a:lnTo>
                          <a:lnTo>
                            <a:pt x="3192" y="1524"/>
                          </a:lnTo>
                          <a:lnTo>
                            <a:pt x="3192" y="1526"/>
                          </a:lnTo>
                          <a:lnTo>
                            <a:pt x="3192" y="1526"/>
                          </a:lnTo>
                          <a:lnTo>
                            <a:pt x="3194" y="1531"/>
                          </a:lnTo>
                          <a:lnTo>
                            <a:pt x="3192" y="1534"/>
                          </a:lnTo>
                          <a:lnTo>
                            <a:pt x="3189" y="1538"/>
                          </a:lnTo>
                          <a:lnTo>
                            <a:pt x="3191" y="1540"/>
                          </a:lnTo>
                          <a:lnTo>
                            <a:pt x="3192" y="1540"/>
                          </a:lnTo>
                          <a:lnTo>
                            <a:pt x="3192" y="1541"/>
                          </a:lnTo>
                          <a:lnTo>
                            <a:pt x="3196" y="1543"/>
                          </a:lnTo>
                          <a:lnTo>
                            <a:pt x="3196" y="1548"/>
                          </a:lnTo>
                          <a:lnTo>
                            <a:pt x="3196" y="1548"/>
                          </a:lnTo>
                          <a:lnTo>
                            <a:pt x="3196" y="1550"/>
                          </a:lnTo>
                          <a:lnTo>
                            <a:pt x="3198" y="1550"/>
                          </a:lnTo>
                          <a:lnTo>
                            <a:pt x="3198" y="1554"/>
                          </a:lnTo>
                          <a:lnTo>
                            <a:pt x="3198" y="1557"/>
                          </a:lnTo>
                          <a:lnTo>
                            <a:pt x="3196" y="1559"/>
                          </a:lnTo>
                          <a:lnTo>
                            <a:pt x="3196" y="1562"/>
                          </a:lnTo>
                          <a:lnTo>
                            <a:pt x="3196" y="1564"/>
                          </a:lnTo>
                          <a:lnTo>
                            <a:pt x="3192" y="1566"/>
                          </a:lnTo>
                          <a:lnTo>
                            <a:pt x="3194" y="1573"/>
                          </a:lnTo>
                          <a:lnTo>
                            <a:pt x="3196" y="1573"/>
                          </a:lnTo>
                          <a:lnTo>
                            <a:pt x="3196" y="1578"/>
                          </a:lnTo>
                          <a:lnTo>
                            <a:pt x="3192" y="1580"/>
                          </a:lnTo>
                          <a:lnTo>
                            <a:pt x="3192" y="1582"/>
                          </a:lnTo>
                          <a:lnTo>
                            <a:pt x="3191" y="1585"/>
                          </a:lnTo>
                          <a:lnTo>
                            <a:pt x="3191" y="1589"/>
                          </a:lnTo>
                          <a:lnTo>
                            <a:pt x="3189" y="1592"/>
                          </a:lnTo>
                          <a:lnTo>
                            <a:pt x="3189" y="1594"/>
                          </a:lnTo>
                          <a:lnTo>
                            <a:pt x="3191" y="1594"/>
                          </a:lnTo>
                          <a:lnTo>
                            <a:pt x="3191" y="1599"/>
                          </a:lnTo>
                          <a:lnTo>
                            <a:pt x="3192" y="1601"/>
                          </a:lnTo>
                          <a:lnTo>
                            <a:pt x="3192" y="1604"/>
                          </a:lnTo>
                          <a:lnTo>
                            <a:pt x="3204" y="1615"/>
                          </a:lnTo>
                          <a:lnTo>
                            <a:pt x="3204" y="1617"/>
                          </a:lnTo>
                          <a:lnTo>
                            <a:pt x="3208" y="1620"/>
                          </a:lnTo>
                          <a:lnTo>
                            <a:pt x="3210" y="1627"/>
                          </a:lnTo>
                          <a:lnTo>
                            <a:pt x="3213" y="1629"/>
                          </a:lnTo>
                          <a:lnTo>
                            <a:pt x="3213" y="1646"/>
                          </a:lnTo>
                          <a:lnTo>
                            <a:pt x="3215" y="1646"/>
                          </a:lnTo>
                          <a:lnTo>
                            <a:pt x="3215" y="1650"/>
                          </a:lnTo>
                          <a:lnTo>
                            <a:pt x="3217" y="1650"/>
                          </a:lnTo>
                          <a:lnTo>
                            <a:pt x="3217" y="1653"/>
                          </a:lnTo>
                          <a:lnTo>
                            <a:pt x="3217" y="1653"/>
                          </a:lnTo>
                          <a:lnTo>
                            <a:pt x="3217" y="1657"/>
                          </a:lnTo>
                          <a:lnTo>
                            <a:pt x="3218" y="1657"/>
                          </a:lnTo>
                          <a:lnTo>
                            <a:pt x="3218" y="1658"/>
                          </a:lnTo>
                          <a:lnTo>
                            <a:pt x="3217" y="1660"/>
                          </a:lnTo>
                          <a:lnTo>
                            <a:pt x="3217" y="1662"/>
                          </a:lnTo>
                          <a:lnTo>
                            <a:pt x="3217" y="1665"/>
                          </a:lnTo>
                          <a:lnTo>
                            <a:pt x="3218" y="1665"/>
                          </a:lnTo>
                          <a:lnTo>
                            <a:pt x="3218" y="1667"/>
                          </a:lnTo>
                          <a:lnTo>
                            <a:pt x="3218" y="1667"/>
                          </a:lnTo>
                          <a:lnTo>
                            <a:pt x="3218" y="1671"/>
                          </a:lnTo>
                          <a:lnTo>
                            <a:pt x="3220" y="1671"/>
                          </a:lnTo>
                          <a:lnTo>
                            <a:pt x="3222" y="1686"/>
                          </a:lnTo>
                          <a:lnTo>
                            <a:pt x="3225" y="1688"/>
                          </a:lnTo>
                          <a:lnTo>
                            <a:pt x="3227" y="1690"/>
                          </a:lnTo>
                          <a:lnTo>
                            <a:pt x="3227" y="1692"/>
                          </a:lnTo>
                          <a:lnTo>
                            <a:pt x="3229" y="1693"/>
                          </a:lnTo>
                          <a:lnTo>
                            <a:pt x="3229" y="1693"/>
                          </a:lnTo>
                          <a:lnTo>
                            <a:pt x="3231" y="1697"/>
                          </a:lnTo>
                          <a:lnTo>
                            <a:pt x="3231" y="1699"/>
                          </a:lnTo>
                          <a:lnTo>
                            <a:pt x="3231" y="1702"/>
                          </a:lnTo>
                          <a:lnTo>
                            <a:pt x="3231" y="1704"/>
                          </a:lnTo>
                          <a:lnTo>
                            <a:pt x="3234" y="1707"/>
                          </a:lnTo>
                          <a:lnTo>
                            <a:pt x="3236" y="1709"/>
                          </a:lnTo>
                          <a:lnTo>
                            <a:pt x="3239" y="1711"/>
                          </a:lnTo>
                          <a:lnTo>
                            <a:pt x="3243" y="1713"/>
                          </a:lnTo>
                          <a:lnTo>
                            <a:pt x="3243" y="1714"/>
                          </a:lnTo>
                          <a:lnTo>
                            <a:pt x="3243" y="1714"/>
                          </a:lnTo>
                          <a:lnTo>
                            <a:pt x="3245" y="1716"/>
                          </a:lnTo>
                          <a:lnTo>
                            <a:pt x="3245" y="1716"/>
                          </a:lnTo>
                          <a:lnTo>
                            <a:pt x="3246" y="1716"/>
                          </a:lnTo>
                          <a:lnTo>
                            <a:pt x="3250" y="1720"/>
                          </a:lnTo>
                          <a:lnTo>
                            <a:pt x="3252" y="1720"/>
                          </a:lnTo>
                          <a:lnTo>
                            <a:pt x="3252" y="1721"/>
                          </a:lnTo>
                          <a:lnTo>
                            <a:pt x="3253" y="1721"/>
                          </a:lnTo>
                          <a:lnTo>
                            <a:pt x="3253" y="1721"/>
                          </a:lnTo>
                          <a:lnTo>
                            <a:pt x="3255" y="1723"/>
                          </a:lnTo>
                          <a:lnTo>
                            <a:pt x="3257" y="1725"/>
                          </a:lnTo>
                          <a:lnTo>
                            <a:pt x="3259" y="1725"/>
                          </a:lnTo>
                          <a:lnTo>
                            <a:pt x="3260" y="1723"/>
                          </a:lnTo>
                          <a:lnTo>
                            <a:pt x="3260" y="1721"/>
                          </a:lnTo>
                          <a:lnTo>
                            <a:pt x="3262" y="1720"/>
                          </a:lnTo>
                          <a:lnTo>
                            <a:pt x="3271" y="1720"/>
                          </a:lnTo>
                          <a:lnTo>
                            <a:pt x="3269" y="1716"/>
                          </a:lnTo>
                          <a:lnTo>
                            <a:pt x="3269" y="1714"/>
                          </a:lnTo>
                          <a:lnTo>
                            <a:pt x="3267" y="1711"/>
                          </a:lnTo>
                          <a:lnTo>
                            <a:pt x="3267" y="1711"/>
                          </a:lnTo>
                          <a:lnTo>
                            <a:pt x="3266" y="1707"/>
                          </a:lnTo>
                          <a:lnTo>
                            <a:pt x="3264" y="1707"/>
                          </a:lnTo>
                          <a:lnTo>
                            <a:pt x="3264" y="1702"/>
                          </a:lnTo>
                          <a:lnTo>
                            <a:pt x="3262" y="1700"/>
                          </a:lnTo>
                          <a:lnTo>
                            <a:pt x="3260" y="1700"/>
                          </a:lnTo>
                          <a:lnTo>
                            <a:pt x="3260" y="1699"/>
                          </a:lnTo>
                          <a:lnTo>
                            <a:pt x="3260" y="1697"/>
                          </a:lnTo>
                          <a:lnTo>
                            <a:pt x="3259" y="1697"/>
                          </a:lnTo>
                          <a:lnTo>
                            <a:pt x="3260" y="1674"/>
                          </a:lnTo>
                          <a:lnTo>
                            <a:pt x="3260" y="1674"/>
                          </a:lnTo>
                          <a:lnTo>
                            <a:pt x="3259" y="1674"/>
                          </a:lnTo>
                          <a:lnTo>
                            <a:pt x="3259" y="1672"/>
                          </a:lnTo>
                          <a:lnTo>
                            <a:pt x="3260" y="1672"/>
                          </a:lnTo>
                          <a:lnTo>
                            <a:pt x="3260" y="1667"/>
                          </a:lnTo>
                          <a:lnTo>
                            <a:pt x="3259" y="1667"/>
                          </a:lnTo>
                          <a:lnTo>
                            <a:pt x="3259" y="1665"/>
                          </a:lnTo>
                          <a:lnTo>
                            <a:pt x="3259" y="1665"/>
                          </a:lnTo>
                          <a:lnTo>
                            <a:pt x="3259" y="1662"/>
                          </a:lnTo>
                          <a:lnTo>
                            <a:pt x="3255" y="1660"/>
                          </a:lnTo>
                          <a:lnTo>
                            <a:pt x="3252" y="1650"/>
                          </a:lnTo>
                          <a:lnTo>
                            <a:pt x="3248" y="1648"/>
                          </a:lnTo>
                          <a:lnTo>
                            <a:pt x="3248" y="1646"/>
                          </a:lnTo>
                          <a:lnTo>
                            <a:pt x="3246" y="1646"/>
                          </a:lnTo>
                          <a:lnTo>
                            <a:pt x="3245" y="1644"/>
                          </a:lnTo>
                          <a:lnTo>
                            <a:pt x="3241" y="1641"/>
                          </a:lnTo>
                          <a:lnTo>
                            <a:pt x="3239" y="1637"/>
                          </a:lnTo>
                          <a:lnTo>
                            <a:pt x="3238" y="1637"/>
                          </a:lnTo>
                          <a:lnTo>
                            <a:pt x="3238" y="1634"/>
                          </a:lnTo>
                          <a:lnTo>
                            <a:pt x="3236" y="1634"/>
                          </a:lnTo>
                          <a:lnTo>
                            <a:pt x="3234" y="1630"/>
                          </a:lnTo>
                          <a:lnTo>
                            <a:pt x="3232" y="1627"/>
                          </a:lnTo>
                          <a:lnTo>
                            <a:pt x="3231" y="1623"/>
                          </a:lnTo>
                          <a:lnTo>
                            <a:pt x="3225" y="1623"/>
                          </a:lnTo>
                          <a:lnTo>
                            <a:pt x="3225" y="1623"/>
                          </a:lnTo>
                          <a:lnTo>
                            <a:pt x="3222" y="1620"/>
                          </a:lnTo>
                          <a:lnTo>
                            <a:pt x="3218" y="1617"/>
                          </a:lnTo>
                          <a:lnTo>
                            <a:pt x="3217" y="1613"/>
                          </a:lnTo>
                          <a:lnTo>
                            <a:pt x="3215" y="1608"/>
                          </a:lnTo>
                          <a:lnTo>
                            <a:pt x="3215" y="1603"/>
                          </a:lnTo>
                          <a:lnTo>
                            <a:pt x="3213" y="1603"/>
                          </a:lnTo>
                          <a:lnTo>
                            <a:pt x="3211" y="1603"/>
                          </a:lnTo>
                          <a:lnTo>
                            <a:pt x="3210" y="1603"/>
                          </a:lnTo>
                          <a:lnTo>
                            <a:pt x="3210" y="1599"/>
                          </a:lnTo>
                          <a:lnTo>
                            <a:pt x="3210" y="1597"/>
                          </a:lnTo>
                          <a:lnTo>
                            <a:pt x="3208" y="1594"/>
                          </a:lnTo>
                          <a:lnTo>
                            <a:pt x="3208" y="1592"/>
                          </a:lnTo>
                          <a:lnTo>
                            <a:pt x="3208" y="1590"/>
                          </a:lnTo>
                          <a:lnTo>
                            <a:pt x="3204" y="1590"/>
                          </a:lnTo>
                          <a:lnTo>
                            <a:pt x="3203" y="1589"/>
                          </a:lnTo>
                          <a:lnTo>
                            <a:pt x="3203" y="1583"/>
                          </a:lnTo>
                          <a:lnTo>
                            <a:pt x="3203" y="1580"/>
                          </a:lnTo>
                          <a:lnTo>
                            <a:pt x="3203" y="1576"/>
                          </a:lnTo>
                          <a:lnTo>
                            <a:pt x="3204" y="1576"/>
                          </a:lnTo>
                          <a:lnTo>
                            <a:pt x="3204" y="1573"/>
                          </a:lnTo>
                          <a:lnTo>
                            <a:pt x="3204" y="1573"/>
                          </a:lnTo>
                          <a:lnTo>
                            <a:pt x="3206" y="1564"/>
                          </a:lnTo>
                          <a:lnTo>
                            <a:pt x="3208" y="1564"/>
                          </a:lnTo>
                          <a:lnTo>
                            <a:pt x="3208" y="1562"/>
                          </a:lnTo>
                          <a:lnTo>
                            <a:pt x="3208" y="1562"/>
                          </a:lnTo>
                          <a:lnTo>
                            <a:pt x="3208" y="1550"/>
                          </a:lnTo>
                          <a:lnTo>
                            <a:pt x="3210" y="1550"/>
                          </a:lnTo>
                          <a:lnTo>
                            <a:pt x="3210" y="1545"/>
                          </a:lnTo>
                          <a:lnTo>
                            <a:pt x="3210" y="1545"/>
                          </a:lnTo>
                          <a:lnTo>
                            <a:pt x="3211" y="1540"/>
                          </a:lnTo>
                          <a:lnTo>
                            <a:pt x="3213" y="1540"/>
                          </a:lnTo>
                          <a:lnTo>
                            <a:pt x="3211" y="1529"/>
                          </a:lnTo>
                          <a:lnTo>
                            <a:pt x="3211" y="1527"/>
                          </a:lnTo>
                          <a:lnTo>
                            <a:pt x="3213" y="1526"/>
                          </a:lnTo>
                          <a:lnTo>
                            <a:pt x="3213" y="1522"/>
                          </a:lnTo>
                          <a:lnTo>
                            <a:pt x="3213" y="1520"/>
                          </a:lnTo>
                          <a:lnTo>
                            <a:pt x="3213" y="1520"/>
                          </a:lnTo>
                          <a:lnTo>
                            <a:pt x="3211" y="1515"/>
                          </a:lnTo>
                          <a:lnTo>
                            <a:pt x="3213" y="1515"/>
                          </a:lnTo>
                          <a:lnTo>
                            <a:pt x="3213" y="1514"/>
                          </a:lnTo>
                          <a:lnTo>
                            <a:pt x="3218" y="1514"/>
                          </a:lnTo>
                          <a:lnTo>
                            <a:pt x="3218" y="1515"/>
                          </a:lnTo>
                          <a:lnTo>
                            <a:pt x="3225" y="1515"/>
                          </a:lnTo>
                          <a:lnTo>
                            <a:pt x="3225" y="1515"/>
                          </a:lnTo>
                          <a:lnTo>
                            <a:pt x="3225" y="1517"/>
                          </a:lnTo>
                          <a:lnTo>
                            <a:pt x="3227" y="1520"/>
                          </a:lnTo>
                          <a:lnTo>
                            <a:pt x="3227" y="1524"/>
                          </a:lnTo>
                          <a:lnTo>
                            <a:pt x="3229" y="1527"/>
                          </a:lnTo>
                          <a:lnTo>
                            <a:pt x="3234" y="1527"/>
                          </a:lnTo>
                          <a:lnTo>
                            <a:pt x="3234" y="1526"/>
                          </a:lnTo>
                          <a:lnTo>
                            <a:pt x="3238" y="1529"/>
                          </a:lnTo>
                          <a:lnTo>
                            <a:pt x="3239" y="1533"/>
                          </a:lnTo>
                          <a:lnTo>
                            <a:pt x="3241" y="1536"/>
                          </a:lnTo>
                          <a:lnTo>
                            <a:pt x="3243" y="1538"/>
                          </a:lnTo>
                          <a:lnTo>
                            <a:pt x="3243" y="1540"/>
                          </a:lnTo>
                          <a:lnTo>
                            <a:pt x="3246" y="1540"/>
                          </a:lnTo>
                          <a:lnTo>
                            <a:pt x="3248" y="1545"/>
                          </a:lnTo>
                          <a:lnTo>
                            <a:pt x="3250" y="1547"/>
                          </a:lnTo>
                          <a:lnTo>
                            <a:pt x="3252" y="1550"/>
                          </a:lnTo>
                          <a:lnTo>
                            <a:pt x="3253" y="1554"/>
                          </a:lnTo>
                          <a:lnTo>
                            <a:pt x="3255" y="1554"/>
                          </a:lnTo>
                          <a:lnTo>
                            <a:pt x="3259" y="1562"/>
                          </a:lnTo>
                          <a:lnTo>
                            <a:pt x="3260" y="1562"/>
                          </a:lnTo>
                          <a:lnTo>
                            <a:pt x="3262" y="1562"/>
                          </a:lnTo>
                          <a:lnTo>
                            <a:pt x="3264" y="1561"/>
                          </a:lnTo>
                          <a:lnTo>
                            <a:pt x="3264" y="1566"/>
                          </a:lnTo>
                          <a:lnTo>
                            <a:pt x="3267" y="1568"/>
                          </a:lnTo>
                          <a:lnTo>
                            <a:pt x="3269" y="1568"/>
                          </a:lnTo>
                          <a:lnTo>
                            <a:pt x="3269" y="1566"/>
                          </a:lnTo>
                          <a:lnTo>
                            <a:pt x="3271" y="1566"/>
                          </a:lnTo>
                          <a:lnTo>
                            <a:pt x="3271" y="1568"/>
                          </a:lnTo>
                          <a:lnTo>
                            <a:pt x="3274" y="1569"/>
                          </a:lnTo>
                          <a:lnTo>
                            <a:pt x="3276" y="1573"/>
                          </a:lnTo>
                          <a:lnTo>
                            <a:pt x="3278" y="1576"/>
                          </a:lnTo>
                          <a:lnTo>
                            <a:pt x="3278" y="1580"/>
                          </a:lnTo>
                          <a:lnTo>
                            <a:pt x="3276" y="1580"/>
                          </a:lnTo>
                          <a:lnTo>
                            <a:pt x="3276" y="1583"/>
                          </a:lnTo>
                          <a:lnTo>
                            <a:pt x="3276" y="1583"/>
                          </a:lnTo>
                          <a:lnTo>
                            <a:pt x="3276" y="1596"/>
                          </a:lnTo>
                          <a:lnTo>
                            <a:pt x="3280" y="1596"/>
                          </a:lnTo>
                          <a:lnTo>
                            <a:pt x="3280" y="1599"/>
                          </a:lnTo>
                          <a:lnTo>
                            <a:pt x="3278" y="1599"/>
                          </a:lnTo>
                          <a:lnTo>
                            <a:pt x="3278" y="1603"/>
                          </a:lnTo>
                          <a:lnTo>
                            <a:pt x="3281" y="1601"/>
                          </a:lnTo>
                          <a:lnTo>
                            <a:pt x="3285" y="1599"/>
                          </a:lnTo>
                          <a:lnTo>
                            <a:pt x="3287" y="1596"/>
                          </a:lnTo>
                          <a:lnTo>
                            <a:pt x="3288" y="1592"/>
                          </a:lnTo>
                          <a:lnTo>
                            <a:pt x="3292" y="1592"/>
                          </a:lnTo>
                          <a:lnTo>
                            <a:pt x="3292" y="1592"/>
                          </a:lnTo>
                          <a:lnTo>
                            <a:pt x="3294" y="1592"/>
                          </a:lnTo>
                          <a:lnTo>
                            <a:pt x="3294" y="1590"/>
                          </a:lnTo>
                          <a:lnTo>
                            <a:pt x="3292" y="1590"/>
                          </a:lnTo>
                          <a:lnTo>
                            <a:pt x="3290" y="1578"/>
                          </a:lnTo>
                          <a:lnTo>
                            <a:pt x="3288" y="1578"/>
                          </a:lnTo>
                          <a:lnTo>
                            <a:pt x="3288" y="1575"/>
                          </a:lnTo>
                          <a:lnTo>
                            <a:pt x="3288" y="1575"/>
                          </a:lnTo>
                          <a:lnTo>
                            <a:pt x="3288" y="1573"/>
                          </a:lnTo>
                          <a:lnTo>
                            <a:pt x="3290" y="1575"/>
                          </a:lnTo>
                          <a:lnTo>
                            <a:pt x="3290" y="1576"/>
                          </a:lnTo>
                          <a:lnTo>
                            <a:pt x="3292" y="1578"/>
                          </a:lnTo>
                          <a:lnTo>
                            <a:pt x="3292" y="1580"/>
                          </a:lnTo>
                          <a:lnTo>
                            <a:pt x="3294" y="1580"/>
                          </a:lnTo>
                          <a:lnTo>
                            <a:pt x="3297" y="1583"/>
                          </a:lnTo>
                          <a:lnTo>
                            <a:pt x="3300" y="1583"/>
                          </a:lnTo>
                          <a:lnTo>
                            <a:pt x="3300" y="1580"/>
                          </a:lnTo>
                          <a:lnTo>
                            <a:pt x="3297" y="1576"/>
                          </a:lnTo>
                          <a:lnTo>
                            <a:pt x="3295" y="1575"/>
                          </a:lnTo>
                          <a:lnTo>
                            <a:pt x="3292" y="1571"/>
                          </a:lnTo>
                          <a:lnTo>
                            <a:pt x="3288" y="1569"/>
                          </a:lnTo>
                          <a:lnTo>
                            <a:pt x="3288" y="1568"/>
                          </a:lnTo>
                          <a:lnTo>
                            <a:pt x="3292" y="1568"/>
                          </a:lnTo>
                          <a:lnTo>
                            <a:pt x="3295" y="1569"/>
                          </a:lnTo>
                          <a:lnTo>
                            <a:pt x="3297" y="1571"/>
                          </a:lnTo>
                          <a:lnTo>
                            <a:pt x="3300" y="1571"/>
                          </a:lnTo>
                          <a:lnTo>
                            <a:pt x="3300" y="1571"/>
                          </a:lnTo>
                          <a:lnTo>
                            <a:pt x="3302" y="1571"/>
                          </a:lnTo>
                          <a:lnTo>
                            <a:pt x="3302" y="1571"/>
                          </a:lnTo>
                          <a:lnTo>
                            <a:pt x="3304" y="1571"/>
                          </a:lnTo>
                          <a:lnTo>
                            <a:pt x="3306" y="1571"/>
                          </a:lnTo>
                          <a:lnTo>
                            <a:pt x="3306" y="1569"/>
                          </a:lnTo>
                          <a:lnTo>
                            <a:pt x="3307" y="1569"/>
                          </a:lnTo>
                          <a:lnTo>
                            <a:pt x="3307" y="1569"/>
                          </a:lnTo>
                          <a:lnTo>
                            <a:pt x="3307" y="1571"/>
                          </a:lnTo>
                          <a:lnTo>
                            <a:pt x="3311" y="1571"/>
                          </a:lnTo>
                          <a:lnTo>
                            <a:pt x="3309" y="1568"/>
                          </a:lnTo>
                          <a:lnTo>
                            <a:pt x="3313" y="1568"/>
                          </a:lnTo>
                          <a:lnTo>
                            <a:pt x="3314" y="1569"/>
                          </a:lnTo>
                          <a:lnTo>
                            <a:pt x="3314" y="1569"/>
                          </a:lnTo>
                          <a:lnTo>
                            <a:pt x="3314" y="1569"/>
                          </a:lnTo>
                          <a:lnTo>
                            <a:pt x="3318" y="1568"/>
                          </a:lnTo>
                          <a:lnTo>
                            <a:pt x="3320" y="1566"/>
                          </a:lnTo>
                          <a:lnTo>
                            <a:pt x="3320" y="1566"/>
                          </a:lnTo>
                          <a:lnTo>
                            <a:pt x="3321" y="1564"/>
                          </a:lnTo>
                          <a:lnTo>
                            <a:pt x="3321" y="1562"/>
                          </a:lnTo>
                          <a:lnTo>
                            <a:pt x="3323" y="1562"/>
                          </a:lnTo>
                          <a:lnTo>
                            <a:pt x="3323" y="1562"/>
                          </a:lnTo>
                          <a:lnTo>
                            <a:pt x="3327" y="1562"/>
                          </a:lnTo>
                          <a:lnTo>
                            <a:pt x="3327" y="1559"/>
                          </a:lnTo>
                          <a:lnTo>
                            <a:pt x="3330" y="1559"/>
                          </a:lnTo>
                          <a:lnTo>
                            <a:pt x="3330" y="1557"/>
                          </a:lnTo>
                          <a:lnTo>
                            <a:pt x="3334" y="1557"/>
                          </a:lnTo>
                          <a:lnTo>
                            <a:pt x="3335" y="1554"/>
                          </a:lnTo>
                          <a:lnTo>
                            <a:pt x="3337" y="1552"/>
                          </a:lnTo>
                          <a:lnTo>
                            <a:pt x="3339" y="1550"/>
                          </a:lnTo>
                          <a:lnTo>
                            <a:pt x="3339" y="1550"/>
                          </a:lnTo>
                          <a:lnTo>
                            <a:pt x="3342" y="1541"/>
                          </a:lnTo>
                          <a:lnTo>
                            <a:pt x="3344" y="1541"/>
                          </a:lnTo>
                          <a:lnTo>
                            <a:pt x="3344" y="1538"/>
                          </a:lnTo>
                          <a:lnTo>
                            <a:pt x="3344" y="1536"/>
                          </a:lnTo>
                          <a:lnTo>
                            <a:pt x="3342" y="1533"/>
                          </a:lnTo>
                          <a:lnTo>
                            <a:pt x="3342" y="1531"/>
                          </a:lnTo>
                          <a:lnTo>
                            <a:pt x="3344" y="1529"/>
                          </a:lnTo>
                          <a:lnTo>
                            <a:pt x="3346" y="1527"/>
                          </a:lnTo>
                          <a:lnTo>
                            <a:pt x="3346" y="1524"/>
                          </a:lnTo>
                          <a:lnTo>
                            <a:pt x="3346" y="1522"/>
                          </a:lnTo>
                          <a:lnTo>
                            <a:pt x="3344" y="1522"/>
                          </a:lnTo>
                          <a:lnTo>
                            <a:pt x="3342" y="1517"/>
                          </a:lnTo>
                          <a:lnTo>
                            <a:pt x="3342" y="1517"/>
                          </a:lnTo>
                          <a:lnTo>
                            <a:pt x="3342" y="1512"/>
                          </a:lnTo>
                          <a:lnTo>
                            <a:pt x="3341" y="1512"/>
                          </a:lnTo>
                          <a:lnTo>
                            <a:pt x="3341" y="1503"/>
                          </a:lnTo>
                          <a:lnTo>
                            <a:pt x="3339" y="1501"/>
                          </a:lnTo>
                          <a:lnTo>
                            <a:pt x="3337" y="1500"/>
                          </a:lnTo>
                          <a:lnTo>
                            <a:pt x="3337" y="1496"/>
                          </a:lnTo>
                          <a:lnTo>
                            <a:pt x="3337" y="1494"/>
                          </a:lnTo>
                          <a:lnTo>
                            <a:pt x="3335" y="1493"/>
                          </a:lnTo>
                          <a:lnTo>
                            <a:pt x="3335" y="1484"/>
                          </a:lnTo>
                          <a:lnTo>
                            <a:pt x="3334" y="1484"/>
                          </a:lnTo>
                          <a:lnTo>
                            <a:pt x="3334" y="1482"/>
                          </a:lnTo>
                          <a:lnTo>
                            <a:pt x="3330" y="1480"/>
                          </a:lnTo>
                          <a:lnTo>
                            <a:pt x="3328" y="1479"/>
                          </a:lnTo>
                          <a:lnTo>
                            <a:pt x="3328" y="1477"/>
                          </a:lnTo>
                          <a:lnTo>
                            <a:pt x="3327" y="1475"/>
                          </a:lnTo>
                          <a:lnTo>
                            <a:pt x="3327" y="1472"/>
                          </a:lnTo>
                          <a:lnTo>
                            <a:pt x="3325" y="1468"/>
                          </a:lnTo>
                          <a:lnTo>
                            <a:pt x="3325" y="1466"/>
                          </a:lnTo>
                          <a:lnTo>
                            <a:pt x="3323" y="1465"/>
                          </a:lnTo>
                          <a:lnTo>
                            <a:pt x="3323" y="1465"/>
                          </a:lnTo>
                          <a:lnTo>
                            <a:pt x="3321" y="1463"/>
                          </a:lnTo>
                          <a:lnTo>
                            <a:pt x="3318" y="1463"/>
                          </a:lnTo>
                          <a:lnTo>
                            <a:pt x="3318" y="1459"/>
                          </a:lnTo>
                          <a:lnTo>
                            <a:pt x="3316" y="1459"/>
                          </a:lnTo>
                          <a:lnTo>
                            <a:pt x="3316" y="1458"/>
                          </a:lnTo>
                          <a:lnTo>
                            <a:pt x="3314" y="1458"/>
                          </a:lnTo>
                          <a:lnTo>
                            <a:pt x="3314" y="1454"/>
                          </a:lnTo>
                          <a:lnTo>
                            <a:pt x="3313" y="1454"/>
                          </a:lnTo>
                          <a:lnTo>
                            <a:pt x="3313" y="1452"/>
                          </a:lnTo>
                          <a:lnTo>
                            <a:pt x="3313" y="1452"/>
                          </a:lnTo>
                          <a:lnTo>
                            <a:pt x="3313" y="1449"/>
                          </a:lnTo>
                          <a:lnTo>
                            <a:pt x="3311" y="1449"/>
                          </a:lnTo>
                          <a:lnTo>
                            <a:pt x="3309" y="1445"/>
                          </a:lnTo>
                          <a:lnTo>
                            <a:pt x="3307" y="1445"/>
                          </a:lnTo>
                          <a:lnTo>
                            <a:pt x="3304" y="1442"/>
                          </a:lnTo>
                          <a:lnTo>
                            <a:pt x="3302" y="1442"/>
                          </a:lnTo>
                          <a:lnTo>
                            <a:pt x="3302" y="1440"/>
                          </a:lnTo>
                          <a:lnTo>
                            <a:pt x="3299" y="1438"/>
                          </a:lnTo>
                          <a:lnTo>
                            <a:pt x="3299" y="1437"/>
                          </a:lnTo>
                          <a:lnTo>
                            <a:pt x="3297" y="1437"/>
                          </a:lnTo>
                          <a:lnTo>
                            <a:pt x="3297" y="1433"/>
                          </a:lnTo>
                          <a:lnTo>
                            <a:pt x="3294" y="1430"/>
                          </a:lnTo>
                          <a:lnTo>
                            <a:pt x="3294" y="1428"/>
                          </a:lnTo>
                          <a:lnTo>
                            <a:pt x="3292" y="1428"/>
                          </a:lnTo>
                          <a:lnTo>
                            <a:pt x="3292" y="1424"/>
                          </a:lnTo>
                          <a:lnTo>
                            <a:pt x="3290" y="1424"/>
                          </a:lnTo>
                          <a:lnTo>
                            <a:pt x="3290" y="1421"/>
                          </a:lnTo>
                          <a:lnTo>
                            <a:pt x="3288" y="1421"/>
                          </a:lnTo>
                          <a:lnTo>
                            <a:pt x="3288" y="1419"/>
                          </a:lnTo>
                          <a:lnTo>
                            <a:pt x="3288" y="1419"/>
                          </a:lnTo>
                          <a:lnTo>
                            <a:pt x="3288" y="1416"/>
                          </a:lnTo>
                          <a:lnTo>
                            <a:pt x="3288" y="1412"/>
                          </a:lnTo>
                          <a:lnTo>
                            <a:pt x="3290" y="1409"/>
                          </a:lnTo>
                          <a:lnTo>
                            <a:pt x="3290" y="1400"/>
                          </a:lnTo>
                          <a:lnTo>
                            <a:pt x="3292" y="1400"/>
                          </a:lnTo>
                          <a:lnTo>
                            <a:pt x="3294" y="1397"/>
                          </a:lnTo>
                          <a:lnTo>
                            <a:pt x="3295" y="1397"/>
                          </a:lnTo>
                          <a:lnTo>
                            <a:pt x="3295" y="1395"/>
                          </a:lnTo>
                          <a:lnTo>
                            <a:pt x="3297" y="1395"/>
                          </a:lnTo>
                          <a:lnTo>
                            <a:pt x="3299" y="1393"/>
                          </a:lnTo>
                          <a:lnTo>
                            <a:pt x="3299" y="1393"/>
                          </a:lnTo>
                          <a:lnTo>
                            <a:pt x="3300" y="1391"/>
                          </a:lnTo>
                          <a:lnTo>
                            <a:pt x="3300" y="1391"/>
                          </a:lnTo>
                          <a:lnTo>
                            <a:pt x="3302" y="1388"/>
                          </a:lnTo>
                          <a:lnTo>
                            <a:pt x="3304" y="1386"/>
                          </a:lnTo>
                          <a:lnTo>
                            <a:pt x="3304" y="1384"/>
                          </a:lnTo>
                          <a:lnTo>
                            <a:pt x="3307" y="1383"/>
                          </a:lnTo>
                          <a:lnTo>
                            <a:pt x="3307" y="1381"/>
                          </a:lnTo>
                          <a:lnTo>
                            <a:pt x="3307" y="1379"/>
                          </a:lnTo>
                          <a:lnTo>
                            <a:pt x="3309" y="1377"/>
                          </a:lnTo>
                          <a:lnTo>
                            <a:pt x="3314" y="1377"/>
                          </a:lnTo>
                          <a:lnTo>
                            <a:pt x="3318" y="1370"/>
                          </a:lnTo>
                          <a:lnTo>
                            <a:pt x="3321" y="1370"/>
                          </a:lnTo>
                          <a:lnTo>
                            <a:pt x="3323" y="1369"/>
                          </a:lnTo>
                          <a:lnTo>
                            <a:pt x="3325" y="1369"/>
                          </a:lnTo>
                          <a:lnTo>
                            <a:pt x="3327" y="1367"/>
                          </a:lnTo>
                          <a:lnTo>
                            <a:pt x="3327" y="1363"/>
                          </a:lnTo>
                          <a:lnTo>
                            <a:pt x="3334" y="1365"/>
                          </a:lnTo>
                          <a:lnTo>
                            <a:pt x="3334" y="1362"/>
                          </a:lnTo>
                          <a:lnTo>
                            <a:pt x="3337" y="1363"/>
                          </a:lnTo>
                          <a:lnTo>
                            <a:pt x="3339" y="1363"/>
                          </a:lnTo>
                          <a:lnTo>
                            <a:pt x="3339" y="1365"/>
                          </a:lnTo>
                          <a:lnTo>
                            <a:pt x="3346" y="1365"/>
                          </a:lnTo>
                          <a:lnTo>
                            <a:pt x="3346" y="1365"/>
                          </a:lnTo>
                          <a:lnTo>
                            <a:pt x="3346" y="1365"/>
                          </a:lnTo>
                          <a:lnTo>
                            <a:pt x="3346" y="1369"/>
                          </a:lnTo>
                          <a:lnTo>
                            <a:pt x="3344" y="1372"/>
                          </a:lnTo>
                          <a:lnTo>
                            <a:pt x="3344" y="1376"/>
                          </a:lnTo>
                          <a:lnTo>
                            <a:pt x="3344" y="1379"/>
                          </a:lnTo>
                          <a:lnTo>
                            <a:pt x="3346" y="1381"/>
                          </a:lnTo>
                          <a:lnTo>
                            <a:pt x="3346" y="1381"/>
                          </a:lnTo>
                          <a:lnTo>
                            <a:pt x="3346" y="1381"/>
                          </a:lnTo>
                          <a:lnTo>
                            <a:pt x="3348" y="1383"/>
                          </a:lnTo>
                          <a:lnTo>
                            <a:pt x="3349" y="1386"/>
                          </a:lnTo>
                          <a:lnTo>
                            <a:pt x="3349" y="1390"/>
                          </a:lnTo>
                          <a:lnTo>
                            <a:pt x="3358" y="1388"/>
                          </a:lnTo>
                          <a:lnTo>
                            <a:pt x="3358" y="1388"/>
                          </a:lnTo>
                          <a:lnTo>
                            <a:pt x="3358" y="1388"/>
                          </a:lnTo>
                          <a:lnTo>
                            <a:pt x="3358" y="1386"/>
                          </a:lnTo>
                          <a:lnTo>
                            <a:pt x="3358" y="1384"/>
                          </a:lnTo>
                          <a:lnTo>
                            <a:pt x="3356" y="1383"/>
                          </a:lnTo>
                          <a:lnTo>
                            <a:pt x="3356" y="1381"/>
                          </a:lnTo>
                          <a:lnTo>
                            <a:pt x="3355" y="1379"/>
                          </a:lnTo>
                          <a:lnTo>
                            <a:pt x="3353" y="1379"/>
                          </a:lnTo>
                          <a:lnTo>
                            <a:pt x="3353" y="1379"/>
                          </a:lnTo>
                          <a:lnTo>
                            <a:pt x="3356" y="1379"/>
                          </a:lnTo>
                          <a:lnTo>
                            <a:pt x="3356" y="1377"/>
                          </a:lnTo>
                          <a:lnTo>
                            <a:pt x="3358" y="1377"/>
                          </a:lnTo>
                          <a:lnTo>
                            <a:pt x="3358" y="1374"/>
                          </a:lnTo>
                          <a:lnTo>
                            <a:pt x="3362" y="1374"/>
                          </a:lnTo>
                          <a:lnTo>
                            <a:pt x="3365" y="1370"/>
                          </a:lnTo>
                          <a:lnTo>
                            <a:pt x="3369" y="1369"/>
                          </a:lnTo>
                          <a:lnTo>
                            <a:pt x="3370" y="1365"/>
                          </a:lnTo>
                          <a:lnTo>
                            <a:pt x="3374" y="1365"/>
                          </a:lnTo>
                          <a:lnTo>
                            <a:pt x="3374" y="1362"/>
                          </a:lnTo>
                          <a:lnTo>
                            <a:pt x="3377" y="1363"/>
                          </a:lnTo>
                          <a:lnTo>
                            <a:pt x="3377" y="1362"/>
                          </a:lnTo>
                          <a:lnTo>
                            <a:pt x="3379" y="1360"/>
                          </a:lnTo>
                          <a:lnTo>
                            <a:pt x="3379" y="1358"/>
                          </a:lnTo>
                          <a:lnTo>
                            <a:pt x="3383" y="1360"/>
                          </a:lnTo>
                          <a:lnTo>
                            <a:pt x="3383" y="1358"/>
                          </a:lnTo>
                          <a:lnTo>
                            <a:pt x="3384" y="1358"/>
                          </a:lnTo>
                          <a:lnTo>
                            <a:pt x="3384" y="1358"/>
                          </a:lnTo>
                          <a:lnTo>
                            <a:pt x="3393" y="1358"/>
                          </a:lnTo>
                          <a:lnTo>
                            <a:pt x="3393" y="1356"/>
                          </a:lnTo>
                          <a:lnTo>
                            <a:pt x="3395" y="1356"/>
                          </a:lnTo>
                          <a:lnTo>
                            <a:pt x="3395" y="1358"/>
                          </a:lnTo>
                          <a:lnTo>
                            <a:pt x="3398" y="1356"/>
                          </a:lnTo>
                          <a:lnTo>
                            <a:pt x="3400" y="1355"/>
                          </a:lnTo>
                          <a:lnTo>
                            <a:pt x="3402" y="1351"/>
                          </a:lnTo>
                          <a:lnTo>
                            <a:pt x="3403" y="1349"/>
                          </a:lnTo>
                          <a:lnTo>
                            <a:pt x="3405" y="1348"/>
                          </a:lnTo>
                          <a:lnTo>
                            <a:pt x="3407" y="1344"/>
                          </a:lnTo>
                          <a:lnTo>
                            <a:pt x="3409" y="1344"/>
                          </a:lnTo>
                          <a:lnTo>
                            <a:pt x="3409" y="1341"/>
                          </a:lnTo>
                          <a:lnTo>
                            <a:pt x="3407" y="1341"/>
                          </a:lnTo>
                          <a:lnTo>
                            <a:pt x="3407" y="1339"/>
                          </a:lnTo>
                          <a:lnTo>
                            <a:pt x="3409" y="1339"/>
                          </a:lnTo>
                          <a:lnTo>
                            <a:pt x="3410" y="1342"/>
                          </a:lnTo>
                          <a:lnTo>
                            <a:pt x="3412" y="1344"/>
                          </a:lnTo>
                          <a:lnTo>
                            <a:pt x="3414" y="1344"/>
                          </a:lnTo>
                          <a:lnTo>
                            <a:pt x="3414" y="1346"/>
                          </a:lnTo>
                          <a:lnTo>
                            <a:pt x="3414" y="1346"/>
                          </a:lnTo>
                          <a:lnTo>
                            <a:pt x="3414" y="1349"/>
                          </a:lnTo>
                          <a:lnTo>
                            <a:pt x="3417" y="1349"/>
                          </a:lnTo>
                          <a:lnTo>
                            <a:pt x="3417" y="1346"/>
                          </a:lnTo>
                          <a:lnTo>
                            <a:pt x="3423" y="1346"/>
                          </a:lnTo>
                          <a:lnTo>
                            <a:pt x="3423" y="1344"/>
                          </a:lnTo>
                          <a:lnTo>
                            <a:pt x="3428" y="1344"/>
                          </a:lnTo>
                          <a:lnTo>
                            <a:pt x="3433" y="1342"/>
                          </a:lnTo>
                          <a:lnTo>
                            <a:pt x="3440" y="1344"/>
                          </a:lnTo>
                          <a:lnTo>
                            <a:pt x="3440" y="1341"/>
                          </a:lnTo>
                          <a:lnTo>
                            <a:pt x="3442" y="1341"/>
                          </a:lnTo>
                          <a:lnTo>
                            <a:pt x="3442" y="1341"/>
                          </a:lnTo>
                          <a:lnTo>
                            <a:pt x="3444" y="1339"/>
                          </a:lnTo>
                          <a:lnTo>
                            <a:pt x="3444" y="1339"/>
                          </a:lnTo>
                          <a:lnTo>
                            <a:pt x="3445" y="1335"/>
                          </a:lnTo>
                          <a:lnTo>
                            <a:pt x="3445" y="1334"/>
                          </a:lnTo>
                          <a:lnTo>
                            <a:pt x="3444" y="1330"/>
                          </a:lnTo>
                          <a:lnTo>
                            <a:pt x="3451" y="1327"/>
                          </a:lnTo>
                          <a:lnTo>
                            <a:pt x="3452" y="1323"/>
                          </a:lnTo>
                          <a:lnTo>
                            <a:pt x="3456" y="1325"/>
                          </a:lnTo>
                          <a:lnTo>
                            <a:pt x="3456" y="1323"/>
                          </a:lnTo>
                          <a:lnTo>
                            <a:pt x="3458" y="1323"/>
                          </a:lnTo>
                          <a:lnTo>
                            <a:pt x="3459" y="1321"/>
                          </a:lnTo>
                          <a:lnTo>
                            <a:pt x="3459" y="1318"/>
                          </a:lnTo>
                          <a:lnTo>
                            <a:pt x="3463" y="1318"/>
                          </a:lnTo>
                          <a:lnTo>
                            <a:pt x="3463" y="1316"/>
                          </a:lnTo>
                          <a:lnTo>
                            <a:pt x="3465" y="1316"/>
                          </a:lnTo>
                          <a:lnTo>
                            <a:pt x="3466" y="1316"/>
                          </a:lnTo>
                          <a:lnTo>
                            <a:pt x="3466" y="1313"/>
                          </a:lnTo>
                          <a:lnTo>
                            <a:pt x="3468" y="1313"/>
                          </a:lnTo>
                          <a:lnTo>
                            <a:pt x="3468" y="1311"/>
                          </a:lnTo>
                          <a:lnTo>
                            <a:pt x="3466" y="1311"/>
                          </a:lnTo>
                          <a:lnTo>
                            <a:pt x="3465" y="1309"/>
                          </a:lnTo>
                          <a:lnTo>
                            <a:pt x="3468" y="1308"/>
                          </a:lnTo>
                          <a:lnTo>
                            <a:pt x="3472" y="1308"/>
                          </a:lnTo>
                          <a:lnTo>
                            <a:pt x="3477" y="1308"/>
                          </a:lnTo>
                          <a:lnTo>
                            <a:pt x="3477" y="1304"/>
                          </a:lnTo>
                          <a:lnTo>
                            <a:pt x="3482" y="1304"/>
                          </a:lnTo>
                          <a:lnTo>
                            <a:pt x="3480" y="1299"/>
                          </a:lnTo>
                          <a:lnTo>
                            <a:pt x="3484" y="1299"/>
                          </a:lnTo>
                          <a:lnTo>
                            <a:pt x="3484" y="1295"/>
                          </a:lnTo>
                          <a:lnTo>
                            <a:pt x="3482" y="1295"/>
                          </a:lnTo>
                          <a:lnTo>
                            <a:pt x="3482" y="1292"/>
                          </a:lnTo>
                          <a:lnTo>
                            <a:pt x="3486" y="1292"/>
                          </a:lnTo>
                          <a:lnTo>
                            <a:pt x="3491" y="1292"/>
                          </a:lnTo>
                          <a:lnTo>
                            <a:pt x="3491" y="1290"/>
                          </a:lnTo>
                          <a:lnTo>
                            <a:pt x="3492" y="1290"/>
                          </a:lnTo>
                          <a:lnTo>
                            <a:pt x="3492" y="1288"/>
                          </a:lnTo>
                          <a:lnTo>
                            <a:pt x="3491" y="1285"/>
                          </a:lnTo>
                          <a:lnTo>
                            <a:pt x="3491" y="1281"/>
                          </a:lnTo>
                          <a:lnTo>
                            <a:pt x="3491" y="1280"/>
                          </a:lnTo>
                          <a:lnTo>
                            <a:pt x="3486" y="1278"/>
                          </a:lnTo>
                          <a:lnTo>
                            <a:pt x="3486" y="1278"/>
                          </a:lnTo>
                          <a:lnTo>
                            <a:pt x="3486" y="1276"/>
                          </a:lnTo>
                          <a:lnTo>
                            <a:pt x="3486" y="1276"/>
                          </a:lnTo>
                          <a:lnTo>
                            <a:pt x="3486" y="1274"/>
                          </a:lnTo>
                          <a:lnTo>
                            <a:pt x="3489" y="1274"/>
                          </a:lnTo>
                          <a:lnTo>
                            <a:pt x="3489" y="1273"/>
                          </a:lnTo>
                          <a:lnTo>
                            <a:pt x="3489" y="1269"/>
                          </a:lnTo>
                          <a:lnTo>
                            <a:pt x="3491" y="1267"/>
                          </a:lnTo>
                          <a:lnTo>
                            <a:pt x="3492" y="1266"/>
                          </a:lnTo>
                          <a:lnTo>
                            <a:pt x="3496" y="1266"/>
                          </a:lnTo>
                          <a:lnTo>
                            <a:pt x="3496" y="1264"/>
                          </a:lnTo>
                          <a:lnTo>
                            <a:pt x="3498" y="1264"/>
                          </a:lnTo>
                          <a:lnTo>
                            <a:pt x="3499" y="1262"/>
                          </a:lnTo>
                          <a:lnTo>
                            <a:pt x="3499" y="1260"/>
                          </a:lnTo>
                          <a:lnTo>
                            <a:pt x="3501" y="1259"/>
                          </a:lnTo>
                          <a:lnTo>
                            <a:pt x="3503" y="1259"/>
                          </a:lnTo>
                          <a:lnTo>
                            <a:pt x="3505" y="1257"/>
                          </a:lnTo>
                          <a:lnTo>
                            <a:pt x="3505" y="1257"/>
                          </a:lnTo>
                          <a:lnTo>
                            <a:pt x="3505" y="1257"/>
                          </a:lnTo>
                          <a:lnTo>
                            <a:pt x="3505" y="1248"/>
                          </a:lnTo>
                          <a:lnTo>
                            <a:pt x="3508" y="1248"/>
                          </a:lnTo>
                          <a:lnTo>
                            <a:pt x="3508" y="1246"/>
                          </a:lnTo>
                          <a:lnTo>
                            <a:pt x="3506" y="1246"/>
                          </a:lnTo>
                          <a:lnTo>
                            <a:pt x="3506" y="1245"/>
                          </a:lnTo>
                          <a:lnTo>
                            <a:pt x="3506" y="1245"/>
                          </a:lnTo>
                          <a:lnTo>
                            <a:pt x="3512" y="1245"/>
                          </a:lnTo>
                          <a:lnTo>
                            <a:pt x="3512" y="1243"/>
                          </a:lnTo>
                          <a:lnTo>
                            <a:pt x="3512" y="1241"/>
                          </a:lnTo>
                          <a:lnTo>
                            <a:pt x="3513" y="1239"/>
                          </a:lnTo>
                          <a:lnTo>
                            <a:pt x="3513" y="1239"/>
                          </a:lnTo>
                          <a:lnTo>
                            <a:pt x="3513" y="1238"/>
                          </a:lnTo>
                          <a:lnTo>
                            <a:pt x="3515" y="1239"/>
                          </a:lnTo>
                          <a:lnTo>
                            <a:pt x="3517" y="1239"/>
                          </a:lnTo>
                          <a:lnTo>
                            <a:pt x="3519" y="1238"/>
                          </a:lnTo>
                          <a:lnTo>
                            <a:pt x="3519" y="1236"/>
                          </a:lnTo>
                          <a:lnTo>
                            <a:pt x="3519" y="1234"/>
                          </a:lnTo>
                          <a:lnTo>
                            <a:pt x="3517" y="1234"/>
                          </a:lnTo>
                          <a:lnTo>
                            <a:pt x="3517" y="1232"/>
                          </a:lnTo>
                          <a:lnTo>
                            <a:pt x="3515" y="1232"/>
                          </a:lnTo>
                          <a:lnTo>
                            <a:pt x="3515" y="1231"/>
                          </a:lnTo>
                          <a:lnTo>
                            <a:pt x="3515" y="1229"/>
                          </a:lnTo>
                          <a:lnTo>
                            <a:pt x="3517" y="1229"/>
                          </a:lnTo>
                          <a:lnTo>
                            <a:pt x="3517" y="1229"/>
                          </a:lnTo>
                          <a:lnTo>
                            <a:pt x="3517" y="1227"/>
                          </a:lnTo>
                          <a:lnTo>
                            <a:pt x="3517" y="1225"/>
                          </a:lnTo>
                          <a:lnTo>
                            <a:pt x="3517" y="1224"/>
                          </a:lnTo>
                          <a:lnTo>
                            <a:pt x="3517" y="1220"/>
                          </a:lnTo>
                          <a:lnTo>
                            <a:pt x="3519" y="1222"/>
                          </a:lnTo>
                          <a:lnTo>
                            <a:pt x="3520" y="1222"/>
                          </a:lnTo>
                          <a:lnTo>
                            <a:pt x="3522" y="1222"/>
                          </a:lnTo>
                          <a:lnTo>
                            <a:pt x="3524" y="1222"/>
                          </a:lnTo>
                          <a:lnTo>
                            <a:pt x="3524" y="1220"/>
                          </a:lnTo>
                          <a:lnTo>
                            <a:pt x="3526" y="1220"/>
                          </a:lnTo>
                          <a:lnTo>
                            <a:pt x="3524" y="1220"/>
                          </a:lnTo>
                          <a:lnTo>
                            <a:pt x="3524" y="1218"/>
                          </a:lnTo>
                          <a:lnTo>
                            <a:pt x="3522" y="1217"/>
                          </a:lnTo>
                          <a:lnTo>
                            <a:pt x="3522" y="1215"/>
                          </a:lnTo>
                          <a:lnTo>
                            <a:pt x="3524" y="1215"/>
                          </a:lnTo>
                          <a:lnTo>
                            <a:pt x="3524" y="1215"/>
                          </a:lnTo>
                          <a:lnTo>
                            <a:pt x="3526" y="1213"/>
                          </a:lnTo>
                          <a:lnTo>
                            <a:pt x="3522" y="1212"/>
                          </a:lnTo>
                          <a:lnTo>
                            <a:pt x="3522" y="1210"/>
                          </a:lnTo>
                          <a:lnTo>
                            <a:pt x="3526" y="1208"/>
                          </a:lnTo>
                          <a:lnTo>
                            <a:pt x="3529" y="1208"/>
                          </a:lnTo>
                          <a:lnTo>
                            <a:pt x="3527" y="1206"/>
                          </a:lnTo>
                          <a:lnTo>
                            <a:pt x="3527" y="1206"/>
                          </a:lnTo>
                          <a:lnTo>
                            <a:pt x="3527" y="1206"/>
                          </a:lnTo>
                          <a:lnTo>
                            <a:pt x="3527" y="1205"/>
                          </a:lnTo>
                          <a:lnTo>
                            <a:pt x="3522" y="1203"/>
                          </a:lnTo>
                          <a:lnTo>
                            <a:pt x="3520" y="1201"/>
                          </a:lnTo>
                          <a:lnTo>
                            <a:pt x="3519" y="1201"/>
                          </a:lnTo>
                          <a:lnTo>
                            <a:pt x="3515" y="1201"/>
                          </a:lnTo>
                          <a:lnTo>
                            <a:pt x="3513" y="1203"/>
                          </a:lnTo>
                          <a:lnTo>
                            <a:pt x="3512" y="1203"/>
                          </a:lnTo>
                          <a:lnTo>
                            <a:pt x="3508" y="1201"/>
                          </a:lnTo>
                          <a:lnTo>
                            <a:pt x="3508" y="1201"/>
                          </a:lnTo>
                          <a:lnTo>
                            <a:pt x="3508" y="1199"/>
                          </a:lnTo>
                          <a:lnTo>
                            <a:pt x="3508" y="1199"/>
                          </a:lnTo>
                          <a:lnTo>
                            <a:pt x="3510" y="1198"/>
                          </a:lnTo>
                          <a:lnTo>
                            <a:pt x="3512" y="1196"/>
                          </a:lnTo>
                          <a:lnTo>
                            <a:pt x="3513" y="1194"/>
                          </a:lnTo>
                          <a:lnTo>
                            <a:pt x="3517" y="1192"/>
                          </a:lnTo>
                          <a:lnTo>
                            <a:pt x="3519" y="1191"/>
                          </a:lnTo>
                          <a:lnTo>
                            <a:pt x="3520" y="1191"/>
                          </a:lnTo>
                          <a:lnTo>
                            <a:pt x="3520" y="1185"/>
                          </a:lnTo>
                          <a:lnTo>
                            <a:pt x="3519" y="1182"/>
                          </a:lnTo>
                          <a:lnTo>
                            <a:pt x="3517" y="1178"/>
                          </a:lnTo>
                          <a:lnTo>
                            <a:pt x="3513" y="1178"/>
                          </a:lnTo>
                          <a:lnTo>
                            <a:pt x="3513" y="1175"/>
                          </a:lnTo>
                          <a:lnTo>
                            <a:pt x="3506" y="1173"/>
                          </a:lnTo>
                          <a:lnTo>
                            <a:pt x="3506" y="1175"/>
                          </a:lnTo>
                          <a:lnTo>
                            <a:pt x="3505" y="1175"/>
                          </a:lnTo>
                          <a:lnTo>
                            <a:pt x="3505" y="1175"/>
                          </a:lnTo>
                          <a:lnTo>
                            <a:pt x="3501" y="1177"/>
                          </a:lnTo>
                          <a:lnTo>
                            <a:pt x="3499" y="1175"/>
                          </a:lnTo>
                          <a:lnTo>
                            <a:pt x="3499" y="1173"/>
                          </a:lnTo>
                          <a:lnTo>
                            <a:pt x="3498" y="1173"/>
                          </a:lnTo>
                          <a:lnTo>
                            <a:pt x="3499" y="1171"/>
                          </a:lnTo>
                          <a:lnTo>
                            <a:pt x="3503" y="1170"/>
                          </a:lnTo>
                          <a:lnTo>
                            <a:pt x="3508" y="1170"/>
                          </a:lnTo>
                          <a:lnTo>
                            <a:pt x="3508" y="1171"/>
                          </a:lnTo>
                          <a:lnTo>
                            <a:pt x="3510" y="1171"/>
                          </a:lnTo>
                          <a:lnTo>
                            <a:pt x="3510" y="1173"/>
                          </a:lnTo>
                          <a:lnTo>
                            <a:pt x="3513" y="1173"/>
                          </a:lnTo>
                          <a:lnTo>
                            <a:pt x="3513" y="1166"/>
                          </a:lnTo>
                          <a:lnTo>
                            <a:pt x="3510" y="1164"/>
                          </a:lnTo>
                          <a:lnTo>
                            <a:pt x="3508" y="1161"/>
                          </a:lnTo>
                          <a:lnTo>
                            <a:pt x="3506" y="1157"/>
                          </a:lnTo>
                          <a:lnTo>
                            <a:pt x="3503" y="1154"/>
                          </a:lnTo>
                          <a:lnTo>
                            <a:pt x="3499" y="1150"/>
                          </a:lnTo>
                          <a:lnTo>
                            <a:pt x="3498" y="1143"/>
                          </a:lnTo>
                          <a:lnTo>
                            <a:pt x="3496" y="1138"/>
                          </a:lnTo>
                          <a:lnTo>
                            <a:pt x="3492" y="1138"/>
                          </a:lnTo>
                          <a:lnTo>
                            <a:pt x="3492" y="1140"/>
                          </a:lnTo>
                          <a:lnTo>
                            <a:pt x="3489" y="1140"/>
                          </a:lnTo>
                          <a:lnTo>
                            <a:pt x="3491" y="1138"/>
                          </a:lnTo>
                          <a:lnTo>
                            <a:pt x="3492" y="1136"/>
                          </a:lnTo>
                          <a:lnTo>
                            <a:pt x="3492" y="1133"/>
                          </a:lnTo>
                          <a:lnTo>
                            <a:pt x="3487" y="1126"/>
                          </a:lnTo>
                          <a:lnTo>
                            <a:pt x="3486" y="1114"/>
                          </a:lnTo>
                          <a:lnTo>
                            <a:pt x="3487" y="1103"/>
                          </a:lnTo>
                          <a:lnTo>
                            <a:pt x="3496" y="1098"/>
                          </a:lnTo>
                          <a:lnTo>
                            <a:pt x="3494" y="1093"/>
                          </a:lnTo>
                          <a:lnTo>
                            <a:pt x="3494" y="1093"/>
                          </a:lnTo>
                          <a:lnTo>
                            <a:pt x="3498" y="1091"/>
                          </a:lnTo>
                          <a:lnTo>
                            <a:pt x="3499" y="1091"/>
                          </a:lnTo>
                          <a:lnTo>
                            <a:pt x="3501" y="1089"/>
                          </a:lnTo>
                          <a:lnTo>
                            <a:pt x="3501" y="1088"/>
                          </a:lnTo>
                          <a:lnTo>
                            <a:pt x="3505" y="1086"/>
                          </a:lnTo>
                          <a:lnTo>
                            <a:pt x="3505" y="1082"/>
                          </a:lnTo>
                          <a:lnTo>
                            <a:pt x="3512" y="1079"/>
                          </a:lnTo>
                          <a:lnTo>
                            <a:pt x="3513" y="1077"/>
                          </a:lnTo>
                          <a:lnTo>
                            <a:pt x="3519" y="1077"/>
                          </a:lnTo>
                          <a:lnTo>
                            <a:pt x="3520" y="1075"/>
                          </a:lnTo>
                          <a:lnTo>
                            <a:pt x="3520" y="1074"/>
                          </a:lnTo>
                          <a:lnTo>
                            <a:pt x="3522" y="1072"/>
                          </a:lnTo>
                          <a:lnTo>
                            <a:pt x="3524" y="1072"/>
                          </a:lnTo>
                          <a:lnTo>
                            <a:pt x="3524" y="1072"/>
                          </a:lnTo>
                          <a:lnTo>
                            <a:pt x="3526" y="1072"/>
                          </a:lnTo>
                          <a:lnTo>
                            <a:pt x="3526" y="1074"/>
                          </a:lnTo>
                          <a:lnTo>
                            <a:pt x="3531" y="1072"/>
                          </a:lnTo>
                          <a:lnTo>
                            <a:pt x="3533" y="1068"/>
                          </a:lnTo>
                          <a:lnTo>
                            <a:pt x="3534" y="1065"/>
                          </a:lnTo>
                          <a:lnTo>
                            <a:pt x="3534" y="1061"/>
                          </a:lnTo>
                          <a:lnTo>
                            <a:pt x="3531" y="1060"/>
                          </a:lnTo>
                          <a:lnTo>
                            <a:pt x="3527" y="1060"/>
                          </a:lnTo>
                          <a:lnTo>
                            <a:pt x="3524" y="1060"/>
                          </a:lnTo>
                          <a:lnTo>
                            <a:pt x="3522" y="1061"/>
                          </a:lnTo>
                          <a:lnTo>
                            <a:pt x="3515" y="1061"/>
                          </a:lnTo>
                          <a:lnTo>
                            <a:pt x="3512" y="1056"/>
                          </a:lnTo>
                          <a:lnTo>
                            <a:pt x="3498" y="1056"/>
                          </a:lnTo>
                          <a:lnTo>
                            <a:pt x="3496" y="1060"/>
                          </a:lnTo>
                          <a:lnTo>
                            <a:pt x="3489" y="1061"/>
                          </a:lnTo>
                          <a:lnTo>
                            <a:pt x="3489" y="1065"/>
                          </a:lnTo>
                          <a:lnTo>
                            <a:pt x="3487" y="1067"/>
                          </a:lnTo>
                          <a:lnTo>
                            <a:pt x="3487" y="1068"/>
                          </a:lnTo>
                          <a:lnTo>
                            <a:pt x="3482" y="1068"/>
                          </a:lnTo>
                          <a:lnTo>
                            <a:pt x="3482" y="1068"/>
                          </a:lnTo>
                          <a:lnTo>
                            <a:pt x="3480" y="1068"/>
                          </a:lnTo>
                          <a:lnTo>
                            <a:pt x="3480" y="1070"/>
                          </a:lnTo>
                          <a:lnTo>
                            <a:pt x="3479" y="1070"/>
                          </a:lnTo>
                          <a:lnTo>
                            <a:pt x="3479" y="1068"/>
                          </a:lnTo>
                          <a:lnTo>
                            <a:pt x="3479" y="1068"/>
                          </a:lnTo>
                          <a:lnTo>
                            <a:pt x="3477" y="1067"/>
                          </a:lnTo>
                          <a:lnTo>
                            <a:pt x="3475" y="1065"/>
                          </a:lnTo>
                          <a:lnTo>
                            <a:pt x="3473" y="1063"/>
                          </a:lnTo>
                          <a:lnTo>
                            <a:pt x="3473" y="1060"/>
                          </a:lnTo>
                          <a:lnTo>
                            <a:pt x="3472" y="1056"/>
                          </a:lnTo>
                          <a:lnTo>
                            <a:pt x="3470" y="1054"/>
                          </a:lnTo>
                          <a:lnTo>
                            <a:pt x="3466" y="1053"/>
                          </a:lnTo>
                          <a:lnTo>
                            <a:pt x="3465" y="1049"/>
                          </a:lnTo>
                          <a:lnTo>
                            <a:pt x="3465" y="1049"/>
                          </a:lnTo>
                          <a:lnTo>
                            <a:pt x="3465" y="1046"/>
                          </a:lnTo>
                          <a:lnTo>
                            <a:pt x="3463" y="1046"/>
                          </a:lnTo>
                          <a:lnTo>
                            <a:pt x="3463" y="1042"/>
                          </a:lnTo>
                          <a:lnTo>
                            <a:pt x="3463" y="1042"/>
                          </a:lnTo>
                          <a:lnTo>
                            <a:pt x="3461" y="1039"/>
                          </a:lnTo>
                          <a:lnTo>
                            <a:pt x="3459" y="1039"/>
                          </a:lnTo>
                          <a:lnTo>
                            <a:pt x="3459" y="1037"/>
                          </a:lnTo>
                          <a:lnTo>
                            <a:pt x="3461" y="1037"/>
                          </a:lnTo>
                          <a:lnTo>
                            <a:pt x="3461" y="1037"/>
                          </a:lnTo>
                          <a:lnTo>
                            <a:pt x="3461" y="1033"/>
                          </a:lnTo>
                          <a:lnTo>
                            <a:pt x="3461" y="1032"/>
                          </a:lnTo>
                          <a:lnTo>
                            <a:pt x="3463" y="1032"/>
                          </a:lnTo>
                          <a:lnTo>
                            <a:pt x="3463" y="1030"/>
                          </a:lnTo>
                          <a:lnTo>
                            <a:pt x="3477" y="1030"/>
                          </a:lnTo>
                          <a:lnTo>
                            <a:pt x="3486" y="1018"/>
                          </a:lnTo>
                          <a:lnTo>
                            <a:pt x="3487" y="1018"/>
                          </a:lnTo>
                          <a:lnTo>
                            <a:pt x="3489" y="1014"/>
                          </a:lnTo>
                          <a:lnTo>
                            <a:pt x="3496" y="1014"/>
                          </a:lnTo>
                          <a:lnTo>
                            <a:pt x="3499" y="1007"/>
                          </a:lnTo>
                          <a:lnTo>
                            <a:pt x="3501" y="1007"/>
                          </a:lnTo>
                          <a:lnTo>
                            <a:pt x="3505" y="999"/>
                          </a:lnTo>
                          <a:lnTo>
                            <a:pt x="3508" y="997"/>
                          </a:lnTo>
                          <a:lnTo>
                            <a:pt x="3513" y="990"/>
                          </a:lnTo>
                          <a:lnTo>
                            <a:pt x="3531" y="995"/>
                          </a:lnTo>
                          <a:lnTo>
                            <a:pt x="3529" y="999"/>
                          </a:lnTo>
                          <a:lnTo>
                            <a:pt x="3529" y="1000"/>
                          </a:lnTo>
                          <a:lnTo>
                            <a:pt x="3527" y="1002"/>
                          </a:lnTo>
                          <a:lnTo>
                            <a:pt x="3526" y="1002"/>
                          </a:lnTo>
                          <a:lnTo>
                            <a:pt x="3526" y="1007"/>
                          </a:lnTo>
                          <a:lnTo>
                            <a:pt x="3522" y="1007"/>
                          </a:lnTo>
                          <a:lnTo>
                            <a:pt x="3522" y="1011"/>
                          </a:lnTo>
                          <a:lnTo>
                            <a:pt x="3517" y="1016"/>
                          </a:lnTo>
                          <a:lnTo>
                            <a:pt x="3517" y="1019"/>
                          </a:lnTo>
                          <a:lnTo>
                            <a:pt x="3517" y="1019"/>
                          </a:lnTo>
                          <a:lnTo>
                            <a:pt x="3517" y="1025"/>
                          </a:lnTo>
                          <a:lnTo>
                            <a:pt x="3517" y="1025"/>
                          </a:lnTo>
                          <a:lnTo>
                            <a:pt x="3519" y="1025"/>
                          </a:lnTo>
                          <a:lnTo>
                            <a:pt x="3519" y="1025"/>
                          </a:lnTo>
                          <a:lnTo>
                            <a:pt x="3519" y="1025"/>
                          </a:lnTo>
                          <a:lnTo>
                            <a:pt x="3519" y="1023"/>
                          </a:lnTo>
                          <a:lnTo>
                            <a:pt x="3522" y="1023"/>
                          </a:lnTo>
                          <a:lnTo>
                            <a:pt x="3520" y="1025"/>
                          </a:lnTo>
                          <a:lnTo>
                            <a:pt x="3519" y="1026"/>
                          </a:lnTo>
                          <a:lnTo>
                            <a:pt x="3519" y="1028"/>
                          </a:lnTo>
                          <a:lnTo>
                            <a:pt x="3519" y="1030"/>
                          </a:lnTo>
                          <a:lnTo>
                            <a:pt x="3517" y="1030"/>
                          </a:lnTo>
                          <a:lnTo>
                            <a:pt x="3515" y="1032"/>
                          </a:lnTo>
                          <a:lnTo>
                            <a:pt x="3515" y="1032"/>
                          </a:lnTo>
                          <a:lnTo>
                            <a:pt x="3515" y="1032"/>
                          </a:lnTo>
                          <a:lnTo>
                            <a:pt x="3515" y="1033"/>
                          </a:lnTo>
                          <a:lnTo>
                            <a:pt x="3515" y="1033"/>
                          </a:lnTo>
                          <a:lnTo>
                            <a:pt x="3517" y="1035"/>
                          </a:lnTo>
                          <a:lnTo>
                            <a:pt x="3517" y="1035"/>
                          </a:lnTo>
                          <a:lnTo>
                            <a:pt x="3522" y="1035"/>
                          </a:lnTo>
                          <a:lnTo>
                            <a:pt x="3522" y="1033"/>
                          </a:lnTo>
                          <a:lnTo>
                            <a:pt x="3522" y="1033"/>
                          </a:lnTo>
                          <a:lnTo>
                            <a:pt x="3522" y="1030"/>
                          </a:lnTo>
                          <a:lnTo>
                            <a:pt x="3526" y="1028"/>
                          </a:lnTo>
                          <a:lnTo>
                            <a:pt x="3526" y="1028"/>
                          </a:lnTo>
                          <a:lnTo>
                            <a:pt x="3527" y="1028"/>
                          </a:lnTo>
                          <a:lnTo>
                            <a:pt x="3533" y="1021"/>
                          </a:lnTo>
                          <a:lnTo>
                            <a:pt x="3534" y="1021"/>
                          </a:lnTo>
                          <a:lnTo>
                            <a:pt x="3536" y="1019"/>
                          </a:lnTo>
                          <a:lnTo>
                            <a:pt x="3538" y="1019"/>
                          </a:lnTo>
                          <a:lnTo>
                            <a:pt x="3540" y="1016"/>
                          </a:lnTo>
                          <a:lnTo>
                            <a:pt x="3543" y="1016"/>
                          </a:lnTo>
                          <a:lnTo>
                            <a:pt x="3543" y="1016"/>
                          </a:lnTo>
                          <a:lnTo>
                            <a:pt x="3545" y="1016"/>
                          </a:lnTo>
                          <a:lnTo>
                            <a:pt x="3545" y="1014"/>
                          </a:lnTo>
                          <a:lnTo>
                            <a:pt x="3547" y="1014"/>
                          </a:lnTo>
                          <a:lnTo>
                            <a:pt x="3547" y="1014"/>
                          </a:lnTo>
                          <a:lnTo>
                            <a:pt x="3550" y="1013"/>
                          </a:lnTo>
                          <a:lnTo>
                            <a:pt x="3554" y="1014"/>
                          </a:lnTo>
                          <a:lnTo>
                            <a:pt x="3557" y="1014"/>
                          </a:lnTo>
                          <a:lnTo>
                            <a:pt x="3559" y="1016"/>
                          </a:lnTo>
                          <a:lnTo>
                            <a:pt x="3561" y="1016"/>
                          </a:lnTo>
                          <a:lnTo>
                            <a:pt x="3561" y="1016"/>
                          </a:lnTo>
                          <a:lnTo>
                            <a:pt x="3561" y="1016"/>
                          </a:lnTo>
                          <a:lnTo>
                            <a:pt x="3561" y="1014"/>
                          </a:lnTo>
                          <a:lnTo>
                            <a:pt x="3564" y="1014"/>
                          </a:lnTo>
                          <a:lnTo>
                            <a:pt x="3564" y="1018"/>
                          </a:lnTo>
                          <a:lnTo>
                            <a:pt x="3568" y="1019"/>
                          </a:lnTo>
                          <a:lnTo>
                            <a:pt x="3569" y="1019"/>
                          </a:lnTo>
                          <a:lnTo>
                            <a:pt x="3571" y="1021"/>
                          </a:lnTo>
                          <a:lnTo>
                            <a:pt x="3571" y="1025"/>
                          </a:lnTo>
                          <a:lnTo>
                            <a:pt x="3571" y="1028"/>
                          </a:lnTo>
                          <a:lnTo>
                            <a:pt x="3571" y="1033"/>
                          </a:lnTo>
                          <a:lnTo>
                            <a:pt x="3575" y="1035"/>
                          </a:lnTo>
                          <a:lnTo>
                            <a:pt x="3573" y="1035"/>
                          </a:lnTo>
                          <a:lnTo>
                            <a:pt x="3571" y="1035"/>
                          </a:lnTo>
                          <a:lnTo>
                            <a:pt x="3569" y="1035"/>
                          </a:lnTo>
                          <a:lnTo>
                            <a:pt x="3568" y="1037"/>
                          </a:lnTo>
                          <a:lnTo>
                            <a:pt x="3568" y="1037"/>
                          </a:lnTo>
                          <a:lnTo>
                            <a:pt x="3566" y="1039"/>
                          </a:lnTo>
                          <a:lnTo>
                            <a:pt x="3564" y="1042"/>
                          </a:lnTo>
                          <a:lnTo>
                            <a:pt x="3562" y="1044"/>
                          </a:lnTo>
                          <a:lnTo>
                            <a:pt x="3562" y="1046"/>
                          </a:lnTo>
                          <a:lnTo>
                            <a:pt x="3564" y="1047"/>
                          </a:lnTo>
                          <a:lnTo>
                            <a:pt x="3564" y="1049"/>
                          </a:lnTo>
                          <a:lnTo>
                            <a:pt x="3568" y="1049"/>
                          </a:lnTo>
                          <a:lnTo>
                            <a:pt x="3568" y="1049"/>
                          </a:lnTo>
                          <a:lnTo>
                            <a:pt x="3568" y="1049"/>
                          </a:lnTo>
                          <a:lnTo>
                            <a:pt x="3569" y="1049"/>
                          </a:lnTo>
                          <a:lnTo>
                            <a:pt x="3569" y="1049"/>
                          </a:lnTo>
                          <a:lnTo>
                            <a:pt x="3571" y="1051"/>
                          </a:lnTo>
                          <a:lnTo>
                            <a:pt x="3571" y="1051"/>
                          </a:lnTo>
                          <a:lnTo>
                            <a:pt x="3569" y="1053"/>
                          </a:lnTo>
                          <a:lnTo>
                            <a:pt x="3568" y="1054"/>
                          </a:lnTo>
                          <a:lnTo>
                            <a:pt x="3571" y="1058"/>
                          </a:lnTo>
                          <a:lnTo>
                            <a:pt x="3575" y="1058"/>
                          </a:lnTo>
                          <a:lnTo>
                            <a:pt x="3575" y="1060"/>
                          </a:lnTo>
                          <a:lnTo>
                            <a:pt x="3575" y="1060"/>
                          </a:lnTo>
                          <a:lnTo>
                            <a:pt x="3576" y="1060"/>
                          </a:lnTo>
                          <a:lnTo>
                            <a:pt x="3576" y="1058"/>
                          </a:lnTo>
                          <a:lnTo>
                            <a:pt x="3580" y="1058"/>
                          </a:lnTo>
                          <a:lnTo>
                            <a:pt x="3580" y="1056"/>
                          </a:lnTo>
                          <a:lnTo>
                            <a:pt x="3587" y="1058"/>
                          </a:lnTo>
                          <a:lnTo>
                            <a:pt x="3587" y="1056"/>
                          </a:lnTo>
                          <a:lnTo>
                            <a:pt x="3590" y="1056"/>
                          </a:lnTo>
                          <a:lnTo>
                            <a:pt x="3592" y="1058"/>
                          </a:lnTo>
                          <a:lnTo>
                            <a:pt x="3594" y="1068"/>
                          </a:lnTo>
                          <a:lnTo>
                            <a:pt x="3595" y="1068"/>
                          </a:lnTo>
                          <a:lnTo>
                            <a:pt x="3595" y="1070"/>
                          </a:lnTo>
                          <a:lnTo>
                            <a:pt x="3595" y="1072"/>
                          </a:lnTo>
                          <a:lnTo>
                            <a:pt x="3595" y="1072"/>
                          </a:lnTo>
                          <a:lnTo>
                            <a:pt x="3594" y="1072"/>
                          </a:lnTo>
                          <a:lnTo>
                            <a:pt x="3590" y="1072"/>
                          </a:lnTo>
                          <a:lnTo>
                            <a:pt x="3590" y="1075"/>
                          </a:lnTo>
                          <a:lnTo>
                            <a:pt x="3592" y="1079"/>
                          </a:lnTo>
                          <a:lnTo>
                            <a:pt x="3594" y="1081"/>
                          </a:lnTo>
                          <a:lnTo>
                            <a:pt x="3594" y="1082"/>
                          </a:lnTo>
                          <a:lnTo>
                            <a:pt x="3592" y="1082"/>
                          </a:lnTo>
                          <a:lnTo>
                            <a:pt x="3592" y="1086"/>
                          </a:lnTo>
                          <a:lnTo>
                            <a:pt x="3592" y="1089"/>
                          </a:lnTo>
                          <a:lnTo>
                            <a:pt x="3594" y="1091"/>
                          </a:lnTo>
                          <a:lnTo>
                            <a:pt x="3595" y="1091"/>
                          </a:lnTo>
                          <a:lnTo>
                            <a:pt x="3594" y="1093"/>
                          </a:lnTo>
                          <a:lnTo>
                            <a:pt x="3594" y="1095"/>
                          </a:lnTo>
                          <a:lnTo>
                            <a:pt x="3594" y="1096"/>
                          </a:lnTo>
                          <a:lnTo>
                            <a:pt x="3588" y="1100"/>
                          </a:lnTo>
                          <a:lnTo>
                            <a:pt x="3590" y="1110"/>
                          </a:lnTo>
                          <a:lnTo>
                            <a:pt x="3588" y="1110"/>
                          </a:lnTo>
                          <a:lnTo>
                            <a:pt x="3588" y="1112"/>
                          </a:lnTo>
                          <a:lnTo>
                            <a:pt x="3588" y="1112"/>
                          </a:lnTo>
                          <a:lnTo>
                            <a:pt x="3588" y="1116"/>
                          </a:lnTo>
                          <a:lnTo>
                            <a:pt x="3587" y="1116"/>
                          </a:lnTo>
                          <a:lnTo>
                            <a:pt x="3587" y="1117"/>
                          </a:lnTo>
                          <a:lnTo>
                            <a:pt x="3587" y="1119"/>
                          </a:lnTo>
                          <a:lnTo>
                            <a:pt x="3588" y="1121"/>
                          </a:lnTo>
                          <a:lnTo>
                            <a:pt x="3587" y="1121"/>
                          </a:lnTo>
                          <a:lnTo>
                            <a:pt x="3587" y="1122"/>
                          </a:lnTo>
                          <a:lnTo>
                            <a:pt x="3585" y="1124"/>
                          </a:lnTo>
                          <a:lnTo>
                            <a:pt x="3587" y="1124"/>
                          </a:lnTo>
                          <a:lnTo>
                            <a:pt x="3588" y="1124"/>
                          </a:lnTo>
                          <a:lnTo>
                            <a:pt x="3588" y="1126"/>
                          </a:lnTo>
                          <a:lnTo>
                            <a:pt x="3592" y="1126"/>
                          </a:lnTo>
                          <a:lnTo>
                            <a:pt x="3594" y="1124"/>
                          </a:lnTo>
                          <a:lnTo>
                            <a:pt x="3595" y="1122"/>
                          </a:lnTo>
                          <a:lnTo>
                            <a:pt x="3599" y="1121"/>
                          </a:lnTo>
                          <a:lnTo>
                            <a:pt x="3601" y="1117"/>
                          </a:lnTo>
                          <a:lnTo>
                            <a:pt x="3604" y="1116"/>
                          </a:lnTo>
                          <a:lnTo>
                            <a:pt x="3604" y="1116"/>
                          </a:lnTo>
                          <a:lnTo>
                            <a:pt x="3616" y="1114"/>
                          </a:lnTo>
                          <a:lnTo>
                            <a:pt x="3618" y="1109"/>
                          </a:lnTo>
                          <a:lnTo>
                            <a:pt x="3620" y="1109"/>
                          </a:lnTo>
                          <a:lnTo>
                            <a:pt x="3623" y="1107"/>
                          </a:lnTo>
                          <a:lnTo>
                            <a:pt x="3625" y="1107"/>
                          </a:lnTo>
                          <a:lnTo>
                            <a:pt x="3627" y="1107"/>
                          </a:lnTo>
                          <a:lnTo>
                            <a:pt x="3627" y="1102"/>
                          </a:lnTo>
                          <a:lnTo>
                            <a:pt x="3629" y="1098"/>
                          </a:lnTo>
                          <a:lnTo>
                            <a:pt x="3629" y="1095"/>
                          </a:lnTo>
                          <a:lnTo>
                            <a:pt x="3630" y="1089"/>
                          </a:lnTo>
                          <a:lnTo>
                            <a:pt x="3627" y="1089"/>
                          </a:lnTo>
                          <a:lnTo>
                            <a:pt x="3627" y="1082"/>
                          </a:lnTo>
                          <a:lnTo>
                            <a:pt x="3629" y="1082"/>
                          </a:lnTo>
                          <a:lnTo>
                            <a:pt x="3629" y="1082"/>
                          </a:lnTo>
                          <a:lnTo>
                            <a:pt x="3629" y="1081"/>
                          </a:lnTo>
                          <a:lnTo>
                            <a:pt x="3627" y="1081"/>
                          </a:lnTo>
                          <a:lnTo>
                            <a:pt x="3627" y="1075"/>
                          </a:lnTo>
                          <a:lnTo>
                            <a:pt x="3629" y="1075"/>
                          </a:lnTo>
                          <a:lnTo>
                            <a:pt x="3629" y="1074"/>
                          </a:lnTo>
                          <a:lnTo>
                            <a:pt x="3629" y="1072"/>
                          </a:lnTo>
                          <a:lnTo>
                            <a:pt x="3627" y="1072"/>
                          </a:lnTo>
                          <a:lnTo>
                            <a:pt x="3627" y="1068"/>
                          </a:lnTo>
                          <a:lnTo>
                            <a:pt x="3623" y="1065"/>
                          </a:lnTo>
                          <a:lnTo>
                            <a:pt x="3622" y="1058"/>
                          </a:lnTo>
                          <a:lnTo>
                            <a:pt x="3622" y="1058"/>
                          </a:lnTo>
                          <a:lnTo>
                            <a:pt x="3622" y="1058"/>
                          </a:lnTo>
                          <a:lnTo>
                            <a:pt x="3618" y="1058"/>
                          </a:lnTo>
                          <a:lnTo>
                            <a:pt x="3616" y="1053"/>
                          </a:lnTo>
                          <a:lnTo>
                            <a:pt x="3616" y="1053"/>
                          </a:lnTo>
                          <a:lnTo>
                            <a:pt x="3618" y="1051"/>
                          </a:lnTo>
                          <a:lnTo>
                            <a:pt x="3618" y="1049"/>
                          </a:lnTo>
                          <a:lnTo>
                            <a:pt x="3615" y="1047"/>
                          </a:lnTo>
                          <a:lnTo>
                            <a:pt x="3615" y="1046"/>
                          </a:lnTo>
                          <a:lnTo>
                            <a:pt x="3613" y="1046"/>
                          </a:lnTo>
                          <a:lnTo>
                            <a:pt x="3613" y="1044"/>
                          </a:lnTo>
                          <a:lnTo>
                            <a:pt x="3613" y="1044"/>
                          </a:lnTo>
                          <a:lnTo>
                            <a:pt x="3613" y="1040"/>
                          </a:lnTo>
                          <a:lnTo>
                            <a:pt x="3611" y="1040"/>
                          </a:lnTo>
                          <a:lnTo>
                            <a:pt x="3611" y="1039"/>
                          </a:lnTo>
                          <a:lnTo>
                            <a:pt x="3611" y="1039"/>
                          </a:lnTo>
                          <a:lnTo>
                            <a:pt x="3613" y="1037"/>
                          </a:lnTo>
                          <a:lnTo>
                            <a:pt x="3613" y="1035"/>
                          </a:lnTo>
                          <a:lnTo>
                            <a:pt x="3611" y="1035"/>
                          </a:lnTo>
                          <a:lnTo>
                            <a:pt x="3609" y="1033"/>
                          </a:lnTo>
                          <a:lnTo>
                            <a:pt x="3608" y="1033"/>
                          </a:lnTo>
                          <a:lnTo>
                            <a:pt x="3606" y="1032"/>
                          </a:lnTo>
                          <a:lnTo>
                            <a:pt x="3606" y="1030"/>
                          </a:lnTo>
                          <a:lnTo>
                            <a:pt x="3601" y="1030"/>
                          </a:lnTo>
                          <a:lnTo>
                            <a:pt x="3601" y="1028"/>
                          </a:lnTo>
                          <a:lnTo>
                            <a:pt x="3599" y="1028"/>
                          </a:lnTo>
                          <a:lnTo>
                            <a:pt x="3599" y="1028"/>
                          </a:lnTo>
                          <a:lnTo>
                            <a:pt x="3597" y="1025"/>
                          </a:lnTo>
                          <a:lnTo>
                            <a:pt x="3601" y="1025"/>
                          </a:lnTo>
                          <a:lnTo>
                            <a:pt x="3602" y="1014"/>
                          </a:lnTo>
                          <a:lnTo>
                            <a:pt x="3604" y="1014"/>
                          </a:lnTo>
                          <a:lnTo>
                            <a:pt x="3606" y="1013"/>
                          </a:lnTo>
                          <a:lnTo>
                            <a:pt x="3608" y="1013"/>
                          </a:lnTo>
                          <a:lnTo>
                            <a:pt x="3609" y="1011"/>
                          </a:lnTo>
                          <a:lnTo>
                            <a:pt x="3613" y="1011"/>
                          </a:lnTo>
                          <a:lnTo>
                            <a:pt x="3613" y="1007"/>
                          </a:lnTo>
                          <a:lnTo>
                            <a:pt x="3618" y="1002"/>
                          </a:lnTo>
                          <a:lnTo>
                            <a:pt x="3618" y="1000"/>
                          </a:lnTo>
                          <a:lnTo>
                            <a:pt x="3620" y="1000"/>
                          </a:lnTo>
                          <a:lnTo>
                            <a:pt x="3620" y="999"/>
                          </a:lnTo>
                          <a:lnTo>
                            <a:pt x="3627" y="999"/>
                          </a:lnTo>
                          <a:lnTo>
                            <a:pt x="3627" y="997"/>
                          </a:lnTo>
                          <a:lnTo>
                            <a:pt x="3629" y="995"/>
                          </a:lnTo>
                          <a:lnTo>
                            <a:pt x="3629" y="993"/>
                          </a:lnTo>
                          <a:lnTo>
                            <a:pt x="3634" y="992"/>
                          </a:lnTo>
                          <a:lnTo>
                            <a:pt x="3632" y="988"/>
                          </a:lnTo>
                          <a:lnTo>
                            <a:pt x="3632" y="985"/>
                          </a:lnTo>
                          <a:lnTo>
                            <a:pt x="3632" y="983"/>
                          </a:lnTo>
                          <a:lnTo>
                            <a:pt x="3630" y="981"/>
                          </a:lnTo>
                          <a:lnTo>
                            <a:pt x="3630" y="978"/>
                          </a:lnTo>
                          <a:lnTo>
                            <a:pt x="3630" y="974"/>
                          </a:lnTo>
                          <a:lnTo>
                            <a:pt x="3632" y="972"/>
                          </a:lnTo>
                          <a:lnTo>
                            <a:pt x="3634" y="971"/>
                          </a:lnTo>
                          <a:lnTo>
                            <a:pt x="3636" y="967"/>
                          </a:lnTo>
                          <a:lnTo>
                            <a:pt x="3641" y="965"/>
                          </a:lnTo>
                          <a:lnTo>
                            <a:pt x="3641" y="964"/>
                          </a:lnTo>
                          <a:lnTo>
                            <a:pt x="3643" y="962"/>
                          </a:lnTo>
                          <a:lnTo>
                            <a:pt x="3646" y="960"/>
                          </a:lnTo>
                          <a:lnTo>
                            <a:pt x="3648" y="958"/>
                          </a:lnTo>
                          <a:lnTo>
                            <a:pt x="3648" y="955"/>
                          </a:lnTo>
                          <a:lnTo>
                            <a:pt x="3651" y="957"/>
                          </a:lnTo>
                          <a:lnTo>
                            <a:pt x="3651" y="955"/>
                          </a:lnTo>
                          <a:lnTo>
                            <a:pt x="3655" y="953"/>
                          </a:lnTo>
                          <a:lnTo>
                            <a:pt x="3655" y="950"/>
                          </a:lnTo>
                          <a:lnTo>
                            <a:pt x="3657" y="950"/>
                          </a:lnTo>
                          <a:lnTo>
                            <a:pt x="3658" y="950"/>
                          </a:lnTo>
                          <a:lnTo>
                            <a:pt x="3660" y="948"/>
                          </a:lnTo>
                          <a:lnTo>
                            <a:pt x="3660" y="948"/>
                          </a:lnTo>
                          <a:lnTo>
                            <a:pt x="3662" y="948"/>
                          </a:lnTo>
                          <a:lnTo>
                            <a:pt x="3665" y="939"/>
                          </a:lnTo>
                          <a:lnTo>
                            <a:pt x="3669" y="939"/>
                          </a:lnTo>
                          <a:lnTo>
                            <a:pt x="3669" y="941"/>
                          </a:lnTo>
                          <a:lnTo>
                            <a:pt x="3669" y="941"/>
                          </a:lnTo>
                          <a:lnTo>
                            <a:pt x="3669" y="944"/>
                          </a:lnTo>
                          <a:lnTo>
                            <a:pt x="3671" y="943"/>
                          </a:lnTo>
                          <a:lnTo>
                            <a:pt x="3672" y="943"/>
                          </a:lnTo>
                          <a:lnTo>
                            <a:pt x="3674" y="941"/>
                          </a:lnTo>
                          <a:lnTo>
                            <a:pt x="3676" y="941"/>
                          </a:lnTo>
                          <a:lnTo>
                            <a:pt x="3676" y="943"/>
                          </a:lnTo>
                          <a:lnTo>
                            <a:pt x="3676" y="944"/>
                          </a:lnTo>
                          <a:lnTo>
                            <a:pt x="3674" y="944"/>
                          </a:lnTo>
                          <a:lnTo>
                            <a:pt x="3674" y="948"/>
                          </a:lnTo>
                          <a:lnTo>
                            <a:pt x="3676" y="950"/>
                          </a:lnTo>
                          <a:lnTo>
                            <a:pt x="3678" y="950"/>
                          </a:lnTo>
                          <a:lnTo>
                            <a:pt x="3679" y="951"/>
                          </a:lnTo>
                          <a:lnTo>
                            <a:pt x="3681" y="957"/>
                          </a:lnTo>
                          <a:lnTo>
                            <a:pt x="3683" y="957"/>
                          </a:lnTo>
                          <a:lnTo>
                            <a:pt x="3684" y="955"/>
                          </a:lnTo>
                          <a:lnTo>
                            <a:pt x="3684" y="955"/>
                          </a:lnTo>
                          <a:lnTo>
                            <a:pt x="3686" y="957"/>
                          </a:lnTo>
                          <a:lnTo>
                            <a:pt x="3688" y="958"/>
                          </a:lnTo>
                          <a:lnTo>
                            <a:pt x="3688" y="958"/>
                          </a:lnTo>
                          <a:lnTo>
                            <a:pt x="3690" y="960"/>
                          </a:lnTo>
                          <a:lnTo>
                            <a:pt x="3690" y="958"/>
                          </a:lnTo>
                          <a:lnTo>
                            <a:pt x="3693" y="958"/>
                          </a:lnTo>
                          <a:lnTo>
                            <a:pt x="3695" y="958"/>
                          </a:lnTo>
                          <a:lnTo>
                            <a:pt x="3695" y="957"/>
                          </a:lnTo>
                          <a:lnTo>
                            <a:pt x="3697" y="955"/>
                          </a:lnTo>
                          <a:lnTo>
                            <a:pt x="3700" y="953"/>
                          </a:lnTo>
                          <a:lnTo>
                            <a:pt x="3700" y="950"/>
                          </a:lnTo>
                          <a:lnTo>
                            <a:pt x="3700" y="950"/>
                          </a:lnTo>
                          <a:lnTo>
                            <a:pt x="3702" y="948"/>
                          </a:lnTo>
                          <a:lnTo>
                            <a:pt x="3704" y="948"/>
                          </a:lnTo>
                          <a:lnTo>
                            <a:pt x="3705" y="944"/>
                          </a:lnTo>
                          <a:lnTo>
                            <a:pt x="3705" y="944"/>
                          </a:lnTo>
                          <a:lnTo>
                            <a:pt x="3707" y="943"/>
                          </a:lnTo>
                          <a:lnTo>
                            <a:pt x="3709" y="941"/>
                          </a:lnTo>
                          <a:lnTo>
                            <a:pt x="3709" y="939"/>
                          </a:lnTo>
                          <a:lnTo>
                            <a:pt x="3711" y="939"/>
                          </a:lnTo>
                          <a:lnTo>
                            <a:pt x="3711" y="936"/>
                          </a:lnTo>
                          <a:lnTo>
                            <a:pt x="3714" y="937"/>
                          </a:lnTo>
                          <a:lnTo>
                            <a:pt x="3714" y="936"/>
                          </a:lnTo>
                          <a:lnTo>
                            <a:pt x="3716" y="936"/>
                          </a:lnTo>
                          <a:lnTo>
                            <a:pt x="3716" y="932"/>
                          </a:lnTo>
                          <a:lnTo>
                            <a:pt x="3718" y="929"/>
                          </a:lnTo>
                          <a:lnTo>
                            <a:pt x="3719" y="927"/>
                          </a:lnTo>
                          <a:lnTo>
                            <a:pt x="3719" y="923"/>
                          </a:lnTo>
                          <a:lnTo>
                            <a:pt x="3721" y="922"/>
                          </a:lnTo>
                          <a:lnTo>
                            <a:pt x="3723" y="918"/>
                          </a:lnTo>
                          <a:lnTo>
                            <a:pt x="3725" y="918"/>
                          </a:lnTo>
                          <a:lnTo>
                            <a:pt x="3726" y="916"/>
                          </a:lnTo>
                          <a:lnTo>
                            <a:pt x="3728" y="915"/>
                          </a:lnTo>
                          <a:lnTo>
                            <a:pt x="3730" y="915"/>
                          </a:lnTo>
                          <a:lnTo>
                            <a:pt x="3730" y="911"/>
                          </a:lnTo>
                          <a:lnTo>
                            <a:pt x="3735" y="906"/>
                          </a:lnTo>
                          <a:lnTo>
                            <a:pt x="3735" y="903"/>
                          </a:lnTo>
                          <a:lnTo>
                            <a:pt x="3737" y="903"/>
                          </a:lnTo>
                          <a:lnTo>
                            <a:pt x="3739" y="901"/>
                          </a:lnTo>
                          <a:lnTo>
                            <a:pt x="3740" y="901"/>
                          </a:lnTo>
                          <a:lnTo>
                            <a:pt x="3740" y="899"/>
                          </a:lnTo>
                          <a:lnTo>
                            <a:pt x="3742" y="899"/>
                          </a:lnTo>
                          <a:lnTo>
                            <a:pt x="3744" y="897"/>
                          </a:lnTo>
                          <a:lnTo>
                            <a:pt x="3744" y="896"/>
                          </a:lnTo>
                          <a:lnTo>
                            <a:pt x="3744" y="894"/>
                          </a:lnTo>
                          <a:lnTo>
                            <a:pt x="3751" y="889"/>
                          </a:lnTo>
                          <a:lnTo>
                            <a:pt x="3751" y="887"/>
                          </a:lnTo>
                          <a:lnTo>
                            <a:pt x="3753" y="885"/>
                          </a:lnTo>
                          <a:lnTo>
                            <a:pt x="3753" y="882"/>
                          </a:lnTo>
                          <a:lnTo>
                            <a:pt x="3754" y="882"/>
                          </a:lnTo>
                          <a:lnTo>
                            <a:pt x="3754" y="880"/>
                          </a:lnTo>
                          <a:lnTo>
                            <a:pt x="3756" y="878"/>
                          </a:lnTo>
                          <a:lnTo>
                            <a:pt x="3758" y="876"/>
                          </a:lnTo>
                          <a:lnTo>
                            <a:pt x="3758" y="876"/>
                          </a:lnTo>
                          <a:lnTo>
                            <a:pt x="3756" y="875"/>
                          </a:lnTo>
                          <a:lnTo>
                            <a:pt x="3756" y="875"/>
                          </a:lnTo>
                          <a:lnTo>
                            <a:pt x="3756" y="873"/>
                          </a:lnTo>
                          <a:lnTo>
                            <a:pt x="3758" y="873"/>
                          </a:lnTo>
                          <a:lnTo>
                            <a:pt x="3758" y="869"/>
                          </a:lnTo>
                          <a:lnTo>
                            <a:pt x="3760" y="869"/>
                          </a:lnTo>
                          <a:lnTo>
                            <a:pt x="3760" y="868"/>
                          </a:lnTo>
                          <a:lnTo>
                            <a:pt x="3760" y="868"/>
                          </a:lnTo>
                          <a:lnTo>
                            <a:pt x="3760" y="864"/>
                          </a:lnTo>
                          <a:lnTo>
                            <a:pt x="3761" y="864"/>
                          </a:lnTo>
                          <a:lnTo>
                            <a:pt x="3761" y="862"/>
                          </a:lnTo>
                          <a:lnTo>
                            <a:pt x="3765" y="861"/>
                          </a:lnTo>
                          <a:lnTo>
                            <a:pt x="3765" y="859"/>
                          </a:lnTo>
                          <a:lnTo>
                            <a:pt x="3768" y="857"/>
                          </a:lnTo>
                          <a:lnTo>
                            <a:pt x="3768" y="852"/>
                          </a:lnTo>
                          <a:lnTo>
                            <a:pt x="3770" y="852"/>
                          </a:lnTo>
                          <a:lnTo>
                            <a:pt x="3770" y="848"/>
                          </a:lnTo>
                          <a:lnTo>
                            <a:pt x="3774" y="847"/>
                          </a:lnTo>
                          <a:lnTo>
                            <a:pt x="3774" y="845"/>
                          </a:lnTo>
                          <a:lnTo>
                            <a:pt x="3782" y="838"/>
                          </a:lnTo>
                          <a:lnTo>
                            <a:pt x="3784" y="829"/>
                          </a:lnTo>
                          <a:lnTo>
                            <a:pt x="3784" y="829"/>
                          </a:lnTo>
                          <a:lnTo>
                            <a:pt x="3784" y="829"/>
                          </a:lnTo>
                          <a:lnTo>
                            <a:pt x="3786" y="827"/>
                          </a:lnTo>
                          <a:lnTo>
                            <a:pt x="3786" y="827"/>
                          </a:lnTo>
                          <a:lnTo>
                            <a:pt x="3786" y="827"/>
                          </a:lnTo>
                          <a:lnTo>
                            <a:pt x="3786" y="826"/>
                          </a:lnTo>
                          <a:lnTo>
                            <a:pt x="3784" y="824"/>
                          </a:lnTo>
                          <a:lnTo>
                            <a:pt x="3784" y="822"/>
                          </a:lnTo>
                          <a:lnTo>
                            <a:pt x="3786" y="822"/>
                          </a:lnTo>
                          <a:lnTo>
                            <a:pt x="3786" y="819"/>
                          </a:lnTo>
                          <a:lnTo>
                            <a:pt x="3786" y="819"/>
                          </a:lnTo>
                          <a:lnTo>
                            <a:pt x="3786" y="815"/>
                          </a:lnTo>
                          <a:lnTo>
                            <a:pt x="3787" y="815"/>
                          </a:lnTo>
                          <a:lnTo>
                            <a:pt x="3787" y="814"/>
                          </a:lnTo>
                          <a:lnTo>
                            <a:pt x="3789" y="814"/>
                          </a:lnTo>
                          <a:lnTo>
                            <a:pt x="3789" y="810"/>
                          </a:lnTo>
                          <a:lnTo>
                            <a:pt x="3789" y="807"/>
                          </a:lnTo>
                          <a:lnTo>
                            <a:pt x="3787" y="805"/>
                          </a:lnTo>
                          <a:lnTo>
                            <a:pt x="3786" y="805"/>
                          </a:lnTo>
                          <a:lnTo>
                            <a:pt x="3789" y="798"/>
                          </a:lnTo>
                          <a:lnTo>
                            <a:pt x="3786" y="798"/>
                          </a:lnTo>
                          <a:lnTo>
                            <a:pt x="3786" y="793"/>
                          </a:lnTo>
                          <a:lnTo>
                            <a:pt x="3787" y="789"/>
                          </a:lnTo>
                          <a:lnTo>
                            <a:pt x="3789" y="789"/>
                          </a:lnTo>
                          <a:lnTo>
                            <a:pt x="3789" y="787"/>
                          </a:lnTo>
                          <a:lnTo>
                            <a:pt x="3789" y="786"/>
                          </a:lnTo>
                          <a:lnTo>
                            <a:pt x="3787" y="784"/>
                          </a:lnTo>
                          <a:lnTo>
                            <a:pt x="3787" y="784"/>
                          </a:lnTo>
                          <a:lnTo>
                            <a:pt x="3787" y="782"/>
                          </a:lnTo>
                          <a:lnTo>
                            <a:pt x="3787" y="779"/>
                          </a:lnTo>
                          <a:lnTo>
                            <a:pt x="3789" y="779"/>
                          </a:lnTo>
                          <a:lnTo>
                            <a:pt x="3789" y="779"/>
                          </a:lnTo>
                          <a:lnTo>
                            <a:pt x="3791" y="777"/>
                          </a:lnTo>
                          <a:lnTo>
                            <a:pt x="3793" y="773"/>
                          </a:lnTo>
                          <a:lnTo>
                            <a:pt x="3794" y="773"/>
                          </a:lnTo>
                          <a:lnTo>
                            <a:pt x="3794" y="770"/>
                          </a:lnTo>
                          <a:lnTo>
                            <a:pt x="3796" y="770"/>
                          </a:lnTo>
                          <a:lnTo>
                            <a:pt x="3796" y="768"/>
                          </a:lnTo>
                          <a:lnTo>
                            <a:pt x="3796" y="766"/>
                          </a:lnTo>
                          <a:lnTo>
                            <a:pt x="3798" y="765"/>
                          </a:lnTo>
                          <a:lnTo>
                            <a:pt x="3796" y="765"/>
                          </a:lnTo>
                          <a:lnTo>
                            <a:pt x="3796" y="765"/>
                          </a:lnTo>
                          <a:lnTo>
                            <a:pt x="3796" y="765"/>
                          </a:lnTo>
                          <a:lnTo>
                            <a:pt x="3794" y="765"/>
                          </a:lnTo>
                          <a:lnTo>
                            <a:pt x="3796" y="759"/>
                          </a:lnTo>
                          <a:lnTo>
                            <a:pt x="3796" y="759"/>
                          </a:lnTo>
                          <a:lnTo>
                            <a:pt x="3796" y="756"/>
                          </a:lnTo>
                          <a:lnTo>
                            <a:pt x="3793" y="756"/>
                          </a:lnTo>
                          <a:lnTo>
                            <a:pt x="3794" y="749"/>
                          </a:lnTo>
                          <a:lnTo>
                            <a:pt x="3796" y="749"/>
                          </a:lnTo>
                          <a:lnTo>
                            <a:pt x="3796" y="747"/>
                          </a:lnTo>
                          <a:lnTo>
                            <a:pt x="3800" y="749"/>
                          </a:lnTo>
                          <a:lnTo>
                            <a:pt x="3801" y="749"/>
                          </a:lnTo>
                          <a:lnTo>
                            <a:pt x="3805" y="751"/>
                          </a:lnTo>
                          <a:lnTo>
                            <a:pt x="3805" y="749"/>
                          </a:lnTo>
                          <a:lnTo>
                            <a:pt x="3807" y="749"/>
                          </a:lnTo>
                          <a:lnTo>
                            <a:pt x="3807" y="747"/>
                          </a:lnTo>
                          <a:lnTo>
                            <a:pt x="3805" y="747"/>
                          </a:lnTo>
                          <a:lnTo>
                            <a:pt x="3805" y="745"/>
                          </a:lnTo>
                          <a:lnTo>
                            <a:pt x="3805" y="745"/>
                          </a:lnTo>
                          <a:lnTo>
                            <a:pt x="3805" y="744"/>
                          </a:lnTo>
                          <a:lnTo>
                            <a:pt x="3805" y="744"/>
                          </a:lnTo>
                          <a:lnTo>
                            <a:pt x="3805" y="745"/>
                          </a:lnTo>
                          <a:lnTo>
                            <a:pt x="3805" y="745"/>
                          </a:lnTo>
                          <a:lnTo>
                            <a:pt x="3803" y="747"/>
                          </a:lnTo>
                          <a:lnTo>
                            <a:pt x="3803" y="745"/>
                          </a:lnTo>
                          <a:lnTo>
                            <a:pt x="3798" y="745"/>
                          </a:lnTo>
                          <a:lnTo>
                            <a:pt x="3798" y="744"/>
                          </a:lnTo>
                          <a:lnTo>
                            <a:pt x="3796" y="744"/>
                          </a:lnTo>
                          <a:lnTo>
                            <a:pt x="3796" y="740"/>
                          </a:lnTo>
                          <a:lnTo>
                            <a:pt x="3793" y="740"/>
                          </a:lnTo>
                          <a:lnTo>
                            <a:pt x="3793" y="740"/>
                          </a:lnTo>
                          <a:lnTo>
                            <a:pt x="3786" y="735"/>
                          </a:lnTo>
                          <a:lnTo>
                            <a:pt x="3784" y="735"/>
                          </a:lnTo>
                          <a:lnTo>
                            <a:pt x="3784" y="728"/>
                          </a:lnTo>
                          <a:lnTo>
                            <a:pt x="3779" y="726"/>
                          </a:lnTo>
                          <a:lnTo>
                            <a:pt x="3775" y="724"/>
                          </a:lnTo>
                          <a:lnTo>
                            <a:pt x="3775" y="723"/>
                          </a:lnTo>
                          <a:lnTo>
                            <a:pt x="3760" y="721"/>
                          </a:lnTo>
                          <a:lnTo>
                            <a:pt x="3760" y="731"/>
                          </a:lnTo>
                          <a:lnTo>
                            <a:pt x="3758" y="731"/>
                          </a:lnTo>
                          <a:lnTo>
                            <a:pt x="3758" y="728"/>
                          </a:lnTo>
                          <a:lnTo>
                            <a:pt x="3754" y="728"/>
                          </a:lnTo>
                          <a:lnTo>
                            <a:pt x="3753" y="733"/>
                          </a:lnTo>
                          <a:lnTo>
                            <a:pt x="3751" y="733"/>
                          </a:lnTo>
                          <a:lnTo>
                            <a:pt x="3749" y="735"/>
                          </a:lnTo>
                          <a:lnTo>
                            <a:pt x="3747" y="737"/>
                          </a:lnTo>
                          <a:lnTo>
                            <a:pt x="3744" y="737"/>
                          </a:lnTo>
                          <a:lnTo>
                            <a:pt x="3746" y="735"/>
                          </a:lnTo>
                          <a:lnTo>
                            <a:pt x="3746" y="731"/>
                          </a:lnTo>
                          <a:lnTo>
                            <a:pt x="3747" y="730"/>
                          </a:lnTo>
                          <a:lnTo>
                            <a:pt x="3747" y="726"/>
                          </a:lnTo>
                          <a:lnTo>
                            <a:pt x="3746" y="724"/>
                          </a:lnTo>
                          <a:lnTo>
                            <a:pt x="3742" y="723"/>
                          </a:lnTo>
                          <a:lnTo>
                            <a:pt x="3740" y="724"/>
                          </a:lnTo>
                          <a:lnTo>
                            <a:pt x="3740" y="728"/>
                          </a:lnTo>
                          <a:lnTo>
                            <a:pt x="3739" y="731"/>
                          </a:lnTo>
                          <a:lnTo>
                            <a:pt x="3735" y="731"/>
                          </a:lnTo>
                          <a:lnTo>
                            <a:pt x="3735" y="721"/>
                          </a:lnTo>
                          <a:lnTo>
                            <a:pt x="3735" y="721"/>
                          </a:lnTo>
                          <a:lnTo>
                            <a:pt x="3735" y="709"/>
                          </a:lnTo>
                          <a:lnTo>
                            <a:pt x="3721" y="711"/>
                          </a:lnTo>
                          <a:lnTo>
                            <a:pt x="3719" y="709"/>
                          </a:lnTo>
                          <a:lnTo>
                            <a:pt x="3712" y="709"/>
                          </a:lnTo>
                          <a:lnTo>
                            <a:pt x="3712" y="707"/>
                          </a:lnTo>
                          <a:lnTo>
                            <a:pt x="3714" y="705"/>
                          </a:lnTo>
                          <a:lnTo>
                            <a:pt x="3714" y="704"/>
                          </a:lnTo>
                          <a:lnTo>
                            <a:pt x="3716" y="704"/>
                          </a:lnTo>
                          <a:lnTo>
                            <a:pt x="3716" y="702"/>
                          </a:lnTo>
                          <a:lnTo>
                            <a:pt x="3718" y="702"/>
                          </a:lnTo>
                          <a:lnTo>
                            <a:pt x="3718" y="698"/>
                          </a:lnTo>
                          <a:lnTo>
                            <a:pt x="3721" y="697"/>
                          </a:lnTo>
                          <a:lnTo>
                            <a:pt x="3721" y="695"/>
                          </a:lnTo>
                          <a:lnTo>
                            <a:pt x="3723" y="695"/>
                          </a:lnTo>
                          <a:lnTo>
                            <a:pt x="3723" y="693"/>
                          </a:lnTo>
                          <a:lnTo>
                            <a:pt x="3726" y="691"/>
                          </a:lnTo>
                          <a:lnTo>
                            <a:pt x="3730" y="686"/>
                          </a:lnTo>
                          <a:lnTo>
                            <a:pt x="3735" y="684"/>
                          </a:lnTo>
                          <a:lnTo>
                            <a:pt x="3744" y="674"/>
                          </a:lnTo>
                          <a:lnTo>
                            <a:pt x="3746" y="674"/>
                          </a:lnTo>
                          <a:lnTo>
                            <a:pt x="3747" y="674"/>
                          </a:lnTo>
                          <a:lnTo>
                            <a:pt x="3747" y="674"/>
                          </a:lnTo>
                          <a:lnTo>
                            <a:pt x="3747" y="669"/>
                          </a:lnTo>
                          <a:lnTo>
                            <a:pt x="3756" y="663"/>
                          </a:lnTo>
                          <a:lnTo>
                            <a:pt x="3756" y="658"/>
                          </a:lnTo>
                          <a:lnTo>
                            <a:pt x="3756" y="658"/>
                          </a:lnTo>
                          <a:lnTo>
                            <a:pt x="3758" y="653"/>
                          </a:lnTo>
                          <a:lnTo>
                            <a:pt x="3760" y="653"/>
                          </a:lnTo>
                          <a:lnTo>
                            <a:pt x="3760" y="653"/>
                          </a:lnTo>
                          <a:lnTo>
                            <a:pt x="3758" y="651"/>
                          </a:lnTo>
                          <a:lnTo>
                            <a:pt x="3758" y="649"/>
                          </a:lnTo>
                          <a:lnTo>
                            <a:pt x="3761" y="648"/>
                          </a:lnTo>
                          <a:lnTo>
                            <a:pt x="3761" y="649"/>
                          </a:lnTo>
                          <a:lnTo>
                            <a:pt x="3761" y="649"/>
                          </a:lnTo>
                          <a:lnTo>
                            <a:pt x="3763" y="651"/>
                          </a:lnTo>
                          <a:lnTo>
                            <a:pt x="3765" y="648"/>
                          </a:lnTo>
                          <a:lnTo>
                            <a:pt x="3767" y="644"/>
                          </a:lnTo>
                          <a:lnTo>
                            <a:pt x="3768" y="644"/>
                          </a:lnTo>
                          <a:lnTo>
                            <a:pt x="3770" y="642"/>
                          </a:lnTo>
                          <a:lnTo>
                            <a:pt x="3770" y="641"/>
                          </a:lnTo>
                          <a:lnTo>
                            <a:pt x="3770" y="641"/>
                          </a:lnTo>
                          <a:lnTo>
                            <a:pt x="3770" y="641"/>
                          </a:lnTo>
                          <a:lnTo>
                            <a:pt x="3772" y="641"/>
                          </a:lnTo>
                          <a:lnTo>
                            <a:pt x="3772" y="639"/>
                          </a:lnTo>
                          <a:lnTo>
                            <a:pt x="3775" y="639"/>
                          </a:lnTo>
                          <a:lnTo>
                            <a:pt x="3779" y="634"/>
                          </a:lnTo>
                          <a:lnTo>
                            <a:pt x="3782" y="634"/>
                          </a:lnTo>
                          <a:lnTo>
                            <a:pt x="3784" y="628"/>
                          </a:lnTo>
                          <a:lnTo>
                            <a:pt x="3787" y="627"/>
                          </a:lnTo>
                          <a:lnTo>
                            <a:pt x="3787" y="627"/>
                          </a:lnTo>
                          <a:lnTo>
                            <a:pt x="3791" y="627"/>
                          </a:lnTo>
                          <a:lnTo>
                            <a:pt x="3796" y="611"/>
                          </a:lnTo>
                          <a:lnTo>
                            <a:pt x="3800" y="608"/>
                          </a:lnTo>
                          <a:lnTo>
                            <a:pt x="3800" y="606"/>
                          </a:lnTo>
                          <a:lnTo>
                            <a:pt x="3801" y="606"/>
                          </a:lnTo>
                          <a:lnTo>
                            <a:pt x="3803" y="604"/>
                          </a:lnTo>
                          <a:lnTo>
                            <a:pt x="3803" y="602"/>
                          </a:lnTo>
                          <a:lnTo>
                            <a:pt x="3803" y="602"/>
                          </a:lnTo>
                          <a:lnTo>
                            <a:pt x="3803" y="602"/>
                          </a:lnTo>
                          <a:lnTo>
                            <a:pt x="3805" y="602"/>
                          </a:lnTo>
                          <a:lnTo>
                            <a:pt x="3807" y="601"/>
                          </a:lnTo>
                          <a:lnTo>
                            <a:pt x="3807" y="599"/>
                          </a:lnTo>
                          <a:lnTo>
                            <a:pt x="3807" y="597"/>
                          </a:lnTo>
                          <a:lnTo>
                            <a:pt x="3808" y="597"/>
                          </a:lnTo>
                          <a:lnTo>
                            <a:pt x="3807" y="592"/>
                          </a:lnTo>
                          <a:lnTo>
                            <a:pt x="3810" y="592"/>
                          </a:lnTo>
                          <a:lnTo>
                            <a:pt x="3812" y="592"/>
                          </a:lnTo>
                          <a:lnTo>
                            <a:pt x="3814" y="592"/>
                          </a:lnTo>
                          <a:lnTo>
                            <a:pt x="3815" y="592"/>
                          </a:lnTo>
                          <a:lnTo>
                            <a:pt x="3817" y="588"/>
                          </a:lnTo>
                          <a:lnTo>
                            <a:pt x="3819" y="587"/>
                          </a:lnTo>
                          <a:lnTo>
                            <a:pt x="3822" y="585"/>
                          </a:lnTo>
                          <a:lnTo>
                            <a:pt x="3828" y="585"/>
                          </a:lnTo>
                          <a:lnTo>
                            <a:pt x="3826" y="578"/>
                          </a:lnTo>
                          <a:lnTo>
                            <a:pt x="3828" y="580"/>
                          </a:lnTo>
                          <a:lnTo>
                            <a:pt x="3829" y="580"/>
                          </a:lnTo>
                          <a:lnTo>
                            <a:pt x="3829" y="581"/>
                          </a:lnTo>
                          <a:lnTo>
                            <a:pt x="3831" y="581"/>
                          </a:lnTo>
                          <a:lnTo>
                            <a:pt x="3833" y="580"/>
                          </a:lnTo>
                          <a:lnTo>
                            <a:pt x="3835" y="578"/>
                          </a:lnTo>
                          <a:lnTo>
                            <a:pt x="3835" y="578"/>
                          </a:lnTo>
                          <a:lnTo>
                            <a:pt x="3835" y="585"/>
                          </a:lnTo>
                          <a:lnTo>
                            <a:pt x="3836" y="583"/>
                          </a:lnTo>
                          <a:lnTo>
                            <a:pt x="3836" y="583"/>
                          </a:lnTo>
                          <a:lnTo>
                            <a:pt x="3836" y="583"/>
                          </a:lnTo>
                          <a:lnTo>
                            <a:pt x="3842" y="583"/>
                          </a:lnTo>
                          <a:lnTo>
                            <a:pt x="3842" y="581"/>
                          </a:lnTo>
                          <a:lnTo>
                            <a:pt x="3859" y="581"/>
                          </a:lnTo>
                          <a:lnTo>
                            <a:pt x="3859" y="581"/>
                          </a:lnTo>
                          <a:lnTo>
                            <a:pt x="3859" y="581"/>
                          </a:lnTo>
                          <a:lnTo>
                            <a:pt x="3861" y="581"/>
                          </a:lnTo>
                          <a:lnTo>
                            <a:pt x="3861" y="583"/>
                          </a:lnTo>
                          <a:lnTo>
                            <a:pt x="3863" y="583"/>
                          </a:lnTo>
                          <a:lnTo>
                            <a:pt x="3864" y="581"/>
                          </a:lnTo>
                          <a:lnTo>
                            <a:pt x="3866" y="581"/>
                          </a:lnTo>
                          <a:lnTo>
                            <a:pt x="3866" y="583"/>
                          </a:lnTo>
                          <a:lnTo>
                            <a:pt x="3871" y="585"/>
                          </a:lnTo>
                          <a:lnTo>
                            <a:pt x="3873" y="585"/>
                          </a:lnTo>
                          <a:lnTo>
                            <a:pt x="3873" y="587"/>
                          </a:lnTo>
                          <a:lnTo>
                            <a:pt x="3873" y="588"/>
                          </a:lnTo>
                          <a:lnTo>
                            <a:pt x="3871" y="588"/>
                          </a:lnTo>
                          <a:lnTo>
                            <a:pt x="3871" y="590"/>
                          </a:lnTo>
                          <a:lnTo>
                            <a:pt x="3871" y="592"/>
                          </a:lnTo>
                          <a:lnTo>
                            <a:pt x="3873" y="594"/>
                          </a:lnTo>
                          <a:lnTo>
                            <a:pt x="3878" y="592"/>
                          </a:lnTo>
                          <a:lnTo>
                            <a:pt x="3878" y="588"/>
                          </a:lnTo>
                          <a:lnTo>
                            <a:pt x="3880" y="588"/>
                          </a:lnTo>
                          <a:lnTo>
                            <a:pt x="3880" y="587"/>
                          </a:lnTo>
                          <a:lnTo>
                            <a:pt x="3882" y="585"/>
                          </a:lnTo>
                          <a:lnTo>
                            <a:pt x="3883" y="585"/>
                          </a:lnTo>
                          <a:lnTo>
                            <a:pt x="3883" y="585"/>
                          </a:lnTo>
                          <a:lnTo>
                            <a:pt x="3885" y="585"/>
                          </a:lnTo>
                          <a:lnTo>
                            <a:pt x="3885" y="585"/>
                          </a:lnTo>
                          <a:lnTo>
                            <a:pt x="3887" y="587"/>
                          </a:lnTo>
                          <a:lnTo>
                            <a:pt x="3887" y="588"/>
                          </a:lnTo>
                          <a:lnTo>
                            <a:pt x="3887" y="588"/>
                          </a:lnTo>
                          <a:lnTo>
                            <a:pt x="3889" y="588"/>
                          </a:lnTo>
                          <a:lnTo>
                            <a:pt x="3889" y="588"/>
                          </a:lnTo>
                          <a:lnTo>
                            <a:pt x="3889" y="590"/>
                          </a:lnTo>
                          <a:lnTo>
                            <a:pt x="3892" y="590"/>
                          </a:lnTo>
                          <a:lnTo>
                            <a:pt x="3892" y="592"/>
                          </a:lnTo>
                          <a:lnTo>
                            <a:pt x="3910" y="590"/>
                          </a:lnTo>
                          <a:lnTo>
                            <a:pt x="3910" y="592"/>
                          </a:lnTo>
                          <a:lnTo>
                            <a:pt x="3910" y="592"/>
                          </a:lnTo>
                          <a:lnTo>
                            <a:pt x="3911" y="594"/>
                          </a:lnTo>
                          <a:lnTo>
                            <a:pt x="3911" y="594"/>
                          </a:lnTo>
                          <a:lnTo>
                            <a:pt x="3917" y="594"/>
                          </a:lnTo>
                          <a:lnTo>
                            <a:pt x="3917" y="590"/>
                          </a:lnTo>
                          <a:lnTo>
                            <a:pt x="3915" y="588"/>
                          </a:lnTo>
                          <a:lnTo>
                            <a:pt x="3913" y="587"/>
                          </a:lnTo>
                          <a:lnTo>
                            <a:pt x="3917" y="587"/>
                          </a:lnTo>
                          <a:lnTo>
                            <a:pt x="3917" y="585"/>
                          </a:lnTo>
                          <a:lnTo>
                            <a:pt x="3917" y="585"/>
                          </a:lnTo>
                          <a:lnTo>
                            <a:pt x="3915" y="585"/>
                          </a:lnTo>
                          <a:lnTo>
                            <a:pt x="3917" y="581"/>
                          </a:lnTo>
                          <a:lnTo>
                            <a:pt x="3917" y="580"/>
                          </a:lnTo>
                          <a:lnTo>
                            <a:pt x="3918" y="578"/>
                          </a:lnTo>
                          <a:lnTo>
                            <a:pt x="3922" y="580"/>
                          </a:lnTo>
                          <a:lnTo>
                            <a:pt x="3925" y="580"/>
                          </a:lnTo>
                          <a:lnTo>
                            <a:pt x="3931" y="581"/>
                          </a:lnTo>
                          <a:lnTo>
                            <a:pt x="3931" y="581"/>
                          </a:lnTo>
                          <a:lnTo>
                            <a:pt x="3941" y="581"/>
                          </a:lnTo>
                          <a:lnTo>
                            <a:pt x="3943" y="585"/>
                          </a:lnTo>
                          <a:lnTo>
                            <a:pt x="3945" y="583"/>
                          </a:lnTo>
                          <a:lnTo>
                            <a:pt x="3946" y="583"/>
                          </a:lnTo>
                          <a:lnTo>
                            <a:pt x="3946" y="581"/>
                          </a:lnTo>
                          <a:lnTo>
                            <a:pt x="3948" y="581"/>
                          </a:lnTo>
                          <a:lnTo>
                            <a:pt x="3948" y="580"/>
                          </a:lnTo>
                          <a:lnTo>
                            <a:pt x="3955" y="578"/>
                          </a:lnTo>
                          <a:lnTo>
                            <a:pt x="3955" y="581"/>
                          </a:lnTo>
                          <a:lnTo>
                            <a:pt x="3957" y="583"/>
                          </a:lnTo>
                          <a:lnTo>
                            <a:pt x="3959" y="587"/>
                          </a:lnTo>
                          <a:lnTo>
                            <a:pt x="3960" y="588"/>
                          </a:lnTo>
                          <a:lnTo>
                            <a:pt x="3964" y="590"/>
                          </a:lnTo>
                          <a:lnTo>
                            <a:pt x="3962" y="590"/>
                          </a:lnTo>
                          <a:lnTo>
                            <a:pt x="3962" y="592"/>
                          </a:lnTo>
                          <a:lnTo>
                            <a:pt x="3962" y="592"/>
                          </a:lnTo>
                          <a:lnTo>
                            <a:pt x="3959" y="594"/>
                          </a:lnTo>
                          <a:lnTo>
                            <a:pt x="3955" y="594"/>
                          </a:lnTo>
                          <a:lnTo>
                            <a:pt x="3952" y="594"/>
                          </a:lnTo>
                          <a:lnTo>
                            <a:pt x="3948" y="594"/>
                          </a:lnTo>
                          <a:lnTo>
                            <a:pt x="3948" y="595"/>
                          </a:lnTo>
                          <a:lnTo>
                            <a:pt x="3948" y="599"/>
                          </a:lnTo>
                          <a:lnTo>
                            <a:pt x="3950" y="602"/>
                          </a:lnTo>
                          <a:lnTo>
                            <a:pt x="3952" y="604"/>
                          </a:lnTo>
                          <a:lnTo>
                            <a:pt x="3953" y="606"/>
                          </a:lnTo>
                          <a:lnTo>
                            <a:pt x="3953" y="604"/>
                          </a:lnTo>
                          <a:lnTo>
                            <a:pt x="3959" y="604"/>
                          </a:lnTo>
                          <a:lnTo>
                            <a:pt x="3962" y="604"/>
                          </a:lnTo>
                          <a:lnTo>
                            <a:pt x="3966" y="602"/>
                          </a:lnTo>
                          <a:lnTo>
                            <a:pt x="3966" y="599"/>
                          </a:lnTo>
                          <a:lnTo>
                            <a:pt x="3969" y="599"/>
                          </a:lnTo>
                          <a:lnTo>
                            <a:pt x="3971" y="601"/>
                          </a:lnTo>
                          <a:lnTo>
                            <a:pt x="3972" y="601"/>
                          </a:lnTo>
                          <a:lnTo>
                            <a:pt x="3976" y="602"/>
                          </a:lnTo>
                          <a:lnTo>
                            <a:pt x="3976" y="597"/>
                          </a:lnTo>
                          <a:lnTo>
                            <a:pt x="3981" y="595"/>
                          </a:lnTo>
                          <a:lnTo>
                            <a:pt x="3983" y="594"/>
                          </a:lnTo>
                          <a:lnTo>
                            <a:pt x="3986" y="594"/>
                          </a:lnTo>
                          <a:lnTo>
                            <a:pt x="3986" y="594"/>
                          </a:lnTo>
                          <a:lnTo>
                            <a:pt x="3988" y="594"/>
                          </a:lnTo>
                          <a:lnTo>
                            <a:pt x="3988" y="597"/>
                          </a:lnTo>
                          <a:lnTo>
                            <a:pt x="3993" y="597"/>
                          </a:lnTo>
                          <a:lnTo>
                            <a:pt x="3993" y="594"/>
                          </a:lnTo>
                          <a:lnTo>
                            <a:pt x="3997" y="595"/>
                          </a:lnTo>
                          <a:lnTo>
                            <a:pt x="3997" y="594"/>
                          </a:lnTo>
                          <a:lnTo>
                            <a:pt x="4000" y="594"/>
                          </a:lnTo>
                          <a:lnTo>
                            <a:pt x="4002" y="594"/>
                          </a:lnTo>
                          <a:lnTo>
                            <a:pt x="4002" y="587"/>
                          </a:lnTo>
                          <a:lnTo>
                            <a:pt x="4000" y="587"/>
                          </a:lnTo>
                          <a:lnTo>
                            <a:pt x="4000" y="587"/>
                          </a:lnTo>
                          <a:lnTo>
                            <a:pt x="3999" y="585"/>
                          </a:lnTo>
                          <a:lnTo>
                            <a:pt x="3995" y="585"/>
                          </a:lnTo>
                          <a:lnTo>
                            <a:pt x="3993" y="587"/>
                          </a:lnTo>
                          <a:lnTo>
                            <a:pt x="3990" y="588"/>
                          </a:lnTo>
                          <a:lnTo>
                            <a:pt x="3988" y="588"/>
                          </a:lnTo>
                          <a:lnTo>
                            <a:pt x="3988" y="587"/>
                          </a:lnTo>
                          <a:lnTo>
                            <a:pt x="3986" y="587"/>
                          </a:lnTo>
                          <a:lnTo>
                            <a:pt x="3988" y="581"/>
                          </a:lnTo>
                          <a:lnTo>
                            <a:pt x="3988" y="581"/>
                          </a:lnTo>
                          <a:lnTo>
                            <a:pt x="3988" y="574"/>
                          </a:lnTo>
                          <a:lnTo>
                            <a:pt x="3992" y="576"/>
                          </a:lnTo>
                          <a:lnTo>
                            <a:pt x="3992" y="574"/>
                          </a:lnTo>
                          <a:lnTo>
                            <a:pt x="3993" y="574"/>
                          </a:lnTo>
                          <a:lnTo>
                            <a:pt x="3992" y="571"/>
                          </a:lnTo>
                          <a:lnTo>
                            <a:pt x="3993" y="571"/>
                          </a:lnTo>
                          <a:lnTo>
                            <a:pt x="3993" y="567"/>
                          </a:lnTo>
                          <a:lnTo>
                            <a:pt x="3993" y="567"/>
                          </a:lnTo>
                          <a:lnTo>
                            <a:pt x="3995" y="566"/>
                          </a:lnTo>
                          <a:lnTo>
                            <a:pt x="3995" y="564"/>
                          </a:lnTo>
                          <a:lnTo>
                            <a:pt x="4002" y="562"/>
                          </a:lnTo>
                          <a:lnTo>
                            <a:pt x="4006" y="557"/>
                          </a:lnTo>
                          <a:lnTo>
                            <a:pt x="4007" y="559"/>
                          </a:lnTo>
                          <a:lnTo>
                            <a:pt x="4013" y="557"/>
                          </a:lnTo>
                          <a:lnTo>
                            <a:pt x="4013" y="555"/>
                          </a:lnTo>
                          <a:lnTo>
                            <a:pt x="4014" y="553"/>
                          </a:lnTo>
                          <a:lnTo>
                            <a:pt x="4018" y="552"/>
                          </a:lnTo>
                          <a:lnTo>
                            <a:pt x="4016" y="545"/>
                          </a:lnTo>
                          <a:lnTo>
                            <a:pt x="4020" y="545"/>
                          </a:lnTo>
                          <a:lnTo>
                            <a:pt x="4023" y="543"/>
                          </a:lnTo>
                          <a:lnTo>
                            <a:pt x="4025" y="536"/>
                          </a:lnTo>
                          <a:lnTo>
                            <a:pt x="4028" y="538"/>
                          </a:lnTo>
                          <a:lnTo>
                            <a:pt x="4028" y="536"/>
                          </a:lnTo>
                          <a:lnTo>
                            <a:pt x="4030" y="536"/>
                          </a:lnTo>
                          <a:lnTo>
                            <a:pt x="4032" y="534"/>
                          </a:lnTo>
                          <a:lnTo>
                            <a:pt x="4037" y="532"/>
                          </a:lnTo>
                          <a:lnTo>
                            <a:pt x="4037" y="532"/>
                          </a:lnTo>
                          <a:lnTo>
                            <a:pt x="4048" y="532"/>
                          </a:lnTo>
                          <a:lnTo>
                            <a:pt x="4048" y="531"/>
                          </a:lnTo>
                          <a:lnTo>
                            <a:pt x="4049" y="531"/>
                          </a:lnTo>
                          <a:lnTo>
                            <a:pt x="4049" y="531"/>
                          </a:lnTo>
                          <a:lnTo>
                            <a:pt x="4051" y="531"/>
                          </a:lnTo>
                          <a:lnTo>
                            <a:pt x="4051" y="531"/>
                          </a:lnTo>
                          <a:lnTo>
                            <a:pt x="4053" y="531"/>
                          </a:lnTo>
                          <a:lnTo>
                            <a:pt x="4053" y="531"/>
                          </a:lnTo>
                          <a:lnTo>
                            <a:pt x="4055" y="531"/>
                          </a:lnTo>
                          <a:lnTo>
                            <a:pt x="4056" y="529"/>
                          </a:lnTo>
                          <a:lnTo>
                            <a:pt x="4058" y="529"/>
                          </a:lnTo>
                          <a:lnTo>
                            <a:pt x="4060" y="531"/>
                          </a:lnTo>
                          <a:lnTo>
                            <a:pt x="4062" y="531"/>
                          </a:lnTo>
                          <a:lnTo>
                            <a:pt x="4062" y="532"/>
                          </a:lnTo>
                          <a:lnTo>
                            <a:pt x="4063" y="534"/>
                          </a:lnTo>
                          <a:lnTo>
                            <a:pt x="4065" y="534"/>
                          </a:lnTo>
                          <a:lnTo>
                            <a:pt x="4065" y="536"/>
                          </a:lnTo>
                          <a:lnTo>
                            <a:pt x="4072" y="536"/>
                          </a:lnTo>
                          <a:lnTo>
                            <a:pt x="4072" y="532"/>
                          </a:lnTo>
                          <a:lnTo>
                            <a:pt x="4075" y="532"/>
                          </a:lnTo>
                          <a:lnTo>
                            <a:pt x="4075" y="532"/>
                          </a:lnTo>
                          <a:lnTo>
                            <a:pt x="4075" y="531"/>
                          </a:lnTo>
                          <a:lnTo>
                            <a:pt x="4077" y="531"/>
                          </a:lnTo>
                          <a:lnTo>
                            <a:pt x="4077" y="532"/>
                          </a:lnTo>
                          <a:lnTo>
                            <a:pt x="4077" y="534"/>
                          </a:lnTo>
                          <a:lnTo>
                            <a:pt x="4077" y="536"/>
                          </a:lnTo>
                          <a:lnTo>
                            <a:pt x="4077" y="539"/>
                          </a:lnTo>
                          <a:lnTo>
                            <a:pt x="4074" y="541"/>
                          </a:lnTo>
                          <a:lnTo>
                            <a:pt x="4072" y="545"/>
                          </a:lnTo>
                          <a:lnTo>
                            <a:pt x="4072" y="546"/>
                          </a:lnTo>
                          <a:lnTo>
                            <a:pt x="4070" y="550"/>
                          </a:lnTo>
                          <a:lnTo>
                            <a:pt x="4070" y="553"/>
                          </a:lnTo>
                          <a:lnTo>
                            <a:pt x="4074" y="552"/>
                          </a:lnTo>
                          <a:lnTo>
                            <a:pt x="4075" y="550"/>
                          </a:lnTo>
                          <a:lnTo>
                            <a:pt x="4077" y="548"/>
                          </a:lnTo>
                          <a:lnTo>
                            <a:pt x="4079" y="548"/>
                          </a:lnTo>
                          <a:lnTo>
                            <a:pt x="4077" y="555"/>
                          </a:lnTo>
                          <a:lnTo>
                            <a:pt x="4074" y="555"/>
                          </a:lnTo>
                          <a:lnTo>
                            <a:pt x="4075" y="560"/>
                          </a:lnTo>
                          <a:lnTo>
                            <a:pt x="4079" y="560"/>
                          </a:lnTo>
                          <a:lnTo>
                            <a:pt x="4079" y="559"/>
                          </a:lnTo>
                          <a:lnTo>
                            <a:pt x="4082" y="557"/>
                          </a:lnTo>
                          <a:lnTo>
                            <a:pt x="4084" y="555"/>
                          </a:lnTo>
                          <a:lnTo>
                            <a:pt x="4084" y="553"/>
                          </a:lnTo>
                          <a:lnTo>
                            <a:pt x="4086" y="553"/>
                          </a:lnTo>
                          <a:lnTo>
                            <a:pt x="4088" y="552"/>
                          </a:lnTo>
                          <a:lnTo>
                            <a:pt x="4088" y="552"/>
                          </a:lnTo>
                          <a:lnTo>
                            <a:pt x="4089" y="550"/>
                          </a:lnTo>
                          <a:lnTo>
                            <a:pt x="4089" y="546"/>
                          </a:lnTo>
                          <a:lnTo>
                            <a:pt x="4093" y="545"/>
                          </a:lnTo>
                          <a:lnTo>
                            <a:pt x="4096" y="543"/>
                          </a:lnTo>
                          <a:lnTo>
                            <a:pt x="4096" y="541"/>
                          </a:lnTo>
                          <a:lnTo>
                            <a:pt x="4098" y="539"/>
                          </a:lnTo>
                          <a:lnTo>
                            <a:pt x="4098" y="536"/>
                          </a:lnTo>
                          <a:lnTo>
                            <a:pt x="4102" y="536"/>
                          </a:lnTo>
                          <a:lnTo>
                            <a:pt x="4103" y="536"/>
                          </a:lnTo>
                          <a:lnTo>
                            <a:pt x="4103" y="534"/>
                          </a:lnTo>
                          <a:lnTo>
                            <a:pt x="4105" y="532"/>
                          </a:lnTo>
                          <a:lnTo>
                            <a:pt x="4105" y="532"/>
                          </a:lnTo>
                          <a:lnTo>
                            <a:pt x="4114" y="532"/>
                          </a:lnTo>
                          <a:lnTo>
                            <a:pt x="4114" y="532"/>
                          </a:lnTo>
                          <a:lnTo>
                            <a:pt x="4114" y="532"/>
                          </a:lnTo>
                          <a:lnTo>
                            <a:pt x="4114" y="536"/>
                          </a:lnTo>
                          <a:lnTo>
                            <a:pt x="4117" y="538"/>
                          </a:lnTo>
                          <a:lnTo>
                            <a:pt x="4117" y="536"/>
                          </a:lnTo>
                          <a:lnTo>
                            <a:pt x="4123" y="534"/>
                          </a:lnTo>
                          <a:lnTo>
                            <a:pt x="4123" y="531"/>
                          </a:lnTo>
                          <a:lnTo>
                            <a:pt x="4121" y="531"/>
                          </a:lnTo>
                          <a:lnTo>
                            <a:pt x="4121" y="531"/>
                          </a:lnTo>
                          <a:lnTo>
                            <a:pt x="4119" y="531"/>
                          </a:lnTo>
                          <a:lnTo>
                            <a:pt x="4119" y="529"/>
                          </a:lnTo>
                          <a:lnTo>
                            <a:pt x="4119" y="525"/>
                          </a:lnTo>
                          <a:lnTo>
                            <a:pt x="4117" y="522"/>
                          </a:lnTo>
                          <a:lnTo>
                            <a:pt x="4117" y="520"/>
                          </a:lnTo>
                          <a:lnTo>
                            <a:pt x="4121" y="520"/>
                          </a:lnTo>
                          <a:lnTo>
                            <a:pt x="4121" y="518"/>
                          </a:lnTo>
                          <a:lnTo>
                            <a:pt x="4123" y="517"/>
                          </a:lnTo>
                          <a:lnTo>
                            <a:pt x="4123" y="513"/>
                          </a:lnTo>
                          <a:lnTo>
                            <a:pt x="4121" y="513"/>
                          </a:lnTo>
                          <a:lnTo>
                            <a:pt x="4121" y="512"/>
                          </a:lnTo>
                          <a:lnTo>
                            <a:pt x="4128" y="512"/>
                          </a:lnTo>
                          <a:lnTo>
                            <a:pt x="4128" y="512"/>
                          </a:lnTo>
                          <a:lnTo>
                            <a:pt x="4130" y="512"/>
                          </a:lnTo>
                          <a:lnTo>
                            <a:pt x="4130" y="510"/>
                          </a:lnTo>
                          <a:lnTo>
                            <a:pt x="4135" y="510"/>
                          </a:lnTo>
                          <a:lnTo>
                            <a:pt x="4135" y="510"/>
                          </a:lnTo>
                          <a:lnTo>
                            <a:pt x="4135" y="510"/>
                          </a:lnTo>
                          <a:lnTo>
                            <a:pt x="4138" y="512"/>
                          </a:lnTo>
                          <a:lnTo>
                            <a:pt x="4144" y="515"/>
                          </a:lnTo>
                          <a:lnTo>
                            <a:pt x="4149" y="517"/>
                          </a:lnTo>
                          <a:lnTo>
                            <a:pt x="4149" y="518"/>
                          </a:lnTo>
                          <a:lnTo>
                            <a:pt x="4145" y="517"/>
                          </a:lnTo>
                          <a:lnTo>
                            <a:pt x="4142" y="517"/>
                          </a:lnTo>
                          <a:lnTo>
                            <a:pt x="4140" y="515"/>
                          </a:lnTo>
                          <a:lnTo>
                            <a:pt x="4137" y="517"/>
                          </a:lnTo>
                          <a:lnTo>
                            <a:pt x="4135" y="518"/>
                          </a:lnTo>
                          <a:lnTo>
                            <a:pt x="4131" y="520"/>
                          </a:lnTo>
                          <a:lnTo>
                            <a:pt x="4130" y="522"/>
                          </a:lnTo>
                          <a:lnTo>
                            <a:pt x="4131" y="534"/>
                          </a:lnTo>
                          <a:lnTo>
                            <a:pt x="4131" y="534"/>
                          </a:lnTo>
                          <a:lnTo>
                            <a:pt x="4131" y="536"/>
                          </a:lnTo>
                          <a:lnTo>
                            <a:pt x="4128" y="538"/>
                          </a:lnTo>
                          <a:lnTo>
                            <a:pt x="4128" y="541"/>
                          </a:lnTo>
                          <a:lnTo>
                            <a:pt x="4126" y="546"/>
                          </a:lnTo>
                          <a:lnTo>
                            <a:pt x="4128" y="546"/>
                          </a:lnTo>
                          <a:lnTo>
                            <a:pt x="4128" y="550"/>
                          </a:lnTo>
                          <a:lnTo>
                            <a:pt x="4126" y="552"/>
                          </a:lnTo>
                          <a:lnTo>
                            <a:pt x="4126" y="555"/>
                          </a:lnTo>
                          <a:lnTo>
                            <a:pt x="4114" y="557"/>
                          </a:lnTo>
                          <a:lnTo>
                            <a:pt x="4112" y="557"/>
                          </a:lnTo>
                          <a:lnTo>
                            <a:pt x="4112" y="555"/>
                          </a:lnTo>
                          <a:lnTo>
                            <a:pt x="4110" y="555"/>
                          </a:lnTo>
                          <a:lnTo>
                            <a:pt x="4110" y="557"/>
                          </a:lnTo>
                          <a:lnTo>
                            <a:pt x="4107" y="557"/>
                          </a:lnTo>
                          <a:lnTo>
                            <a:pt x="4107" y="559"/>
                          </a:lnTo>
                          <a:lnTo>
                            <a:pt x="4098" y="559"/>
                          </a:lnTo>
                          <a:lnTo>
                            <a:pt x="4098" y="559"/>
                          </a:lnTo>
                          <a:lnTo>
                            <a:pt x="4098" y="560"/>
                          </a:lnTo>
                          <a:lnTo>
                            <a:pt x="4096" y="560"/>
                          </a:lnTo>
                          <a:lnTo>
                            <a:pt x="4096" y="564"/>
                          </a:lnTo>
                          <a:lnTo>
                            <a:pt x="4096" y="564"/>
                          </a:lnTo>
                          <a:lnTo>
                            <a:pt x="4096" y="564"/>
                          </a:lnTo>
                          <a:lnTo>
                            <a:pt x="4096" y="566"/>
                          </a:lnTo>
                          <a:lnTo>
                            <a:pt x="4098" y="566"/>
                          </a:lnTo>
                          <a:lnTo>
                            <a:pt x="4096" y="571"/>
                          </a:lnTo>
                          <a:lnTo>
                            <a:pt x="4093" y="573"/>
                          </a:lnTo>
                          <a:lnTo>
                            <a:pt x="4091" y="573"/>
                          </a:lnTo>
                          <a:lnTo>
                            <a:pt x="4091" y="574"/>
                          </a:lnTo>
                          <a:lnTo>
                            <a:pt x="4091" y="576"/>
                          </a:lnTo>
                          <a:lnTo>
                            <a:pt x="4091" y="578"/>
                          </a:lnTo>
                          <a:lnTo>
                            <a:pt x="4089" y="578"/>
                          </a:lnTo>
                          <a:lnTo>
                            <a:pt x="4089" y="581"/>
                          </a:lnTo>
                          <a:lnTo>
                            <a:pt x="4086" y="581"/>
                          </a:lnTo>
                          <a:lnTo>
                            <a:pt x="4086" y="585"/>
                          </a:lnTo>
                          <a:lnTo>
                            <a:pt x="4077" y="588"/>
                          </a:lnTo>
                          <a:lnTo>
                            <a:pt x="4077" y="594"/>
                          </a:lnTo>
                          <a:lnTo>
                            <a:pt x="4074" y="594"/>
                          </a:lnTo>
                          <a:lnTo>
                            <a:pt x="4072" y="595"/>
                          </a:lnTo>
                          <a:lnTo>
                            <a:pt x="4070" y="597"/>
                          </a:lnTo>
                          <a:lnTo>
                            <a:pt x="4068" y="601"/>
                          </a:lnTo>
                          <a:lnTo>
                            <a:pt x="4067" y="602"/>
                          </a:lnTo>
                          <a:lnTo>
                            <a:pt x="4067" y="606"/>
                          </a:lnTo>
                          <a:lnTo>
                            <a:pt x="4063" y="608"/>
                          </a:lnTo>
                          <a:lnTo>
                            <a:pt x="4056" y="616"/>
                          </a:lnTo>
                          <a:lnTo>
                            <a:pt x="4053" y="616"/>
                          </a:lnTo>
                          <a:lnTo>
                            <a:pt x="4049" y="623"/>
                          </a:lnTo>
                          <a:lnTo>
                            <a:pt x="4046" y="623"/>
                          </a:lnTo>
                          <a:lnTo>
                            <a:pt x="4044" y="623"/>
                          </a:lnTo>
                          <a:lnTo>
                            <a:pt x="4042" y="623"/>
                          </a:lnTo>
                          <a:lnTo>
                            <a:pt x="4041" y="623"/>
                          </a:lnTo>
                          <a:lnTo>
                            <a:pt x="4039" y="625"/>
                          </a:lnTo>
                          <a:lnTo>
                            <a:pt x="4039" y="627"/>
                          </a:lnTo>
                          <a:lnTo>
                            <a:pt x="4037" y="628"/>
                          </a:lnTo>
                          <a:lnTo>
                            <a:pt x="4032" y="628"/>
                          </a:lnTo>
                          <a:lnTo>
                            <a:pt x="4032" y="627"/>
                          </a:lnTo>
                          <a:lnTo>
                            <a:pt x="4028" y="627"/>
                          </a:lnTo>
                          <a:lnTo>
                            <a:pt x="4025" y="628"/>
                          </a:lnTo>
                          <a:lnTo>
                            <a:pt x="4027" y="630"/>
                          </a:lnTo>
                          <a:lnTo>
                            <a:pt x="4027" y="632"/>
                          </a:lnTo>
                          <a:lnTo>
                            <a:pt x="4030" y="632"/>
                          </a:lnTo>
                          <a:lnTo>
                            <a:pt x="4028" y="639"/>
                          </a:lnTo>
                          <a:lnTo>
                            <a:pt x="4027" y="639"/>
                          </a:lnTo>
                          <a:lnTo>
                            <a:pt x="4027" y="642"/>
                          </a:lnTo>
                          <a:lnTo>
                            <a:pt x="4027" y="646"/>
                          </a:lnTo>
                          <a:lnTo>
                            <a:pt x="4027" y="649"/>
                          </a:lnTo>
                          <a:lnTo>
                            <a:pt x="4025" y="651"/>
                          </a:lnTo>
                          <a:lnTo>
                            <a:pt x="4025" y="653"/>
                          </a:lnTo>
                          <a:lnTo>
                            <a:pt x="4023" y="651"/>
                          </a:lnTo>
                          <a:lnTo>
                            <a:pt x="4021" y="651"/>
                          </a:lnTo>
                          <a:lnTo>
                            <a:pt x="4020" y="651"/>
                          </a:lnTo>
                          <a:lnTo>
                            <a:pt x="4020" y="653"/>
                          </a:lnTo>
                          <a:lnTo>
                            <a:pt x="4016" y="655"/>
                          </a:lnTo>
                          <a:lnTo>
                            <a:pt x="4014" y="656"/>
                          </a:lnTo>
                          <a:lnTo>
                            <a:pt x="4013" y="660"/>
                          </a:lnTo>
                          <a:lnTo>
                            <a:pt x="4013" y="662"/>
                          </a:lnTo>
                          <a:lnTo>
                            <a:pt x="4013" y="665"/>
                          </a:lnTo>
                          <a:lnTo>
                            <a:pt x="4011" y="669"/>
                          </a:lnTo>
                          <a:lnTo>
                            <a:pt x="4011" y="669"/>
                          </a:lnTo>
                          <a:lnTo>
                            <a:pt x="4011" y="674"/>
                          </a:lnTo>
                          <a:lnTo>
                            <a:pt x="4009" y="674"/>
                          </a:lnTo>
                          <a:lnTo>
                            <a:pt x="4009" y="677"/>
                          </a:lnTo>
                          <a:lnTo>
                            <a:pt x="4007" y="677"/>
                          </a:lnTo>
                          <a:lnTo>
                            <a:pt x="4009" y="702"/>
                          </a:lnTo>
                          <a:lnTo>
                            <a:pt x="4009" y="702"/>
                          </a:lnTo>
                          <a:lnTo>
                            <a:pt x="4009" y="707"/>
                          </a:lnTo>
                          <a:lnTo>
                            <a:pt x="4011" y="707"/>
                          </a:lnTo>
                          <a:lnTo>
                            <a:pt x="4011" y="709"/>
                          </a:lnTo>
                          <a:lnTo>
                            <a:pt x="4011" y="709"/>
                          </a:lnTo>
                          <a:lnTo>
                            <a:pt x="4013" y="716"/>
                          </a:lnTo>
                          <a:lnTo>
                            <a:pt x="4014" y="716"/>
                          </a:lnTo>
                          <a:lnTo>
                            <a:pt x="4013" y="724"/>
                          </a:lnTo>
                          <a:lnTo>
                            <a:pt x="4014" y="724"/>
                          </a:lnTo>
                          <a:lnTo>
                            <a:pt x="4014" y="731"/>
                          </a:lnTo>
                          <a:lnTo>
                            <a:pt x="4014" y="731"/>
                          </a:lnTo>
                          <a:lnTo>
                            <a:pt x="4014" y="744"/>
                          </a:lnTo>
                          <a:lnTo>
                            <a:pt x="4014" y="744"/>
                          </a:lnTo>
                          <a:lnTo>
                            <a:pt x="4014" y="747"/>
                          </a:lnTo>
                          <a:lnTo>
                            <a:pt x="4016" y="747"/>
                          </a:lnTo>
                          <a:lnTo>
                            <a:pt x="4016" y="756"/>
                          </a:lnTo>
                          <a:lnTo>
                            <a:pt x="4018" y="756"/>
                          </a:lnTo>
                          <a:lnTo>
                            <a:pt x="4018" y="758"/>
                          </a:lnTo>
                          <a:lnTo>
                            <a:pt x="4020" y="758"/>
                          </a:lnTo>
                          <a:lnTo>
                            <a:pt x="4020" y="761"/>
                          </a:lnTo>
                          <a:lnTo>
                            <a:pt x="4021" y="761"/>
                          </a:lnTo>
                          <a:lnTo>
                            <a:pt x="4021" y="775"/>
                          </a:lnTo>
                          <a:lnTo>
                            <a:pt x="4021" y="775"/>
                          </a:lnTo>
                          <a:lnTo>
                            <a:pt x="4020" y="777"/>
                          </a:lnTo>
                          <a:lnTo>
                            <a:pt x="4021" y="779"/>
                          </a:lnTo>
                          <a:lnTo>
                            <a:pt x="4023" y="779"/>
                          </a:lnTo>
                          <a:lnTo>
                            <a:pt x="4023" y="782"/>
                          </a:lnTo>
                          <a:lnTo>
                            <a:pt x="4023" y="787"/>
                          </a:lnTo>
                          <a:lnTo>
                            <a:pt x="4027" y="787"/>
                          </a:lnTo>
                          <a:lnTo>
                            <a:pt x="4028" y="786"/>
                          </a:lnTo>
                          <a:lnTo>
                            <a:pt x="4028" y="786"/>
                          </a:lnTo>
                          <a:lnTo>
                            <a:pt x="4028" y="784"/>
                          </a:lnTo>
                          <a:lnTo>
                            <a:pt x="4030" y="782"/>
                          </a:lnTo>
                          <a:lnTo>
                            <a:pt x="4035" y="782"/>
                          </a:lnTo>
                          <a:lnTo>
                            <a:pt x="4037" y="779"/>
                          </a:lnTo>
                          <a:lnTo>
                            <a:pt x="4039" y="779"/>
                          </a:lnTo>
                          <a:lnTo>
                            <a:pt x="4039" y="777"/>
                          </a:lnTo>
                          <a:lnTo>
                            <a:pt x="4048" y="770"/>
                          </a:lnTo>
                          <a:lnTo>
                            <a:pt x="4048" y="749"/>
                          </a:lnTo>
                          <a:lnTo>
                            <a:pt x="4051" y="749"/>
                          </a:lnTo>
                          <a:lnTo>
                            <a:pt x="4053" y="749"/>
                          </a:lnTo>
                          <a:lnTo>
                            <a:pt x="4053" y="747"/>
                          </a:lnTo>
                          <a:lnTo>
                            <a:pt x="4053" y="747"/>
                          </a:lnTo>
                          <a:lnTo>
                            <a:pt x="4065" y="745"/>
                          </a:lnTo>
                          <a:lnTo>
                            <a:pt x="4065" y="740"/>
                          </a:lnTo>
                          <a:lnTo>
                            <a:pt x="4065" y="735"/>
                          </a:lnTo>
                          <a:lnTo>
                            <a:pt x="4065" y="728"/>
                          </a:lnTo>
                          <a:lnTo>
                            <a:pt x="4067" y="726"/>
                          </a:lnTo>
                          <a:lnTo>
                            <a:pt x="4068" y="723"/>
                          </a:lnTo>
                          <a:lnTo>
                            <a:pt x="4070" y="723"/>
                          </a:lnTo>
                          <a:lnTo>
                            <a:pt x="4070" y="719"/>
                          </a:lnTo>
                          <a:lnTo>
                            <a:pt x="4074" y="717"/>
                          </a:lnTo>
                          <a:lnTo>
                            <a:pt x="4074" y="716"/>
                          </a:lnTo>
                          <a:lnTo>
                            <a:pt x="4077" y="714"/>
                          </a:lnTo>
                          <a:lnTo>
                            <a:pt x="4077" y="712"/>
                          </a:lnTo>
                          <a:lnTo>
                            <a:pt x="4079" y="712"/>
                          </a:lnTo>
                          <a:lnTo>
                            <a:pt x="4079" y="712"/>
                          </a:lnTo>
                          <a:lnTo>
                            <a:pt x="4081" y="711"/>
                          </a:lnTo>
                          <a:lnTo>
                            <a:pt x="4081" y="711"/>
                          </a:lnTo>
                          <a:lnTo>
                            <a:pt x="4084" y="711"/>
                          </a:lnTo>
                          <a:lnTo>
                            <a:pt x="4088" y="711"/>
                          </a:lnTo>
                          <a:lnTo>
                            <a:pt x="4089" y="712"/>
                          </a:lnTo>
                          <a:lnTo>
                            <a:pt x="4091" y="712"/>
                          </a:lnTo>
                          <a:lnTo>
                            <a:pt x="4093" y="712"/>
                          </a:lnTo>
                          <a:lnTo>
                            <a:pt x="4095" y="711"/>
                          </a:lnTo>
                          <a:lnTo>
                            <a:pt x="4095" y="709"/>
                          </a:lnTo>
                          <a:lnTo>
                            <a:pt x="4096" y="709"/>
                          </a:lnTo>
                          <a:lnTo>
                            <a:pt x="4098" y="705"/>
                          </a:lnTo>
                          <a:lnTo>
                            <a:pt x="4100" y="705"/>
                          </a:lnTo>
                          <a:lnTo>
                            <a:pt x="4098" y="702"/>
                          </a:lnTo>
                          <a:lnTo>
                            <a:pt x="4096" y="698"/>
                          </a:lnTo>
                          <a:lnTo>
                            <a:pt x="4095" y="695"/>
                          </a:lnTo>
                          <a:lnTo>
                            <a:pt x="4091" y="693"/>
                          </a:lnTo>
                          <a:lnTo>
                            <a:pt x="4093" y="688"/>
                          </a:lnTo>
                          <a:lnTo>
                            <a:pt x="4093" y="688"/>
                          </a:lnTo>
                          <a:lnTo>
                            <a:pt x="4093" y="676"/>
                          </a:lnTo>
                          <a:lnTo>
                            <a:pt x="4105" y="670"/>
                          </a:lnTo>
                          <a:lnTo>
                            <a:pt x="4105" y="669"/>
                          </a:lnTo>
                          <a:lnTo>
                            <a:pt x="4107" y="669"/>
                          </a:lnTo>
                          <a:lnTo>
                            <a:pt x="4110" y="670"/>
                          </a:lnTo>
                          <a:lnTo>
                            <a:pt x="4110" y="672"/>
                          </a:lnTo>
                          <a:lnTo>
                            <a:pt x="4114" y="672"/>
                          </a:lnTo>
                          <a:lnTo>
                            <a:pt x="4114" y="670"/>
                          </a:lnTo>
                          <a:lnTo>
                            <a:pt x="4117" y="669"/>
                          </a:lnTo>
                          <a:lnTo>
                            <a:pt x="4117" y="662"/>
                          </a:lnTo>
                          <a:lnTo>
                            <a:pt x="4107" y="662"/>
                          </a:lnTo>
                          <a:lnTo>
                            <a:pt x="4107" y="658"/>
                          </a:lnTo>
                          <a:lnTo>
                            <a:pt x="4107" y="656"/>
                          </a:lnTo>
                          <a:lnTo>
                            <a:pt x="4105" y="655"/>
                          </a:lnTo>
                          <a:lnTo>
                            <a:pt x="4103" y="651"/>
                          </a:lnTo>
                          <a:lnTo>
                            <a:pt x="4103" y="649"/>
                          </a:lnTo>
                          <a:lnTo>
                            <a:pt x="4105" y="649"/>
                          </a:lnTo>
                          <a:lnTo>
                            <a:pt x="4107" y="639"/>
                          </a:lnTo>
                          <a:lnTo>
                            <a:pt x="4112" y="635"/>
                          </a:lnTo>
                          <a:lnTo>
                            <a:pt x="4114" y="627"/>
                          </a:lnTo>
                          <a:lnTo>
                            <a:pt x="4112" y="625"/>
                          </a:lnTo>
                          <a:lnTo>
                            <a:pt x="4110" y="623"/>
                          </a:lnTo>
                          <a:lnTo>
                            <a:pt x="4107" y="623"/>
                          </a:lnTo>
                          <a:lnTo>
                            <a:pt x="4105" y="623"/>
                          </a:lnTo>
                          <a:lnTo>
                            <a:pt x="4105" y="625"/>
                          </a:lnTo>
                          <a:lnTo>
                            <a:pt x="4102" y="623"/>
                          </a:lnTo>
                          <a:lnTo>
                            <a:pt x="4100" y="620"/>
                          </a:lnTo>
                          <a:lnTo>
                            <a:pt x="4098" y="620"/>
                          </a:lnTo>
                          <a:lnTo>
                            <a:pt x="4098" y="614"/>
                          </a:lnTo>
                          <a:lnTo>
                            <a:pt x="4100" y="611"/>
                          </a:lnTo>
                          <a:lnTo>
                            <a:pt x="4102" y="608"/>
                          </a:lnTo>
                          <a:lnTo>
                            <a:pt x="4103" y="604"/>
                          </a:lnTo>
                          <a:lnTo>
                            <a:pt x="4107" y="602"/>
                          </a:lnTo>
                          <a:lnTo>
                            <a:pt x="4109" y="599"/>
                          </a:lnTo>
                          <a:lnTo>
                            <a:pt x="4109" y="599"/>
                          </a:lnTo>
                          <a:lnTo>
                            <a:pt x="4110" y="597"/>
                          </a:lnTo>
                          <a:lnTo>
                            <a:pt x="4110" y="594"/>
                          </a:lnTo>
                          <a:lnTo>
                            <a:pt x="4112" y="594"/>
                          </a:lnTo>
                          <a:lnTo>
                            <a:pt x="4112" y="594"/>
                          </a:lnTo>
                          <a:lnTo>
                            <a:pt x="4114" y="594"/>
                          </a:lnTo>
                          <a:lnTo>
                            <a:pt x="4116" y="592"/>
                          </a:lnTo>
                          <a:lnTo>
                            <a:pt x="4116" y="588"/>
                          </a:lnTo>
                          <a:lnTo>
                            <a:pt x="4119" y="588"/>
                          </a:lnTo>
                          <a:lnTo>
                            <a:pt x="4117" y="581"/>
                          </a:lnTo>
                          <a:lnTo>
                            <a:pt x="4121" y="581"/>
                          </a:lnTo>
                          <a:lnTo>
                            <a:pt x="4123" y="578"/>
                          </a:lnTo>
                          <a:lnTo>
                            <a:pt x="4123" y="576"/>
                          </a:lnTo>
                          <a:lnTo>
                            <a:pt x="4124" y="574"/>
                          </a:lnTo>
                          <a:lnTo>
                            <a:pt x="4124" y="573"/>
                          </a:lnTo>
                          <a:lnTo>
                            <a:pt x="4130" y="573"/>
                          </a:lnTo>
                          <a:lnTo>
                            <a:pt x="4130" y="576"/>
                          </a:lnTo>
                          <a:lnTo>
                            <a:pt x="4133" y="574"/>
                          </a:lnTo>
                          <a:lnTo>
                            <a:pt x="4135" y="574"/>
                          </a:lnTo>
                          <a:lnTo>
                            <a:pt x="4138" y="576"/>
                          </a:lnTo>
                          <a:lnTo>
                            <a:pt x="4138" y="578"/>
                          </a:lnTo>
                          <a:lnTo>
                            <a:pt x="4142" y="578"/>
                          </a:lnTo>
                          <a:lnTo>
                            <a:pt x="4142" y="576"/>
                          </a:lnTo>
                          <a:lnTo>
                            <a:pt x="4144" y="576"/>
                          </a:lnTo>
                          <a:lnTo>
                            <a:pt x="4144" y="573"/>
                          </a:lnTo>
                          <a:lnTo>
                            <a:pt x="4147" y="571"/>
                          </a:lnTo>
                          <a:lnTo>
                            <a:pt x="4151" y="569"/>
                          </a:lnTo>
                          <a:lnTo>
                            <a:pt x="4154" y="566"/>
                          </a:lnTo>
                          <a:lnTo>
                            <a:pt x="4158" y="562"/>
                          </a:lnTo>
                          <a:lnTo>
                            <a:pt x="4159" y="560"/>
                          </a:lnTo>
                          <a:lnTo>
                            <a:pt x="4161" y="560"/>
                          </a:lnTo>
                          <a:lnTo>
                            <a:pt x="4161" y="560"/>
                          </a:lnTo>
                          <a:lnTo>
                            <a:pt x="4159" y="562"/>
                          </a:lnTo>
                          <a:lnTo>
                            <a:pt x="4159" y="566"/>
                          </a:lnTo>
                          <a:lnTo>
                            <a:pt x="4158" y="569"/>
                          </a:lnTo>
                          <a:lnTo>
                            <a:pt x="4158" y="573"/>
                          </a:lnTo>
                          <a:lnTo>
                            <a:pt x="4158" y="576"/>
                          </a:lnTo>
                          <a:lnTo>
                            <a:pt x="4159" y="580"/>
                          </a:lnTo>
                          <a:lnTo>
                            <a:pt x="4161" y="580"/>
                          </a:lnTo>
                          <a:lnTo>
                            <a:pt x="4163" y="578"/>
                          </a:lnTo>
                          <a:lnTo>
                            <a:pt x="4164" y="578"/>
                          </a:lnTo>
                          <a:lnTo>
                            <a:pt x="4164" y="576"/>
                          </a:lnTo>
                          <a:lnTo>
                            <a:pt x="4166" y="574"/>
                          </a:lnTo>
                          <a:lnTo>
                            <a:pt x="4168" y="573"/>
                          </a:lnTo>
                          <a:lnTo>
                            <a:pt x="4170" y="573"/>
                          </a:lnTo>
                          <a:lnTo>
                            <a:pt x="4170" y="569"/>
                          </a:lnTo>
                          <a:lnTo>
                            <a:pt x="4173" y="569"/>
                          </a:lnTo>
                          <a:lnTo>
                            <a:pt x="4173" y="566"/>
                          </a:lnTo>
                          <a:lnTo>
                            <a:pt x="4173" y="564"/>
                          </a:lnTo>
                          <a:lnTo>
                            <a:pt x="4173" y="560"/>
                          </a:lnTo>
                          <a:lnTo>
                            <a:pt x="4177" y="562"/>
                          </a:lnTo>
                          <a:lnTo>
                            <a:pt x="4177" y="560"/>
                          </a:lnTo>
                          <a:lnTo>
                            <a:pt x="4178" y="560"/>
                          </a:lnTo>
                          <a:lnTo>
                            <a:pt x="4180" y="560"/>
                          </a:lnTo>
                          <a:lnTo>
                            <a:pt x="4182" y="560"/>
                          </a:lnTo>
                          <a:lnTo>
                            <a:pt x="4182" y="557"/>
                          </a:lnTo>
                          <a:lnTo>
                            <a:pt x="4185" y="557"/>
                          </a:lnTo>
                          <a:lnTo>
                            <a:pt x="4189" y="555"/>
                          </a:lnTo>
                          <a:lnTo>
                            <a:pt x="4191" y="557"/>
                          </a:lnTo>
                          <a:lnTo>
                            <a:pt x="4194" y="557"/>
                          </a:lnTo>
                          <a:lnTo>
                            <a:pt x="4194" y="559"/>
                          </a:lnTo>
                          <a:lnTo>
                            <a:pt x="4196" y="559"/>
                          </a:lnTo>
                          <a:lnTo>
                            <a:pt x="4196" y="560"/>
                          </a:lnTo>
                          <a:lnTo>
                            <a:pt x="4198" y="560"/>
                          </a:lnTo>
                          <a:lnTo>
                            <a:pt x="4201" y="564"/>
                          </a:lnTo>
                          <a:lnTo>
                            <a:pt x="4206" y="564"/>
                          </a:lnTo>
                          <a:lnTo>
                            <a:pt x="4206" y="564"/>
                          </a:lnTo>
                          <a:lnTo>
                            <a:pt x="4206" y="564"/>
                          </a:lnTo>
                          <a:lnTo>
                            <a:pt x="4206" y="571"/>
                          </a:lnTo>
                          <a:lnTo>
                            <a:pt x="4210" y="571"/>
                          </a:lnTo>
                          <a:lnTo>
                            <a:pt x="4212" y="573"/>
                          </a:lnTo>
                          <a:lnTo>
                            <a:pt x="4213" y="574"/>
                          </a:lnTo>
                          <a:lnTo>
                            <a:pt x="4213" y="576"/>
                          </a:lnTo>
                          <a:lnTo>
                            <a:pt x="4219" y="578"/>
                          </a:lnTo>
                          <a:lnTo>
                            <a:pt x="4222" y="566"/>
                          </a:lnTo>
                          <a:lnTo>
                            <a:pt x="4224" y="566"/>
                          </a:lnTo>
                          <a:lnTo>
                            <a:pt x="4226" y="564"/>
                          </a:lnTo>
                          <a:lnTo>
                            <a:pt x="4227" y="562"/>
                          </a:lnTo>
                          <a:lnTo>
                            <a:pt x="4227" y="559"/>
                          </a:lnTo>
                          <a:lnTo>
                            <a:pt x="4233" y="559"/>
                          </a:lnTo>
                          <a:lnTo>
                            <a:pt x="4234" y="557"/>
                          </a:lnTo>
                          <a:lnTo>
                            <a:pt x="4236" y="555"/>
                          </a:lnTo>
                          <a:lnTo>
                            <a:pt x="4238" y="555"/>
                          </a:lnTo>
                          <a:lnTo>
                            <a:pt x="4238" y="553"/>
                          </a:lnTo>
                          <a:lnTo>
                            <a:pt x="4236" y="552"/>
                          </a:lnTo>
                          <a:lnTo>
                            <a:pt x="4236" y="550"/>
                          </a:lnTo>
                          <a:lnTo>
                            <a:pt x="4240" y="550"/>
                          </a:lnTo>
                          <a:lnTo>
                            <a:pt x="4240" y="548"/>
                          </a:lnTo>
                          <a:lnTo>
                            <a:pt x="4241" y="548"/>
                          </a:lnTo>
                          <a:lnTo>
                            <a:pt x="4241" y="548"/>
                          </a:lnTo>
                          <a:lnTo>
                            <a:pt x="4243" y="548"/>
                          </a:lnTo>
                          <a:lnTo>
                            <a:pt x="4247" y="548"/>
                          </a:lnTo>
                          <a:lnTo>
                            <a:pt x="4248" y="546"/>
                          </a:lnTo>
                          <a:lnTo>
                            <a:pt x="4250" y="545"/>
                          </a:lnTo>
                          <a:lnTo>
                            <a:pt x="4252" y="545"/>
                          </a:lnTo>
                          <a:lnTo>
                            <a:pt x="4250" y="543"/>
                          </a:lnTo>
                          <a:lnTo>
                            <a:pt x="4248" y="541"/>
                          </a:lnTo>
                          <a:lnTo>
                            <a:pt x="4248" y="541"/>
                          </a:lnTo>
                          <a:lnTo>
                            <a:pt x="4248" y="539"/>
                          </a:lnTo>
                          <a:lnTo>
                            <a:pt x="4252" y="539"/>
                          </a:lnTo>
                          <a:lnTo>
                            <a:pt x="4254" y="541"/>
                          </a:lnTo>
                          <a:lnTo>
                            <a:pt x="4257" y="543"/>
                          </a:lnTo>
                          <a:lnTo>
                            <a:pt x="4259" y="539"/>
                          </a:lnTo>
                          <a:lnTo>
                            <a:pt x="4260" y="539"/>
                          </a:lnTo>
                          <a:lnTo>
                            <a:pt x="4260" y="536"/>
                          </a:lnTo>
                          <a:lnTo>
                            <a:pt x="4259" y="534"/>
                          </a:lnTo>
                          <a:lnTo>
                            <a:pt x="4259" y="532"/>
                          </a:lnTo>
                          <a:lnTo>
                            <a:pt x="4260" y="532"/>
                          </a:lnTo>
                          <a:lnTo>
                            <a:pt x="4262" y="534"/>
                          </a:lnTo>
                          <a:lnTo>
                            <a:pt x="4264" y="536"/>
                          </a:lnTo>
                          <a:lnTo>
                            <a:pt x="4266" y="534"/>
                          </a:lnTo>
                          <a:lnTo>
                            <a:pt x="4267" y="534"/>
                          </a:lnTo>
                          <a:lnTo>
                            <a:pt x="4269" y="532"/>
                          </a:lnTo>
                          <a:lnTo>
                            <a:pt x="4269" y="532"/>
                          </a:lnTo>
                          <a:lnTo>
                            <a:pt x="4271" y="532"/>
                          </a:lnTo>
                          <a:lnTo>
                            <a:pt x="4273" y="531"/>
                          </a:lnTo>
                          <a:lnTo>
                            <a:pt x="4276" y="531"/>
                          </a:lnTo>
                          <a:lnTo>
                            <a:pt x="4276" y="529"/>
                          </a:lnTo>
                          <a:lnTo>
                            <a:pt x="4278" y="529"/>
                          </a:lnTo>
                          <a:lnTo>
                            <a:pt x="4278" y="527"/>
                          </a:lnTo>
                          <a:lnTo>
                            <a:pt x="4285" y="527"/>
                          </a:lnTo>
                          <a:lnTo>
                            <a:pt x="4285" y="525"/>
                          </a:lnTo>
                          <a:lnTo>
                            <a:pt x="4288" y="525"/>
                          </a:lnTo>
                          <a:lnTo>
                            <a:pt x="4288" y="524"/>
                          </a:lnTo>
                          <a:lnTo>
                            <a:pt x="4290" y="524"/>
                          </a:lnTo>
                          <a:lnTo>
                            <a:pt x="4290" y="522"/>
                          </a:lnTo>
                          <a:lnTo>
                            <a:pt x="4294" y="522"/>
                          </a:lnTo>
                          <a:lnTo>
                            <a:pt x="4294" y="522"/>
                          </a:lnTo>
                          <a:lnTo>
                            <a:pt x="4297" y="522"/>
                          </a:lnTo>
                          <a:lnTo>
                            <a:pt x="4297" y="518"/>
                          </a:lnTo>
                          <a:lnTo>
                            <a:pt x="4299" y="518"/>
                          </a:lnTo>
                          <a:lnTo>
                            <a:pt x="4299" y="518"/>
                          </a:lnTo>
                          <a:lnTo>
                            <a:pt x="4308" y="517"/>
                          </a:lnTo>
                          <a:lnTo>
                            <a:pt x="4308" y="515"/>
                          </a:lnTo>
                          <a:lnTo>
                            <a:pt x="4309" y="515"/>
                          </a:lnTo>
                          <a:lnTo>
                            <a:pt x="4309" y="515"/>
                          </a:lnTo>
                          <a:lnTo>
                            <a:pt x="4311" y="515"/>
                          </a:lnTo>
                          <a:lnTo>
                            <a:pt x="4311" y="517"/>
                          </a:lnTo>
                          <a:lnTo>
                            <a:pt x="4311" y="517"/>
                          </a:lnTo>
                          <a:lnTo>
                            <a:pt x="4323" y="515"/>
                          </a:lnTo>
                          <a:lnTo>
                            <a:pt x="4323" y="515"/>
                          </a:lnTo>
                          <a:lnTo>
                            <a:pt x="4327" y="515"/>
                          </a:lnTo>
                          <a:lnTo>
                            <a:pt x="4327" y="518"/>
                          </a:lnTo>
                          <a:lnTo>
                            <a:pt x="4330" y="518"/>
                          </a:lnTo>
                          <a:lnTo>
                            <a:pt x="4330" y="518"/>
                          </a:lnTo>
                          <a:lnTo>
                            <a:pt x="4337" y="518"/>
                          </a:lnTo>
                          <a:lnTo>
                            <a:pt x="4339" y="520"/>
                          </a:lnTo>
                          <a:lnTo>
                            <a:pt x="4341" y="518"/>
                          </a:lnTo>
                          <a:lnTo>
                            <a:pt x="4343" y="517"/>
                          </a:lnTo>
                          <a:lnTo>
                            <a:pt x="4344" y="513"/>
                          </a:lnTo>
                          <a:lnTo>
                            <a:pt x="4346" y="513"/>
                          </a:lnTo>
                          <a:lnTo>
                            <a:pt x="4346" y="512"/>
                          </a:lnTo>
                          <a:lnTo>
                            <a:pt x="4344" y="512"/>
                          </a:lnTo>
                          <a:lnTo>
                            <a:pt x="4344" y="505"/>
                          </a:lnTo>
                          <a:lnTo>
                            <a:pt x="4339" y="503"/>
                          </a:lnTo>
                          <a:lnTo>
                            <a:pt x="4339" y="503"/>
                          </a:lnTo>
                          <a:lnTo>
                            <a:pt x="4337" y="503"/>
                          </a:lnTo>
                          <a:lnTo>
                            <a:pt x="4337" y="501"/>
                          </a:lnTo>
                          <a:lnTo>
                            <a:pt x="4337" y="499"/>
                          </a:lnTo>
                          <a:lnTo>
                            <a:pt x="4339" y="498"/>
                          </a:lnTo>
                          <a:lnTo>
                            <a:pt x="4337" y="498"/>
                          </a:lnTo>
                          <a:lnTo>
                            <a:pt x="4337" y="496"/>
                          </a:lnTo>
                          <a:lnTo>
                            <a:pt x="4336" y="496"/>
                          </a:lnTo>
                          <a:lnTo>
                            <a:pt x="4336" y="489"/>
                          </a:lnTo>
                          <a:lnTo>
                            <a:pt x="4332" y="489"/>
                          </a:lnTo>
                          <a:lnTo>
                            <a:pt x="4332" y="485"/>
                          </a:lnTo>
                          <a:lnTo>
                            <a:pt x="4330" y="482"/>
                          </a:lnTo>
                          <a:lnTo>
                            <a:pt x="4327" y="475"/>
                          </a:lnTo>
                          <a:lnTo>
                            <a:pt x="4323" y="477"/>
                          </a:lnTo>
                          <a:lnTo>
                            <a:pt x="4322" y="478"/>
                          </a:lnTo>
                          <a:lnTo>
                            <a:pt x="4318" y="478"/>
                          </a:lnTo>
                          <a:lnTo>
                            <a:pt x="4318" y="477"/>
                          </a:lnTo>
                          <a:lnTo>
                            <a:pt x="4316" y="477"/>
                          </a:lnTo>
                          <a:lnTo>
                            <a:pt x="4316" y="475"/>
                          </a:lnTo>
                          <a:lnTo>
                            <a:pt x="4316" y="475"/>
                          </a:lnTo>
                          <a:lnTo>
                            <a:pt x="4318" y="475"/>
                          </a:lnTo>
                          <a:lnTo>
                            <a:pt x="4318" y="473"/>
                          </a:lnTo>
                          <a:lnTo>
                            <a:pt x="4318" y="471"/>
                          </a:lnTo>
                          <a:lnTo>
                            <a:pt x="4322" y="470"/>
                          </a:lnTo>
                          <a:lnTo>
                            <a:pt x="4322" y="468"/>
                          </a:lnTo>
                          <a:lnTo>
                            <a:pt x="4320" y="468"/>
                          </a:lnTo>
                          <a:lnTo>
                            <a:pt x="4320" y="466"/>
                          </a:lnTo>
                          <a:lnTo>
                            <a:pt x="4318" y="468"/>
                          </a:lnTo>
                          <a:lnTo>
                            <a:pt x="4318" y="470"/>
                          </a:lnTo>
                          <a:lnTo>
                            <a:pt x="4313" y="470"/>
                          </a:lnTo>
                          <a:lnTo>
                            <a:pt x="4313" y="468"/>
                          </a:lnTo>
                          <a:lnTo>
                            <a:pt x="4311" y="466"/>
                          </a:lnTo>
                          <a:lnTo>
                            <a:pt x="4308" y="466"/>
                          </a:lnTo>
                          <a:lnTo>
                            <a:pt x="4306" y="464"/>
                          </a:lnTo>
                          <a:lnTo>
                            <a:pt x="4302" y="466"/>
                          </a:lnTo>
                          <a:lnTo>
                            <a:pt x="4299" y="466"/>
                          </a:lnTo>
                          <a:lnTo>
                            <a:pt x="4299" y="464"/>
                          </a:lnTo>
                          <a:lnTo>
                            <a:pt x="4302" y="464"/>
                          </a:lnTo>
                          <a:lnTo>
                            <a:pt x="4302" y="463"/>
                          </a:lnTo>
                          <a:lnTo>
                            <a:pt x="4316" y="464"/>
                          </a:lnTo>
                          <a:lnTo>
                            <a:pt x="4316" y="461"/>
                          </a:lnTo>
                          <a:lnTo>
                            <a:pt x="4318" y="461"/>
                          </a:lnTo>
                          <a:lnTo>
                            <a:pt x="4318" y="463"/>
                          </a:lnTo>
                          <a:lnTo>
                            <a:pt x="4320" y="463"/>
                          </a:lnTo>
                          <a:lnTo>
                            <a:pt x="4322" y="463"/>
                          </a:lnTo>
                          <a:lnTo>
                            <a:pt x="4323" y="464"/>
                          </a:lnTo>
                          <a:lnTo>
                            <a:pt x="4323" y="464"/>
                          </a:lnTo>
                          <a:lnTo>
                            <a:pt x="4325" y="464"/>
                          </a:lnTo>
                          <a:lnTo>
                            <a:pt x="4325" y="466"/>
                          </a:lnTo>
                          <a:lnTo>
                            <a:pt x="4341" y="468"/>
                          </a:lnTo>
                          <a:lnTo>
                            <a:pt x="4341" y="468"/>
                          </a:lnTo>
                          <a:lnTo>
                            <a:pt x="4344" y="468"/>
                          </a:lnTo>
                          <a:lnTo>
                            <a:pt x="4344" y="466"/>
                          </a:lnTo>
                          <a:lnTo>
                            <a:pt x="4346" y="466"/>
                          </a:lnTo>
                          <a:lnTo>
                            <a:pt x="4348" y="466"/>
                          </a:lnTo>
                          <a:lnTo>
                            <a:pt x="4348" y="468"/>
                          </a:lnTo>
                          <a:lnTo>
                            <a:pt x="4348" y="466"/>
                          </a:lnTo>
                          <a:lnTo>
                            <a:pt x="4351" y="466"/>
                          </a:lnTo>
                          <a:lnTo>
                            <a:pt x="4351" y="464"/>
                          </a:lnTo>
                          <a:lnTo>
                            <a:pt x="4353" y="464"/>
                          </a:lnTo>
                          <a:lnTo>
                            <a:pt x="4353" y="463"/>
                          </a:lnTo>
                          <a:lnTo>
                            <a:pt x="4356" y="463"/>
                          </a:lnTo>
                          <a:lnTo>
                            <a:pt x="4356" y="461"/>
                          </a:lnTo>
                          <a:lnTo>
                            <a:pt x="4360" y="461"/>
                          </a:lnTo>
                          <a:lnTo>
                            <a:pt x="4360" y="457"/>
                          </a:lnTo>
                          <a:lnTo>
                            <a:pt x="4360" y="454"/>
                          </a:lnTo>
                          <a:lnTo>
                            <a:pt x="4362" y="450"/>
                          </a:lnTo>
                          <a:lnTo>
                            <a:pt x="4365" y="449"/>
                          </a:lnTo>
                          <a:lnTo>
                            <a:pt x="4365" y="447"/>
                          </a:lnTo>
                          <a:lnTo>
                            <a:pt x="4363" y="445"/>
                          </a:lnTo>
                          <a:lnTo>
                            <a:pt x="4363" y="443"/>
                          </a:lnTo>
                          <a:lnTo>
                            <a:pt x="4360" y="443"/>
                          </a:lnTo>
                          <a:lnTo>
                            <a:pt x="4358" y="440"/>
                          </a:lnTo>
                          <a:lnTo>
                            <a:pt x="4358" y="440"/>
                          </a:lnTo>
                          <a:lnTo>
                            <a:pt x="4358" y="440"/>
                          </a:lnTo>
                          <a:lnTo>
                            <a:pt x="4356" y="438"/>
                          </a:lnTo>
                          <a:lnTo>
                            <a:pt x="4358" y="438"/>
                          </a:lnTo>
                          <a:lnTo>
                            <a:pt x="4358" y="438"/>
                          </a:lnTo>
                          <a:lnTo>
                            <a:pt x="4358" y="436"/>
                          </a:lnTo>
                          <a:lnTo>
                            <a:pt x="4360" y="436"/>
                          </a:lnTo>
                          <a:lnTo>
                            <a:pt x="4360" y="433"/>
                          </a:lnTo>
                          <a:lnTo>
                            <a:pt x="4360" y="431"/>
                          </a:lnTo>
                          <a:lnTo>
                            <a:pt x="4360" y="428"/>
                          </a:lnTo>
                          <a:lnTo>
                            <a:pt x="4363" y="426"/>
                          </a:lnTo>
                          <a:lnTo>
                            <a:pt x="4363" y="426"/>
                          </a:lnTo>
                          <a:lnTo>
                            <a:pt x="4365" y="426"/>
                          </a:lnTo>
                          <a:lnTo>
                            <a:pt x="4369" y="426"/>
                          </a:lnTo>
                          <a:lnTo>
                            <a:pt x="4369" y="424"/>
                          </a:lnTo>
                          <a:lnTo>
                            <a:pt x="4370" y="424"/>
                          </a:lnTo>
                          <a:lnTo>
                            <a:pt x="4369" y="426"/>
                          </a:lnTo>
                          <a:lnTo>
                            <a:pt x="4369" y="428"/>
                          </a:lnTo>
                          <a:lnTo>
                            <a:pt x="4367" y="429"/>
                          </a:lnTo>
                          <a:lnTo>
                            <a:pt x="4367" y="433"/>
                          </a:lnTo>
                          <a:lnTo>
                            <a:pt x="4370" y="433"/>
                          </a:lnTo>
                          <a:lnTo>
                            <a:pt x="4369" y="440"/>
                          </a:lnTo>
                          <a:lnTo>
                            <a:pt x="4367" y="440"/>
                          </a:lnTo>
                          <a:lnTo>
                            <a:pt x="4367" y="447"/>
                          </a:lnTo>
                          <a:lnTo>
                            <a:pt x="4372" y="447"/>
                          </a:lnTo>
                          <a:lnTo>
                            <a:pt x="4374" y="449"/>
                          </a:lnTo>
                          <a:lnTo>
                            <a:pt x="4377" y="452"/>
                          </a:lnTo>
                          <a:lnTo>
                            <a:pt x="4381" y="450"/>
                          </a:lnTo>
                          <a:lnTo>
                            <a:pt x="4384" y="450"/>
                          </a:lnTo>
                          <a:lnTo>
                            <a:pt x="4386" y="449"/>
                          </a:lnTo>
                          <a:lnTo>
                            <a:pt x="4390" y="447"/>
                          </a:lnTo>
                          <a:lnTo>
                            <a:pt x="4391" y="445"/>
                          </a:lnTo>
                          <a:lnTo>
                            <a:pt x="4391" y="443"/>
                          </a:lnTo>
                          <a:lnTo>
                            <a:pt x="4393" y="443"/>
                          </a:lnTo>
                          <a:lnTo>
                            <a:pt x="4395" y="443"/>
                          </a:lnTo>
                          <a:lnTo>
                            <a:pt x="4395" y="445"/>
                          </a:lnTo>
                          <a:lnTo>
                            <a:pt x="4405" y="445"/>
                          </a:lnTo>
                          <a:lnTo>
                            <a:pt x="4409" y="449"/>
                          </a:lnTo>
                          <a:lnTo>
                            <a:pt x="4411" y="452"/>
                          </a:lnTo>
                          <a:lnTo>
                            <a:pt x="4412" y="456"/>
                          </a:lnTo>
                          <a:lnTo>
                            <a:pt x="4414" y="456"/>
                          </a:lnTo>
                          <a:lnTo>
                            <a:pt x="4414" y="457"/>
                          </a:lnTo>
                          <a:lnTo>
                            <a:pt x="4412" y="459"/>
                          </a:lnTo>
                          <a:lnTo>
                            <a:pt x="4412" y="461"/>
                          </a:lnTo>
                          <a:lnTo>
                            <a:pt x="4411" y="463"/>
                          </a:lnTo>
                          <a:lnTo>
                            <a:pt x="4416" y="466"/>
                          </a:lnTo>
                          <a:lnTo>
                            <a:pt x="4419" y="470"/>
                          </a:lnTo>
                          <a:lnTo>
                            <a:pt x="4423" y="470"/>
                          </a:lnTo>
                          <a:lnTo>
                            <a:pt x="4425" y="468"/>
                          </a:lnTo>
                          <a:lnTo>
                            <a:pt x="4426" y="468"/>
                          </a:lnTo>
                          <a:lnTo>
                            <a:pt x="4428" y="468"/>
                          </a:lnTo>
                          <a:lnTo>
                            <a:pt x="4430" y="468"/>
                          </a:lnTo>
                          <a:lnTo>
                            <a:pt x="4432" y="470"/>
                          </a:lnTo>
                          <a:lnTo>
                            <a:pt x="4432" y="470"/>
                          </a:lnTo>
                          <a:lnTo>
                            <a:pt x="4435" y="470"/>
                          </a:lnTo>
                          <a:lnTo>
                            <a:pt x="4437" y="473"/>
                          </a:lnTo>
                          <a:lnTo>
                            <a:pt x="4439" y="473"/>
                          </a:lnTo>
                          <a:lnTo>
                            <a:pt x="4440" y="475"/>
                          </a:lnTo>
                          <a:lnTo>
                            <a:pt x="4440" y="475"/>
                          </a:lnTo>
                          <a:lnTo>
                            <a:pt x="4440" y="477"/>
                          </a:lnTo>
                          <a:lnTo>
                            <a:pt x="4442" y="480"/>
                          </a:lnTo>
                          <a:lnTo>
                            <a:pt x="4446" y="478"/>
                          </a:lnTo>
                          <a:lnTo>
                            <a:pt x="4447" y="477"/>
                          </a:lnTo>
                          <a:lnTo>
                            <a:pt x="4449" y="477"/>
                          </a:lnTo>
                          <a:lnTo>
                            <a:pt x="4451" y="475"/>
                          </a:lnTo>
                          <a:lnTo>
                            <a:pt x="4452" y="473"/>
                          </a:lnTo>
                          <a:lnTo>
                            <a:pt x="4454" y="477"/>
                          </a:lnTo>
                          <a:lnTo>
                            <a:pt x="4454" y="478"/>
                          </a:lnTo>
                          <a:lnTo>
                            <a:pt x="4456" y="480"/>
                          </a:lnTo>
                          <a:lnTo>
                            <a:pt x="4459" y="482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5" name="Freeform 9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829461" y="1939860"/>
                      <a:ext cx="5478951" cy="2991579"/>
                    </a:xfrm>
                    <a:custGeom>
                      <a:avLst/>
                      <a:gdLst>
                        <a:gd name="T0" fmla="*/ 1869 w 3573"/>
                        <a:gd name="T1" fmla="*/ 485 h 1998"/>
                        <a:gd name="T2" fmla="*/ 1911 w 3573"/>
                        <a:gd name="T3" fmla="*/ 291 h 1998"/>
                        <a:gd name="T4" fmla="*/ 2070 w 3573"/>
                        <a:gd name="T5" fmla="*/ 495 h 1998"/>
                        <a:gd name="T6" fmla="*/ 2126 w 3573"/>
                        <a:gd name="T7" fmla="*/ 453 h 1998"/>
                        <a:gd name="T8" fmla="*/ 2138 w 3573"/>
                        <a:gd name="T9" fmla="*/ 431 h 1998"/>
                        <a:gd name="T10" fmla="*/ 2199 w 3573"/>
                        <a:gd name="T11" fmla="*/ 441 h 1998"/>
                        <a:gd name="T12" fmla="*/ 2180 w 3573"/>
                        <a:gd name="T13" fmla="*/ 406 h 1998"/>
                        <a:gd name="T14" fmla="*/ 2236 w 3573"/>
                        <a:gd name="T15" fmla="*/ 497 h 1998"/>
                        <a:gd name="T16" fmla="*/ 2219 w 3573"/>
                        <a:gd name="T17" fmla="*/ 480 h 1998"/>
                        <a:gd name="T18" fmla="*/ 1880 w 3573"/>
                        <a:gd name="T19" fmla="*/ 1396 h 1998"/>
                        <a:gd name="T20" fmla="*/ 2192 w 3573"/>
                        <a:gd name="T21" fmla="*/ 1571 h 1998"/>
                        <a:gd name="T22" fmla="*/ 2121 w 3573"/>
                        <a:gd name="T23" fmla="*/ 1614 h 1998"/>
                        <a:gd name="T24" fmla="*/ 2086 w 3573"/>
                        <a:gd name="T25" fmla="*/ 1805 h 1998"/>
                        <a:gd name="T26" fmla="*/ 2096 w 3573"/>
                        <a:gd name="T27" fmla="*/ 1681 h 1998"/>
                        <a:gd name="T28" fmla="*/ 2098 w 3573"/>
                        <a:gd name="T29" fmla="*/ 1756 h 1998"/>
                        <a:gd name="T30" fmla="*/ 2103 w 3573"/>
                        <a:gd name="T31" fmla="*/ 1738 h 1998"/>
                        <a:gd name="T32" fmla="*/ 2147 w 3573"/>
                        <a:gd name="T33" fmla="*/ 1780 h 1998"/>
                        <a:gd name="T34" fmla="*/ 2163 w 3573"/>
                        <a:gd name="T35" fmla="*/ 1813 h 1998"/>
                        <a:gd name="T36" fmla="*/ 2175 w 3573"/>
                        <a:gd name="T37" fmla="*/ 1719 h 1998"/>
                        <a:gd name="T38" fmla="*/ 2170 w 3573"/>
                        <a:gd name="T39" fmla="*/ 1665 h 1998"/>
                        <a:gd name="T40" fmla="*/ 2142 w 3573"/>
                        <a:gd name="T41" fmla="*/ 1698 h 1998"/>
                        <a:gd name="T42" fmla="*/ 2131 w 3573"/>
                        <a:gd name="T43" fmla="*/ 1661 h 1998"/>
                        <a:gd name="T44" fmla="*/ 2143 w 3573"/>
                        <a:gd name="T45" fmla="*/ 1106 h 1998"/>
                        <a:gd name="T46" fmla="*/ 2294 w 3573"/>
                        <a:gd name="T47" fmla="*/ 928 h 1998"/>
                        <a:gd name="T48" fmla="*/ 2323 w 3573"/>
                        <a:gd name="T49" fmla="*/ 954 h 1998"/>
                        <a:gd name="T50" fmla="*/ 2437 w 3573"/>
                        <a:gd name="T51" fmla="*/ 881 h 1998"/>
                        <a:gd name="T52" fmla="*/ 2449 w 3573"/>
                        <a:gd name="T53" fmla="*/ 930 h 1998"/>
                        <a:gd name="T54" fmla="*/ 2381 w 3573"/>
                        <a:gd name="T55" fmla="*/ 951 h 1998"/>
                        <a:gd name="T56" fmla="*/ 2391 w 3573"/>
                        <a:gd name="T57" fmla="*/ 888 h 1998"/>
                        <a:gd name="T58" fmla="*/ 2356 w 3573"/>
                        <a:gd name="T59" fmla="*/ 820 h 1998"/>
                        <a:gd name="T60" fmla="*/ 2362 w 3573"/>
                        <a:gd name="T61" fmla="*/ 778 h 1998"/>
                        <a:gd name="T62" fmla="*/ 2395 w 3573"/>
                        <a:gd name="T63" fmla="*/ 762 h 1998"/>
                        <a:gd name="T64" fmla="*/ 2440 w 3573"/>
                        <a:gd name="T65" fmla="*/ 773 h 1998"/>
                        <a:gd name="T66" fmla="*/ 2425 w 3573"/>
                        <a:gd name="T67" fmla="*/ 816 h 1998"/>
                        <a:gd name="T68" fmla="*/ 2411 w 3573"/>
                        <a:gd name="T69" fmla="*/ 804 h 1998"/>
                        <a:gd name="T70" fmla="*/ 2411 w 3573"/>
                        <a:gd name="T71" fmla="*/ 832 h 1998"/>
                        <a:gd name="T72" fmla="*/ 2431 w 3573"/>
                        <a:gd name="T73" fmla="*/ 865 h 1998"/>
                        <a:gd name="T74" fmla="*/ 2541 w 3573"/>
                        <a:gd name="T75" fmla="*/ 834 h 1998"/>
                        <a:gd name="T76" fmla="*/ 2510 w 3573"/>
                        <a:gd name="T77" fmla="*/ 825 h 1998"/>
                        <a:gd name="T78" fmla="*/ 2538 w 3573"/>
                        <a:gd name="T79" fmla="*/ 778 h 1998"/>
                        <a:gd name="T80" fmla="*/ 2561 w 3573"/>
                        <a:gd name="T81" fmla="*/ 806 h 1998"/>
                        <a:gd name="T82" fmla="*/ 2815 w 3573"/>
                        <a:gd name="T83" fmla="*/ 759 h 1998"/>
                        <a:gd name="T84" fmla="*/ 2751 w 3573"/>
                        <a:gd name="T85" fmla="*/ 775 h 1998"/>
                        <a:gd name="T86" fmla="*/ 2721 w 3573"/>
                        <a:gd name="T87" fmla="*/ 785 h 1998"/>
                        <a:gd name="T88" fmla="*/ 2798 w 3573"/>
                        <a:gd name="T89" fmla="*/ 759 h 1998"/>
                        <a:gd name="T90" fmla="*/ 3009 w 3573"/>
                        <a:gd name="T91" fmla="*/ 691 h 1998"/>
                        <a:gd name="T92" fmla="*/ 3116 w 3573"/>
                        <a:gd name="T93" fmla="*/ 963 h 1998"/>
                        <a:gd name="T94" fmla="*/ 3140 w 3573"/>
                        <a:gd name="T95" fmla="*/ 76 h 1998"/>
                        <a:gd name="T96" fmla="*/ 3166 w 3573"/>
                        <a:gd name="T97" fmla="*/ 47 h 1998"/>
                        <a:gd name="T98" fmla="*/ 3245 w 3573"/>
                        <a:gd name="T99" fmla="*/ 591 h 1998"/>
                        <a:gd name="T100" fmla="*/ 3199 w 3573"/>
                        <a:gd name="T101" fmla="*/ 649 h 1998"/>
                        <a:gd name="T102" fmla="*/ 3193 w 3573"/>
                        <a:gd name="T103" fmla="*/ 637 h 1998"/>
                        <a:gd name="T104" fmla="*/ 3259 w 3573"/>
                        <a:gd name="T105" fmla="*/ 120 h 1998"/>
                        <a:gd name="T106" fmla="*/ 3395 w 3573"/>
                        <a:gd name="T107" fmla="*/ 1078 h 1998"/>
                        <a:gd name="T108" fmla="*/ 3566 w 3573"/>
                        <a:gd name="T109" fmla="*/ 794 h 1998"/>
                        <a:gd name="T110" fmla="*/ 14 w 3573"/>
                        <a:gd name="T111" fmla="*/ 47 h 1998"/>
                        <a:gd name="T112" fmla="*/ 21 w 3573"/>
                        <a:gd name="T113" fmla="*/ 68 h 1998"/>
                        <a:gd name="T114" fmla="*/ 79 w 3573"/>
                        <a:gd name="T115" fmla="*/ 59 h 1998"/>
                        <a:gd name="T116" fmla="*/ 49 w 3573"/>
                        <a:gd name="T117" fmla="*/ 75 h 1998"/>
                        <a:gd name="T118" fmla="*/ 115 w 3573"/>
                        <a:gd name="T119" fmla="*/ 64 h 1998"/>
                        <a:gd name="T120" fmla="*/ 147 w 3573"/>
                        <a:gd name="T121" fmla="*/ 41 h 1998"/>
                        <a:gd name="T122" fmla="*/ 121 w 3573"/>
                        <a:gd name="T123" fmla="*/ 27 h 1998"/>
                        <a:gd name="T124" fmla="*/ 112 w 3573"/>
                        <a:gd name="T125" fmla="*/ 47 h 19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573" h="1998">
                          <a:moveTo>
                            <a:pt x="1794" y="401"/>
                          </a:moveTo>
                          <a:lnTo>
                            <a:pt x="1796" y="401"/>
                          </a:lnTo>
                          <a:lnTo>
                            <a:pt x="1796" y="401"/>
                          </a:lnTo>
                          <a:lnTo>
                            <a:pt x="1798" y="403"/>
                          </a:lnTo>
                          <a:lnTo>
                            <a:pt x="1796" y="401"/>
                          </a:lnTo>
                          <a:lnTo>
                            <a:pt x="1796" y="401"/>
                          </a:lnTo>
                          <a:lnTo>
                            <a:pt x="1794" y="401"/>
                          </a:lnTo>
                          <a:close/>
                          <a:moveTo>
                            <a:pt x="1880" y="488"/>
                          </a:moveTo>
                          <a:lnTo>
                            <a:pt x="1880" y="492"/>
                          </a:lnTo>
                          <a:lnTo>
                            <a:pt x="1878" y="492"/>
                          </a:lnTo>
                          <a:lnTo>
                            <a:pt x="1876" y="494"/>
                          </a:lnTo>
                          <a:lnTo>
                            <a:pt x="1875" y="495"/>
                          </a:lnTo>
                          <a:lnTo>
                            <a:pt x="1875" y="495"/>
                          </a:lnTo>
                          <a:lnTo>
                            <a:pt x="1871" y="499"/>
                          </a:lnTo>
                          <a:lnTo>
                            <a:pt x="1871" y="499"/>
                          </a:lnTo>
                          <a:lnTo>
                            <a:pt x="1868" y="499"/>
                          </a:lnTo>
                          <a:lnTo>
                            <a:pt x="1868" y="499"/>
                          </a:lnTo>
                          <a:lnTo>
                            <a:pt x="1866" y="501"/>
                          </a:lnTo>
                          <a:lnTo>
                            <a:pt x="1864" y="501"/>
                          </a:lnTo>
                          <a:lnTo>
                            <a:pt x="1861" y="501"/>
                          </a:lnTo>
                          <a:lnTo>
                            <a:pt x="1857" y="501"/>
                          </a:lnTo>
                          <a:lnTo>
                            <a:pt x="1857" y="499"/>
                          </a:lnTo>
                          <a:lnTo>
                            <a:pt x="1859" y="499"/>
                          </a:lnTo>
                          <a:lnTo>
                            <a:pt x="1859" y="494"/>
                          </a:lnTo>
                          <a:lnTo>
                            <a:pt x="1859" y="492"/>
                          </a:lnTo>
                          <a:lnTo>
                            <a:pt x="1861" y="490"/>
                          </a:lnTo>
                          <a:lnTo>
                            <a:pt x="1864" y="488"/>
                          </a:lnTo>
                          <a:lnTo>
                            <a:pt x="1864" y="488"/>
                          </a:lnTo>
                          <a:lnTo>
                            <a:pt x="1866" y="488"/>
                          </a:lnTo>
                          <a:lnTo>
                            <a:pt x="1868" y="488"/>
                          </a:lnTo>
                          <a:lnTo>
                            <a:pt x="1868" y="488"/>
                          </a:lnTo>
                          <a:lnTo>
                            <a:pt x="1869" y="485"/>
                          </a:lnTo>
                          <a:lnTo>
                            <a:pt x="1869" y="485"/>
                          </a:lnTo>
                          <a:lnTo>
                            <a:pt x="1869" y="480"/>
                          </a:lnTo>
                          <a:lnTo>
                            <a:pt x="1869" y="480"/>
                          </a:lnTo>
                          <a:lnTo>
                            <a:pt x="1869" y="476"/>
                          </a:lnTo>
                          <a:lnTo>
                            <a:pt x="1873" y="476"/>
                          </a:lnTo>
                          <a:lnTo>
                            <a:pt x="1873" y="480"/>
                          </a:lnTo>
                          <a:lnTo>
                            <a:pt x="1878" y="480"/>
                          </a:lnTo>
                          <a:lnTo>
                            <a:pt x="1880" y="483"/>
                          </a:lnTo>
                          <a:lnTo>
                            <a:pt x="1880" y="487"/>
                          </a:lnTo>
                          <a:lnTo>
                            <a:pt x="1880" y="488"/>
                          </a:lnTo>
                          <a:close/>
                          <a:moveTo>
                            <a:pt x="1889" y="321"/>
                          </a:moveTo>
                          <a:lnTo>
                            <a:pt x="1890" y="321"/>
                          </a:lnTo>
                          <a:lnTo>
                            <a:pt x="1890" y="322"/>
                          </a:lnTo>
                          <a:lnTo>
                            <a:pt x="1889" y="322"/>
                          </a:lnTo>
                          <a:lnTo>
                            <a:pt x="1889" y="321"/>
                          </a:lnTo>
                          <a:close/>
                          <a:moveTo>
                            <a:pt x="1890" y="501"/>
                          </a:moveTo>
                          <a:lnTo>
                            <a:pt x="1889" y="501"/>
                          </a:lnTo>
                          <a:lnTo>
                            <a:pt x="1889" y="507"/>
                          </a:lnTo>
                          <a:lnTo>
                            <a:pt x="1887" y="507"/>
                          </a:lnTo>
                          <a:lnTo>
                            <a:pt x="1887" y="511"/>
                          </a:lnTo>
                          <a:lnTo>
                            <a:pt x="1885" y="511"/>
                          </a:lnTo>
                          <a:lnTo>
                            <a:pt x="1887" y="502"/>
                          </a:lnTo>
                          <a:lnTo>
                            <a:pt x="1890" y="494"/>
                          </a:lnTo>
                          <a:lnTo>
                            <a:pt x="1892" y="492"/>
                          </a:lnTo>
                          <a:lnTo>
                            <a:pt x="1892" y="494"/>
                          </a:lnTo>
                          <a:lnTo>
                            <a:pt x="1894" y="494"/>
                          </a:lnTo>
                          <a:lnTo>
                            <a:pt x="1890" y="501"/>
                          </a:lnTo>
                          <a:close/>
                          <a:moveTo>
                            <a:pt x="1911" y="291"/>
                          </a:moveTo>
                          <a:lnTo>
                            <a:pt x="1913" y="293"/>
                          </a:lnTo>
                          <a:lnTo>
                            <a:pt x="1913" y="293"/>
                          </a:lnTo>
                          <a:lnTo>
                            <a:pt x="1913" y="293"/>
                          </a:lnTo>
                          <a:lnTo>
                            <a:pt x="1911" y="293"/>
                          </a:lnTo>
                          <a:lnTo>
                            <a:pt x="1911" y="293"/>
                          </a:lnTo>
                          <a:lnTo>
                            <a:pt x="1911" y="291"/>
                          </a:lnTo>
                          <a:close/>
                          <a:moveTo>
                            <a:pt x="1924" y="476"/>
                          </a:moveTo>
                          <a:lnTo>
                            <a:pt x="1920" y="478"/>
                          </a:lnTo>
                          <a:lnTo>
                            <a:pt x="1920" y="474"/>
                          </a:lnTo>
                          <a:lnTo>
                            <a:pt x="1924" y="474"/>
                          </a:lnTo>
                          <a:lnTo>
                            <a:pt x="1924" y="476"/>
                          </a:lnTo>
                          <a:close/>
                          <a:moveTo>
                            <a:pt x="1931" y="476"/>
                          </a:moveTo>
                          <a:lnTo>
                            <a:pt x="1931" y="478"/>
                          </a:lnTo>
                          <a:lnTo>
                            <a:pt x="1932" y="476"/>
                          </a:lnTo>
                          <a:lnTo>
                            <a:pt x="1934" y="476"/>
                          </a:lnTo>
                          <a:lnTo>
                            <a:pt x="1936" y="476"/>
                          </a:lnTo>
                          <a:lnTo>
                            <a:pt x="1936" y="476"/>
                          </a:lnTo>
                          <a:lnTo>
                            <a:pt x="1938" y="478"/>
                          </a:lnTo>
                          <a:lnTo>
                            <a:pt x="1939" y="480"/>
                          </a:lnTo>
                          <a:lnTo>
                            <a:pt x="1939" y="480"/>
                          </a:lnTo>
                          <a:lnTo>
                            <a:pt x="1927" y="480"/>
                          </a:lnTo>
                          <a:lnTo>
                            <a:pt x="1927" y="474"/>
                          </a:lnTo>
                          <a:lnTo>
                            <a:pt x="1931" y="476"/>
                          </a:lnTo>
                          <a:close/>
                          <a:moveTo>
                            <a:pt x="1812" y="616"/>
                          </a:moveTo>
                          <a:lnTo>
                            <a:pt x="1814" y="616"/>
                          </a:lnTo>
                          <a:lnTo>
                            <a:pt x="1814" y="616"/>
                          </a:lnTo>
                          <a:lnTo>
                            <a:pt x="1814" y="617"/>
                          </a:lnTo>
                          <a:lnTo>
                            <a:pt x="1812" y="617"/>
                          </a:lnTo>
                          <a:lnTo>
                            <a:pt x="1812" y="617"/>
                          </a:lnTo>
                          <a:lnTo>
                            <a:pt x="1812" y="616"/>
                          </a:lnTo>
                          <a:close/>
                          <a:moveTo>
                            <a:pt x="2075" y="509"/>
                          </a:moveTo>
                          <a:lnTo>
                            <a:pt x="2075" y="506"/>
                          </a:lnTo>
                          <a:lnTo>
                            <a:pt x="2074" y="506"/>
                          </a:lnTo>
                          <a:lnTo>
                            <a:pt x="2074" y="504"/>
                          </a:lnTo>
                          <a:lnTo>
                            <a:pt x="2072" y="504"/>
                          </a:lnTo>
                          <a:lnTo>
                            <a:pt x="2072" y="501"/>
                          </a:lnTo>
                          <a:lnTo>
                            <a:pt x="2072" y="499"/>
                          </a:lnTo>
                          <a:lnTo>
                            <a:pt x="2072" y="497"/>
                          </a:lnTo>
                          <a:lnTo>
                            <a:pt x="2070" y="495"/>
                          </a:lnTo>
                          <a:lnTo>
                            <a:pt x="2070" y="494"/>
                          </a:lnTo>
                          <a:lnTo>
                            <a:pt x="2070" y="492"/>
                          </a:lnTo>
                          <a:lnTo>
                            <a:pt x="2072" y="490"/>
                          </a:lnTo>
                          <a:lnTo>
                            <a:pt x="2072" y="490"/>
                          </a:lnTo>
                          <a:lnTo>
                            <a:pt x="2077" y="490"/>
                          </a:lnTo>
                          <a:lnTo>
                            <a:pt x="2079" y="499"/>
                          </a:lnTo>
                          <a:lnTo>
                            <a:pt x="2081" y="499"/>
                          </a:lnTo>
                          <a:lnTo>
                            <a:pt x="2081" y="501"/>
                          </a:lnTo>
                          <a:lnTo>
                            <a:pt x="2081" y="501"/>
                          </a:lnTo>
                          <a:lnTo>
                            <a:pt x="2081" y="501"/>
                          </a:lnTo>
                          <a:lnTo>
                            <a:pt x="2081" y="504"/>
                          </a:lnTo>
                          <a:lnTo>
                            <a:pt x="2079" y="506"/>
                          </a:lnTo>
                          <a:lnTo>
                            <a:pt x="2079" y="509"/>
                          </a:lnTo>
                          <a:lnTo>
                            <a:pt x="2075" y="509"/>
                          </a:lnTo>
                          <a:close/>
                          <a:moveTo>
                            <a:pt x="2082" y="516"/>
                          </a:moveTo>
                          <a:lnTo>
                            <a:pt x="2082" y="516"/>
                          </a:lnTo>
                          <a:lnTo>
                            <a:pt x="2082" y="514"/>
                          </a:lnTo>
                          <a:lnTo>
                            <a:pt x="2081" y="514"/>
                          </a:lnTo>
                          <a:lnTo>
                            <a:pt x="2081" y="513"/>
                          </a:lnTo>
                          <a:lnTo>
                            <a:pt x="2082" y="513"/>
                          </a:lnTo>
                          <a:lnTo>
                            <a:pt x="2082" y="516"/>
                          </a:lnTo>
                          <a:close/>
                          <a:moveTo>
                            <a:pt x="2145" y="450"/>
                          </a:moveTo>
                          <a:lnTo>
                            <a:pt x="2147" y="453"/>
                          </a:lnTo>
                          <a:lnTo>
                            <a:pt x="2147" y="455"/>
                          </a:lnTo>
                          <a:lnTo>
                            <a:pt x="2143" y="455"/>
                          </a:lnTo>
                          <a:lnTo>
                            <a:pt x="2142" y="455"/>
                          </a:lnTo>
                          <a:lnTo>
                            <a:pt x="2138" y="455"/>
                          </a:lnTo>
                          <a:lnTo>
                            <a:pt x="2137" y="457"/>
                          </a:lnTo>
                          <a:lnTo>
                            <a:pt x="2135" y="457"/>
                          </a:lnTo>
                          <a:lnTo>
                            <a:pt x="2133" y="460"/>
                          </a:lnTo>
                          <a:lnTo>
                            <a:pt x="2126" y="459"/>
                          </a:lnTo>
                          <a:lnTo>
                            <a:pt x="2126" y="455"/>
                          </a:lnTo>
                          <a:lnTo>
                            <a:pt x="2126" y="453"/>
                          </a:lnTo>
                          <a:lnTo>
                            <a:pt x="2124" y="450"/>
                          </a:lnTo>
                          <a:lnTo>
                            <a:pt x="2123" y="450"/>
                          </a:lnTo>
                          <a:lnTo>
                            <a:pt x="2123" y="448"/>
                          </a:lnTo>
                          <a:lnTo>
                            <a:pt x="2119" y="445"/>
                          </a:lnTo>
                          <a:lnTo>
                            <a:pt x="2117" y="443"/>
                          </a:lnTo>
                          <a:lnTo>
                            <a:pt x="2117" y="439"/>
                          </a:lnTo>
                          <a:lnTo>
                            <a:pt x="2116" y="436"/>
                          </a:lnTo>
                          <a:lnTo>
                            <a:pt x="2116" y="434"/>
                          </a:lnTo>
                          <a:lnTo>
                            <a:pt x="2114" y="434"/>
                          </a:lnTo>
                          <a:lnTo>
                            <a:pt x="2112" y="432"/>
                          </a:lnTo>
                          <a:lnTo>
                            <a:pt x="2110" y="431"/>
                          </a:lnTo>
                          <a:lnTo>
                            <a:pt x="2110" y="429"/>
                          </a:lnTo>
                          <a:lnTo>
                            <a:pt x="2110" y="427"/>
                          </a:lnTo>
                          <a:lnTo>
                            <a:pt x="2112" y="427"/>
                          </a:lnTo>
                          <a:lnTo>
                            <a:pt x="2112" y="425"/>
                          </a:lnTo>
                          <a:lnTo>
                            <a:pt x="2112" y="425"/>
                          </a:lnTo>
                          <a:lnTo>
                            <a:pt x="2114" y="424"/>
                          </a:lnTo>
                          <a:lnTo>
                            <a:pt x="2114" y="424"/>
                          </a:lnTo>
                          <a:lnTo>
                            <a:pt x="2116" y="424"/>
                          </a:lnTo>
                          <a:lnTo>
                            <a:pt x="2119" y="424"/>
                          </a:lnTo>
                          <a:lnTo>
                            <a:pt x="2119" y="420"/>
                          </a:lnTo>
                          <a:lnTo>
                            <a:pt x="2121" y="420"/>
                          </a:lnTo>
                          <a:lnTo>
                            <a:pt x="2121" y="420"/>
                          </a:lnTo>
                          <a:lnTo>
                            <a:pt x="2124" y="420"/>
                          </a:lnTo>
                          <a:lnTo>
                            <a:pt x="2124" y="422"/>
                          </a:lnTo>
                          <a:lnTo>
                            <a:pt x="2128" y="422"/>
                          </a:lnTo>
                          <a:lnTo>
                            <a:pt x="2130" y="422"/>
                          </a:lnTo>
                          <a:lnTo>
                            <a:pt x="2131" y="424"/>
                          </a:lnTo>
                          <a:lnTo>
                            <a:pt x="2133" y="424"/>
                          </a:lnTo>
                          <a:lnTo>
                            <a:pt x="2131" y="425"/>
                          </a:lnTo>
                          <a:lnTo>
                            <a:pt x="2133" y="427"/>
                          </a:lnTo>
                          <a:lnTo>
                            <a:pt x="2137" y="427"/>
                          </a:lnTo>
                          <a:lnTo>
                            <a:pt x="2138" y="431"/>
                          </a:lnTo>
                          <a:lnTo>
                            <a:pt x="2142" y="432"/>
                          </a:lnTo>
                          <a:lnTo>
                            <a:pt x="2143" y="434"/>
                          </a:lnTo>
                          <a:lnTo>
                            <a:pt x="2143" y="436"/>
                          </a:lnTo>
                          <a:lnTo>
                            <a:pt x="2147" y="439"/>
                          </a:lnTo>
                          <a:lnTo>
                            <a:pt x="2149" y="443"/>
                          </a:lnTo>
                          <a:lnTo>
                            <a:pt x="2150" y="446"/>
                          </a:lnTo>
                          <a:lnTo>
                            <a:pt x="2152" y="452"/>
                          </a:lnTo>
                          <a:lnTo>
                            <a:pt x="2149" y="452"/>
                          </a:lnTo>
                          <a:lnTo>
                            <a:pt x="2149" y="450"/>
                          </a:lnTo>
                          <a:lnTo>
                            <a:pt x="2145" y="450"/>
                          </a:lnTo>
                          <a:close/>
                          <a:moveTo>
                            <a:pt x="2170" y="373"/>
                          </a:moveTo>
                          <a:lnTo>
                            <a:pt x="2178" y="375"/>
                          </a:lnTo>
                          <a:lnTo>
                            <a:pt x="2178" y="377"/>
                          </a:lnTo>
                          <a:lnTo>
                            <a:pt x="2182" y="378"/>
                          </a:lnTo>
                          <a:lnTo>
                            <a:pt x="2182" y="382"/>
                          </a:lnTo>
                          <a:lnTo>
                            <a:pt x="2184" y="382"/>
                          </a:lnTo>
                          <a:lnTo>
                            <a:pt x="2187" y="382"/>
                          </a:lnTo>
                          <a:lnTo>
                            <a:pt x="2187" y="384"/>
                          </a:lnTo>
                          <a:lnTo>
                            <a:pt x="2185" y="385"/>
                          </a:lnTo>
                          <a:lnTo>
                            <a:pt x="2182" y="385"/>
                          </a:lnTo>
                          <a:lnTo>
                            <a:pt x="2178" y="385"/>
                          </a:lnTo>
                          <a:lnTo>
                            <a:pt x="2175" y="385"/>
                          </a:lnTo>
                          <a:lnTo>
                            <a:pt x="2173" y="382"/>
                          </a:lnTo>
                          <a:lnTo>
                            <a:pt x="2173" y="380"/>
                          </a:lnTo>
                          <a:lnTo>
                            <a:pt x="2171" y="378"/>
                          </a:lnTo>
                          <a:lnTo>
                            <a:pt x="2170" y="377"/>
                          </a:lnTo>
                          <a:lnTo>
                            <a:pt x="2170" y="373"/>
                          </a:lnTo>
                          <a:close/>
                          <a:moveTo>
                            <a:pt x="2203" y="434"/>
                          </a:moveTo>
                          <a:lnTo>
                            <a:pt x="2201" y="434"/>
                          </a:lnTo>
                          <a:lnTo>
                            <a:pt x="2201" y="436"/>
                          </a:lnTo>
                          <a:lnTo>
                            <a:pt x="2201" y="438"/>
                          </a:lnTo>
                          <a:lnTo>
                            <a:pt x="2199" y="439"/>
                          </a:lnTo>
                          <a:lnTo>
                            <a:pt x="2199" y="441"/>
                          </a:lnTo>
                          <a:lnTo>
                            <a:pt x="2198" y="441"/>
                          </a:lnTo>
                          <a:lnTo>
                            <a:pt x="2198" y="443"/>
                          </a:lnTo>
                          <a:lnTo>
                            <a:pt x="2196" y="443"/>
                          </a:lnTo>
                          <a:lnTo>
                            <a:pt x="2196" y="441"/>
                          </a:lnTo>
                          <a:lnTo>
                            <a:pt x="2194" y="441"/>
                          </a:lnTo>
                          <a:lnTo>
                            <a:pt x="2194" y="438"/>
                          </a:lnTo>
                          <a:lnTo>
                            <a:pt x="2194" y="438"/>
                          </a:lnTo>
                          <a:lnTo>
                            <a:pt x="2187" y="429"/>
                          </a:lnTo>
                          <a:lnTo>
                            <a:pt x="2184" y="429"/>
                          </a:lnTo>
                          <a:lnTo>
                            <a:pt x="2184" y="429"/>
                          </a:lnTo>
                          <a:lnTo>
                            <a:pt x="2184" y="427"/>
                          </a:lnTo>
                          <a:lnTo>
                            <a:pt x="2182" y="425"/>
                          </a:lnTo>
                          <a:lnTo>
                            <a:pt x="2180" y="424"/>
                          </a:lnTo>
                          <a:lnTo>
                            <a:pt x="2180" y="424"/>
                          </a:lnTo>
                          <a:lnTo>
                            <a:pt x="2177" y="424"/>
                          </a:lnTo>
                          <a:lnTo>
                            <a:pt x="2177" y="422"/>
                          </a:lnTo>
                          <a:lnTo>
                            <a:pt x="2177" y="422"/>
                          </a:lnTo>
                          <a:lnTo>
                            <a:pt x="2177" y="418"/>
                          </a:lnTo>
                          <a:lnTo>
                            <a:pt x="2178" y="418"/>
                          </a:lnTo>
                          <a:lnTo>
                            <a:pt x="2182" y="417"/>
                          </a:lnTo>
                          <a:lnTo>
                            <a:pt x="2182" y="415"/>
                          </a:lnTo>
                          <a:lnTo>
                            <a:pt x="2182" y="415"/>
                          </a:lnTo>
                          <a:lnTo>
                            <a:pt x="2184" y="417"/>
                          </a:lnTo>
                          <a:lnTo>
                            <a:pt x="2185" y="417"/>
                          </a:lnTo>
                          <a:lnTo>
                            <a:pt x="2187" y="417"/>
                          </a:lnTo>
                          <a:lnTo>
                            <a:pt x="2187" y="417"/>
                          </a:lnTo>
                          <a:lnTo>
                            <a:pt x="2189" y="415"/>
                          </a:lnTo>
                          <a:lnTo>
                            <a:pt x="2189" y="415"/>
                          </a:lnTo>
                          <a:lnTo>
                            <a:pt x="2189" y="406"/>
                          </a:lnTo>
                          <a:lnTo>
                            <a:pt x="2187" y="406"/>
                          </a:lnTo>
                          <a:lnTo>
                            <a:pt x="2187" y="405"/>
                          </a:lnTo>
                          <a:lnTo>
                            <a:pt x="2182" y="408"/>
                          </a:lnTo>
                          <a:lnTo>
                            <a:pt x="2180" y="406"/>
                          </a:lnTo>
                          <a:lnTo>
                            <a:pt x="2180" y="406"/>
                          </a:lnTo>
                          <a:lnTo>
                            <a:pt x="2178" y="405"/>
                          </a:lnTo>
                          <a:lnTo>
                            <a:pt x="2178" y="401"/>
                          </a:lnTo>
                          <a:lnTo>
                            <a:pt x="2178" y="401"/>
                          </a:lnTo>
                          <a:lnTo>
                            <a:pt x="2178" y="399"/>
                          </a:lnTo>
                          <a:lnTo>
                            <a:pt x="2194" y="403"/>
                          </a:lnTo>
                          <a:lnTo>
                            <a:pt x="2194" y="410"/>
                          </a:lnTo>
                          <a:lnTo>
                            <a:pt x="2194" y="410"/>
                          </a:lnTo>
                          <a:lnTo>
                            <a:pt x="2194" y="415"/>
                          </a:lnTo>
                          <a:lnTo>
                            <a:pt x="2194" y="415"/>
                          </a:lnTo>
                          <a:lnTo>
                            <a:pt x="2194" y="420"/>
                          </a:lnTo>
                          <a:lnTo>
                            <a:pt x="2198" y="420"/>
                          </a:lnTo>
                          <a:lnTo>
                            <a:pt x="2199" y="424"/>
                          </a:lnTo>
                          <a:lnTo>
                            <a:pt x="2201" y="425"/>
                          </a:lnTo>
                          <a:lnTo>
                            <a:pt x="2203" y="429"/>
                          </a:lnTo>
                          <a:lnTo>
                            <a:pt x="2203" y="429"/>
                          </a:lnTo>
                          <a:lnTo>
                            <a:pt x="2203" y="434"/>
                          </a:lnTo>
                          <a:close/>
                          <a:moveTo>
                            <a:pt x="2210" y="452"/>
                          </a:moveTo>
                          <a:lnTo>
                            <a:pt x="2213" y="452"/>
                          </a:lnTo>
                          <a:lnTo>
                            <a:pt x="2213" y="450"/>
                          </a:lnTo>
                          <a:lnTo>
                            <a:pt x="2217" y="452"/>
                          </a:lnTo>
                          <a:lnTo>
                            <a:pt x="2219" y="452"/>
                          </a:lnTo>
                          <a:lnTo>
                            <a:pt x="2219" y="453"/>
                          </a:lnTo>
                          <a:lnTo>
                            <a:pt x="2220" y="453"/>
                          </a:lnTo>
                          <a:lnTo>
                            <a:pt x="2220" y="457"/>
                          </a:lnTo>
                          <a:lnTo>
                            <a:pt x="2213" y="457"/>
                          </a:lnTo>
                          <a:lnTo>
                            <a:pt x="2213" y="457"/>
                          </a:lnTo>
                          <a:lnTo>
                            <a:pt x="2212" y="455"/>
                          </a:lnTo>
                          <a:lnTo>
                            <a:pt x="2210" y="455"/>
                          </a:lnTo>
                          <a:lnTo>
                            <a:pt x="2210" y="453"/>
                          </a:lnTo>
                          <a:lnTo>
                            <a:pt x="2210" y="452"/>
                          </a:lnTo>
                          <a:close/>
                          <a:moveTo>
                            <a:pt x="2239" y="495"/>
                          </a:moveTo>
                          <a:lnTo>
                            <a:pt x="2236" y="497"/>
                          </a:lnTo>
                          <a:lnTo>
                            <a:pt x="2236" y="504"/>
                          </a:lnTo>
                          <a:lnTo>
                            <a:pt x="2233" y="502"/>
                          </a:lnTo>
                          <a:lnTo>
                            <a:pt x="2233" y="507"/>
                          </a:lnTo>
                          <a:lnTo>
                            <a:pt x="2229" y="507"/>
                          </a:lnTo>
                          <a:lnTo>
                            <a:pt x="2227" y="507"/>
                          </a:lnTo>
                          <a:lnTo>
                            <a:pt x="2226" y="507"/>
                          </a:lnTo>
                          <a:lnTo>
                            <a:pt x="2224" y="506"/>
                          </a:lnTo>
                          <a:lnTo>
                            <a:pt x="2224" y="504"/>
                          </a:lnTo>
                          <a:lnTo>
                            <a:pt x="2220" y="504"/>
                          </a:lnTo>
                          <a:lnTo>
                            <a:pt x="2219" y="501"/>
                          </a:lnTo>
                          <a:lnTo>
                            <a:pt x="2217" y="501"/>
                          </a:lnTo>
                          <a:lnTo>
                            <a:pt x="2217" y="499"/>
                          </a:lnTo>
                          <a:lnTo>
                            <a:pt x="2210" y="494"/>
                          </a:lnTo>
                          <a:lnTo>
                            <a:pt x="2210" y="492"/>
                          </a:lnTo>
                          <a:lnTo>
                            <a:pt x="2212" y="492"/>
                          </a:lnTo>
                          <a:lnTo>
                            <a:pt x="2213" y="492"/>
                          </a:lnTo>
                          <a:lnTo>
                            <a:pt x="2215" y="492"/>
                          </a:lnTo>
                          <a:lnTo>
                            <a:pt x="2215" y="494"/>
                          </a:lnTo>
                          <a:lnTo>
                            <a:pt x="2219" y="494"/>
                          </a:lnTo>
                          <a:lnTo>
                            <a:pt x="2219" y="495"/>
                          </a:lnTo>
                          <a:lnTo>
                            <a:pt x="2219" y="495"/>
                          </a:lnTo>
                          <a:lnTo>
                            <a:pt x="2219" y="494"/>
                          </a:lnTo>
                          <a:lnTo>
                            <a:pt x="2219" y="494"/>
                          </a:lnTo>
                          <a:lnTo>
                            <a:pt x="2224" y="494"/>
                          </a:lnTo>
                          <a:lnTo>
                            <a:pt x="2224" y="487"/>
                          </a:lnTo>
                          <a:lnTo>
                            <a:pt x="2222" y="485"/>
                          </a:lnTo>
                          <a:lnTo>
                            <a:pt x="2220" y="485"/>
                          </a:lnTo>
                          <a:lnTo>
                            <a:pt x="2219" y="483"/>
                          </a:lnTo>
                          <a:lnTo>
                            <a:pt x="2219" y="483"/>
                          </a:lnTo>
                          <a:lnTo>
                            <a:pt x="2213" y="483"/>
                          </a:lnTo>
                          <a:lnTo>
                            <a:pt x="2213" y="481"/>
                          </a:lnTo>
                          <a:lnTo>
                            <a:pt x="2219" y="481"/>
                          </a:lnTo>
                          <a:lnTo>
                            <a:pt x="2219" y="480"/>
                          </a:lnTo>
                          <a:lnTo>
                            <a:pt x="2219" y="480"/>
                          </a:lnTo>
                          <a:lnTo>
                            <a:pt x="2219" y="480"/>
                          </a:lnTo>
                          <a:lnTo>
                            <a:pt x="2219" y="478"/>
                          </a:lnTo>
                          <a:lnTo>
                            <a:pt x="2220" y="478"/>
                          </a:lnTo>
                          <a:lnTo>
                            <a:pt x="2222" y="480"/>
                          </a:lnTo>
                          <a:lnTo>
                            <a:pt x="2222" y="483"/>
                          </a:lnTo>
                          <a:lnTo>
                            <a:pt x="2222" y="485"/>
                          </a:lnTo>
                          <a:lnTo>
                            <a:pt x="2224" y="487"/>
                          </a:lnTo>
                          <a:lnTo>
                            <a:pt x="2226" y="487"/>
                          </a:lnTo>
                          <a:lnTo>
                            <a:pt x="2229" y="492"/>
                          </a:lnTo>
                          <a:lnTo>
                            <a:pt x="2239" y="494"/>
                          </a:lnTo>
                          <a:lnTo>
                            <a:pt x="2239" y="495"/>
                          </a:lnTo>
                          <a:close/>
                          <a:moveTo>
                            <a:pt x="1885" y="1998"/>
                          </a:moveTo>
                          <a:lnTo>
                            <a:pt x="1883" y="1998"/>
                          </a:lnTo>
                          <a:lnTo>
                            <a:pt x="1883" y="1997"/>
                          </a:lnTo>
                          <a:lnTo>
                            <a:pt x="1883" y="1997"/>
                          </a:lnTo>
                          <a:lnTo>
                            <a:pt x="1885" y="1997"/>
                          </a:lnTo>
                          <a:lnTo>
                            <a:pt x="1883" y="1995"/>
                          </a:lnTo>
                          <a:lnTo>
                            <a:pt x="1885" y="1995"/>
                          </a:lnTo>
                          <a:lnTo>
                            <a:pt x="1885" y="1998"/>
                          </a:lnTo>
                          <a:close/>
                          <a:moveTo>
                            <a:pt x="1899" y="1400"/>
                          </a:moveTo>
                          <a:lnTo>
                            <a:pt x="1897" y="1400"/>
                          </a:lnTo>
                          <a:lnTo>
                            <a:pt x="1897" y="1400"/>
                          </a:lnTo>
                          <a:lnTo>
                            <a:pt x="1894" y="1400"/>
                          </a:lnTo>
                          <a:lnTo>
                            <a:pt x="1894" y="1396"/>
                          </a:lnTo>
                          <a:lnTo>
                            <a:pt x="1890" y="1396"/>
                          </a:lnTo>
                          <a:lnTo>
                            <a:pt x="1889" y="1396"/>
                          </a:lnTo>
                          <a:lnTo>
                            <a:pt x="1885" y="1398"/>
                          </a:lnTo>
                          <a:lnTo>
                            <a:pt x="1883" y="1398"/>
                          </a:lnTo>
                          <a:lnTo>
                            <a:pt x="1882" y="1398"/>
                          </a:lnTo>
                          <a:lnTo>
                            <a:pt x="1882" y="1396"/>
                          </a:lnTo>
                          <a:lnTo>
                            <a:pt x="1880" y="1396"/>
                          </a:lnTo>
                          <a:lnTo>
                            <a:pt x="1880" y="1396"/>
                          </a:lnTo>
                          <a:lnTo>
                            <a:pt x="1880" y="1394"/>
                          </a:lnTo>
                          <a:lnTo>
                            <a:pt x="1878" y="1394"/>
                          </a:lnTo>
                          <a:lnTo>
                            <a:pt x="1878" y="1391"/>
                          </a:lnTo>
                          <a:lnTo>
                            <a:pt x="1876" y="1387"/>
                          </a:lnTo>
                          <a:lnTo>
                            <a:pt x="1873" y="1386"/>
                          </a:lnTo>
                          <a:lnTo>
                            <a:pt x="1873" y="1384"/>
                          </a:lnTo>
                          <a:lnTo>
                            <a:pt x="1878" y="1384"/>
                          </a:lnTo>
                          <a:lnTo>
                            <a:pt x="1878" y="1389"/>
                          </a:lnTo>
                          <a:lnTo>
                            <a:pt x="1883" y="1389"/>
                          </a:lnTo>
                          <a:lnTo>
                            <a:pt x="1883" y="1391"/>
                          </a:lnTo>
                          <a:lnTo>
                            <a:pt x="1887" y="1391"/>
                          </a:lnTo>
                          <a:lnTo>
                            <a:pt x="1889" y="1393"/>
                          </a:lnTo>
                          <a:lnTo>
                            <a:pt x="1889" y="1393"/>
                          </a:lnTo>
                          <a:lnTo>
                            <a:pt x="1892" y="1393"/>
                          </a:lnTo>
                          <a:lnTo>
                            <a:pt x="1894" y="1391"/>
                          </a:lnTo>
                          <a:lnTo>
                            <a:pt x="1896" y="1393"/>
                          </a:lnTo>
                          <a:lnTo>
                            <a:pt x="1896" y="1393"/>
                          </a:lnTo>
                          <a:lnTo>
                            <a:pt x="1899" y="1394"/>
                          </a:lnTo>
                          <a:lnTo>
                            <a:pt x="1899" y="1400"/>
                          </a:lnTo>
                          <a:close/>
                          <a:moveTo>
                            <a:pt x="2206" y="1438"/>
                          </a:moveTo>
                          <a:lnTo>
                            <a:pt x="2215" y="1436"/>
                          </a:lnTo>
                          <a:lnTo>
                            <a:pt x="2215" y="1440"/>
                          </a:lnTo>
                          <a:lnTo>
                            <a:pt x="2213" y="1443"/>
                          </a:lnTo>
                          <a:lnTo>
                            <a:pt x="2212" y="1445"/>
                          </a:lnTo>
                          <a:lnTo>
                            <a:pt x="2212" y="1447"/>
                          </a:lnTo>
                          <a:lnTo>
                            <a:pt x="2210" y="1445"/>
                          </a:lnTo>
                          <a:lnTo>
                            <a:pt x="2208" y="1443"/>
                          </a:lnTo>
                          <a:lnTo>
                            <a:pt x="2206" y="1443"/>
                          </a:lnTo>
                          <a:lnTo>
                            <a:pt x="2206" y="1438"/>
                          </a:lnTo>
                          <a:close/>
                          <a:moveTo>
                            <a:pt x="2192" y="1576"/>
                          </a:moveTo>
                          <a:lnTo>
                            <a:pt x="2194" y="1576"/>
                          </a:lnTo>
                          <a:lnTo>
                            <a:pt x="2194" y="1571"/>
                          </a:lnTo>
                          <a:lnTo>
                            <a:pt x="2192" y="1571"/>
                          </a:lnTo>
                          <a:lnTo>
                            <a:pt x="2192" y="1571"/>
                          </a:lnTo>
                          <a:lnTo>
                            <a:pt x="2194" y="1571"/>
                          </a:lnTo>
                          <a:lnTo>
                            <a:pt x="2194" y="1565"/>
                          </a:lnTo>
                          <a:lnTo>
                            <a:pt x="2198" y="1567"/>
                          </a:lnTo>
                          <a:lnTo>
                            <a:pt x="2198" y="1567"/>
                          </a:lnTo>
                          <a:lnTo>
                            <a:pt x="2198" y="1572"/>
                          </a:lnTo>
                          <a:lnTo>
                            <a:pt x="2199" y="1572"/>
                          </a:lnTo>
                          <a:lnTo>
                            <a:pt x="2199" y="1576"/>
                          </a:lnTo>
                          <a:lnTo>
                            <a:pt x="2199" y="1576"/>
                          </a:lnTo>
                          <a:lnTo>
                            <a:pt x="2199" y="1585"/>
                          </a:lnTo>
                          <a:lnTo>
                            <a:pt x="2199" y="1585"/>
                          </a:lnTo>
                          <a:lnTo>
                            <a:pt x="2203" y="1592"/>
                          </a:lnTo>
                          <a:lnTo>
                            <a:pt x="2206" y="1593"/>
                          </a:lnTo>
                          <a:lnTo>
                            <a:pt x="2206" y="1600"/>
                          </a:lnTo>
                          <a:lnTo>
                            <a:pt x="2203" y="1600"/>
                          </a:lnTo>
                          <a:lnTo>
                            <a:pt x="2201" y="1599"/>
                          </a:lnTo>
                          <a:lnTo>
                            <a:pt x="2201" y="1597"/>
                          </a:lnTo>
                          <a:lnTo>
                            <a:pt x="2201" y="1595"/>
                          </a:lnTo>
                          <a:lnTo>
                            <a:pt x="2199" y="1592"/>
                          </a:lnTo>
                          <a:lnTo>
                            <a:pt x="2194" y="1586"/>
                          </a:lnTo>
                          <a:lnTo>
                            <a:pt x="2194" y="1583"/>
                          </a:lnTo>
                          <a:lnTo>
                            <a:pt x="2191" y="1583"/>
                          </a:lnTo>
                          <a:lnTo>
                            <a:pt x="2192" y="1576"/>
                          </a:lnTo>
                          <a:close/>
                          <a:moveTo>
                            <a:pt x="2142" y="1436"/>
                          </a:moveTo>
                          <a:lnTo>
                            <a:pt x="2143" y="1436"/>
                          </a:lnTo>
                          <a:lnTo>
                            <a:pt x="2143" y="1438"/>
                          </a:lnTo>
                          <a:lnTo>
                            <a:pt x="2143" y="1438"/>
                          </a:lnTo>
                          <a:lnTo>
                            <a:pt x="2143" y="1440"/>
                          </a:lnTo>
                          <a:lnTo>
                            <a:pt x="2142" y="1440"/>
                          </a:lnTo>
                          <a:lnTo>
                            <a:pt x="2142" y="1436"/>
                          </a:lnTo>
                          <a:close/>
                          <a:moveTo>
                            <a:pt x="2117" y="1618"/>
                          </a:moveTo>
                          <a:lnTo>
                            <a:pt x="2119" y="1618"/>
                          </a:lnTo>
                          <a:lnTo>
                            <a:pt x="2121" y="1614"/>
                          </a:lnTo>
                          <a:lnTo>
                            <a:pt x="2123" y="1614"/>
                          </a:lnTo>
                          <a:lnTo>
                            <a:pt x="2123" y="1613"/>
                          </a:lnTo>
                          <a:lnTo>
                            <a:pt x="2124" y="1611"/>
                          </a:lnTo>
                          <a:lnTo>
                            <a:pt x="2124" y="1609"/>
                          </a:lnTo>
                          <a:lnTo>
                            <a:pt x="2126" y="1609"/>
                          </a:lnTo>
                          <a:lnTo>
                            <a:pt x="2126" y="1614"/>
                          </a:lnTo>
                          <a:lnTo>
                            <a:pt x="2123" y="1618"/>
                          </a:lnTo>
                          <a:lnTo>
                            <a:pt x="2119" y="1621"/>
                          </a:lnTo>
                          <a:lnTo>
                            <a:pt x="2117" y="1625"/>
                          </a:lnTo>
                          <a:lnTo>
                            <a:pt x="2116" y="1625"/>
                          </a:lnTo>
                          <a:lnTo>
                            <a:pt x="2116" y="1623"/>
                          </a:lnTo>
                          <a:lnTo>
                            <a:pt x="2114" y="1623"/>
                          </a:lnTo>
                          <a:lnTo>
                            <a:pt x="2114" y="1623"/>
                          </a:lnTo>
                          <a:lnTo>
                            <a:pt x="2114" y="1621"/>
                          </a:lnTo>
                          <a:lnTo>
                            <a:pt x="2116" y="1619"/>
                          </a:lnTo>
                          <a:lnTo>
                            <a:pt x="2117" y="1618"/>
                          </a:lnTo>
                          <a:close/>
                          <a:moveTo>
                            <a:pt x="2091" y="1656"/>
                          </a:moveTo>
                          <a:lnTo>
                            <a:pt x="2095" y="1656"/>
                          </a:lnTo>
                          <a:lnTo>
                            <a:pt x="2095" y="1653"/>
                          </a:lnTo>
                          <a:lnTo>
                            <a:pt x="2095" y="1653"/>
                          </a:lnTo>
                          <a:lnTo>
                            <a:pt x="2096" y="1649"/>
                          </a:lnTo>
                          <a:lnTo>
                            <a:pt x="2102" y="1649"/>
                          </a:lnTo>
                          <a:lnTo>
                            <a:pt x="2102" y="1653"/>
                          </a:lnTo>
                          <a:lnTo>
                            <a:pt x="2100" y="1654"/>
                          </a:lnTo>
                          <a:lnTo>
                            <a:pt x="2096" y="1658"/>
                          </a:lnTo>
                          <a:lnTo>
                            <a:pt x="2095" y="1661"/>
                          </a:lnTo>
                          <a:lnTo>
                            <a:pt x="2093" y="1661"/>
                          </a:lnTo>
                          <a:lnTo>
                            <a:pt x="2093" y="1660"/>
                          </a:lnTo>
                          <a:lnTo>
                            <a:pt x="2091" y="1660"/>
                          </a:lnTo>
                          <a:lnTo>
                            <a:pt x="2091" y="1660"/>
                          </a:lnTo>
                          <a:lnTo>
                            <a:pt x="2091" y="1656"/>
                          </a:lnTo>
                          <a:close/>
                          <a:moveTo>
                            <a:pt x="2086" y="1803"/>
                          </a:moveTo>
                          <a:lnTo>
                            <a:pt x="2086" y="1805"/>
                          </a:lnTo>
                          <a:lnTo>
                            <a:pt x="2084" y="1805"/>
                          </a:lnTo>
                          <a:lnTo>
                            <a:pt x="2082" y="1806"/>
                          </a:lnTo>
                          <a:lnTo>
                            <a:pt x="2082" y="1806"/>
                          </a:lnTo>
                          <a:lnTo>
                            <a:pt x="2082" y="1808"/>
                          </a:lnTo>
                          <a:lnTo>
                            <a:pt x="2081" y="1810"/>
                          </a:lnTo>
                          <a:lnTo>
                            <a:pt x="2077" y="1810"/>
                          </a:lnTo>
                          <a:lnTo>
                            <a:pt x="2077" y="1808"/>
                          </a:lnTo>
                          <a:lnTo>
                            <a:pt x="2077" y="1808"/>
                          </a:lnTo>
                          <a:lnTo>
                            <a:pt x="2077" y="1806"/>
                          </a:lnTo>
                          <a:lnTo>
                            <a:pt x="2077" y="1803"/>
                          </a:lnTo>
                          <a:lnTo>
                            <a:pt x="2077" y="1801"/>
                          </a:lnTo>
                          <a:lnTo>
                            <a:pt x="2079" y="1801"/>
                          </a:lnTo>
                          <a:lnTo>
                            <a:pt x="2081" y="1801"/>
                          </a:lnTo>
                          <a:lnTo>
                            <a:pt x="2082" y="1799"/>
                          </a:lnTo>
                          <a:lnTo>
                            <a:pt x="2084" y="1798"/>
                          </a:lnTo>
                          <a:lnTo>
                            <a:pt x="2086" y="1798"/>
                          </a:lnTo>
                          <a:lnTo>
                            <a:pt x="2088" y="1799"/>
                          </a:lnTo>
                          <a:lnTo>
                            <a:pt x="2088" y="1801"/>
                          </a:lnTo>
                          <a:lnTo>
                            <a:pt x="2088" y="1803"/>
                          </a:lnTo>
                          <a:lnTo>
                            <a:pt x="2086" y="1803"/>
                          </a:lnTo>
                          <a:close/>
                          <a:moveTo>
                            <a:pt x="2088" y="1688"/>
                          </a:moveTo>
                          <a:lnTo>
                            <a:pt x="2088" y="1684"/>
                          </a:lnTo>
                          <a:lnTo>
                            <a:pt x="2088" y="1679"/>
                          </a:lnTo>
                          <a:lnTo>
                            <a:pt x="2088" y="1675"/>
                          </a:lnTo>
                          <a:lnTo>
                            <a:pt x="2089" y="1674"/>
                          </a:lnTo>
                          <a:lnTo>
                            <a:pt x="2089" y="1672"/>
                          </a:lnTo>
                          <a:lnTo>
                            <a:pt x="2091" y="1674"/>
                          </a:lnTo>
                          <a:lnTo>
                            <a:pt x="2093" y="1674"/>
                          </a:lnTo>
                          <a:lnTo>
                            <a:pt x="2095" y="1675"/>
                          </a:lnTo>
                          <a:lnTo>
                            <a:pt x="2095" y="1675"/>
                          </a:lnTo>
                          <a:lnTo>
                            <a:pt x="2095" y="1679"/>
                          </a:lnTo>
                          <a:lnTo>
                            <a:pt x="2096" y="1679"/>
                          </a:lnTo>
                          <a:lnTo>
                            <a:pt x="2096" y="1681"/>
                          </a:lnTo>
                          <a:lnTo>
                            <a:pt x="2095" y="1682"/>
                          </a:lnTo>
                          <a:lnTo>
                            <a:pt x="2095" y="1684"/>
                          </a:lnTo>
                          <a:lnTo>
                            <a:pt x="2095" y="1686"/>
                          </a:lnTo>
                          <a:lnTo>
                            <a:pt x="2088" y="1688"/>
                          </a:lnTo>
                          <a:close/>
                          <a:moveTo>
                            <a:pt x="2131" y="1798"/>
                          </a:moveTo>
                          <a:lnTo>
                            <a:pt x="2131" y="1798"/>
                          </a:lnTo>
                          <a:lnTo>
                            <a:pt x="2126" y="1798"/>
                          </a:lnTo>
                          <a:lnTo>
                            <a:pt x="2126" y="1796"/>
                          </a:lnTo>
                          <a:lnTo>
                            <a:pt x="2124" y="1796"/>
                          </a:lnTo>
                          <a:lnTo>
                            <a:pt x="2123" y="1796"/>
                          </a:lnTo>
                          <a:lnTo>
                            <a:pt x="2121" y="1798"/>
                          </a:lnTo>
                          <a:lnTo>
                            <a:pt x="2117" y="1798"/>
                          </a:lnTo>
                          <a:lnTo>
                            <a:pt x="2117" y="1798"/>
                          </a:lnTo>
                          <a:lnTo>
                            <a:pt x="2119" y="1796"/>
                          </a:lnTo>
                          <a:lnTo>
                            <a:pt x="2119" y="1792"/>
                          </a:lnTo>
                          <a:lnTo>
                            <a:pt x="2119" y="1791"/>
                          </a:lnTo>
                          <a:lnTo>
                            <a:pt x="2117" y="1791"/>
                          </a:lnTo>
                          <a:lnTo>
                            <a:pt x="2117" y="1789"/>
                          </a:lnTo>
                          <a:lnTo>
                            <a:pt x="2116" y="1789"/>
                          </a:lnTo>
                          <a:lnTo>
                            <a:pt x="2116" y="1784"/>
                          </a:lnTo>
                          <a:lnTo>
                            <a:pt x="2116" y="1784"/>
                          </a:lnTo>
                          <a:lnTo>
                            <a:pt x="2114" y="1778"/>
                          </a:lnTo>
                          <a:lnTo>
                            <a:pt x="2114" y="1778"/>
                          </a:lnTo>
                          <a:lnTo>
                            <a:pt x="2114" y="1775"/>
                          </a:lnTo>
                          <a:lnTo>
                            <a:pt x="2107" y="1770"/>
                          </a:lnTo>
                          <a:lnTo>
                            <a:pt x="2105" y="1768"/>
                          </a:lnTo>
                          <a:lnTo>
                            <a:pt x="2103" y="1768"/>
                          </a:lnTo>
                          <a:lnTo>
                            <a:pt x="2102" y="1764"/>
                          </a:lnTo>
                          <a:lnTo>
                            <a:pt x="2102" y="1764"/>
                          </a:lnTo>
                          <a:lnTo>
                            <a:pt x="2100" y="1763"/>
                          </a:lnTo>
                          <a:lnTo>
                            <a:pt x="2100" y="1759"/>
                          </a:lnTo>
                          <a:lnTo>
                            <a:pt x="2098" y="1756"/>
                          </a:lnTo>
                          <a:lnTo>
                            <a:pt x="2098" y="1756"/>
                          </a:lnTo>
                          <a:lnTo>
                            <a:pt x="2098" y="1752"/>
                          </a:lnTo>
                          <a:lnTo>
                            <a:pt x="2095" y="1750"/>
                          </a:lnTo>
                          <a:lnTo>
                            <a:pt x="2095" y="1749"/>
                          </a:lnTo>
                          <a:lnTo>
                            <a:pt x="2095" y="1749"/>
                          </a:lnTo>
                          <a:lnTo>
                            <a:pt x="2095" y="1745"/>
                          </a:lnTo>
                          <a:lnTo>
                            <a:pt x="2095" y="1743"/>
                          </a:lnTo>
                          <a:lnTo>
                            <a:pt x="2096" y="1740"/>
                          </a:lnTo>
                          <a:lnTo>
                            <a:pt x="2096" y="1738"/>
                          </a:lnTo>
                          <a:lnTo>
                            <a:pt x="2096" y="1735"/>
                          </a:lnTo>
                          <a:lnTo>
                            <a:pt x="2095" y="1735"/>
                          </a:lnTo>
                          <a:lnTo>
                            <a:pt x="2095" y="1731"/>
                          </a:lnTo>
                          <a:lnTo>
                            <a:pt x="2095" y="1731"/>
                          </a:lnTo>
                          <a:lnTo>
                            <a:pt x="2095" y="1729"/>
                          </a:lnTo>
                          <a:lnTo>
                            <a:pt x="2093" y="1729"/>
                          </a:lnTo>
                          <a:lnTo>
                            <a:pt x="2095" y="1719"/>
                          </a:lnTo>
                          <a:lnTo>
                            <a:pt x="2091" y="1719"/>
                          </a:lnTo>
                          <a:lnTo>
                            <a:pt x="2091" y="1714"/>
                          </a:lnTo>
                          <a:lnTo>
                            <a:pt x="2093" y="1714"/>
                          </a:lnTo>
                          <a:lnTo>
                            <a:pt x="2093" y="1710"/>
                          </a:lnTo>
                          <a:lnTo>
                            <a:pt x="2093" y="1709"/>
                          </a:lnTo>
                          <a:lnTo>
                            <a:pt x="2093" y="1705"/>
                          </a:lnTo>
                          <a:lnTo>
                            <a:pt x="2095" y="1703"/>
                          </a:lnTo>
                          <a:lnTo>
                            <a:pt x="2095" y="1702"/>
                          </a:lnTo>
                          <a:lnTo>
                            <a:pt x="2096" y="1703"/>
                          </a:lnTo>
                          <a:lnTo>
                            <a:pt x="2102" y="1703"/>
                          </a:lnTo>
                          <a:lnTo>
                            <a:pt x="2102" y="1710"/>
                          </a:lnTo>
                          <a:lnTo>
                            <a:pt x="2102" y="1715"/>
                          </a:lnTo>
                          <a:lnTo>
                            <a:pt x="2103" y="1722"/>
                          </a:lnTo>
                          <a:lnTo>
                            <a:pt x="2103" y="1729"/>
                          </a:lnTo>
                          <a:lnTo>
                            <a:pt x="2103" y="1735"/>
                          </a:lnTo>
                          <a:lnTo>
                            <a:pt x="2102" y="1735"/>
                          </a:lnTo>
                          <a:lnTo>
                            <a:pt x="2102" y="1736"/>
                          </a:lnTo>
                          <a:lnTo>
                            <a:pt x="2103" y="1738"/>
                          </a:lnTo>
                          <a:lnTo>
                            <a:pt x="2103" y="1740"/>
                          </a:lnTo>
                          <a:lnTo>
                            <a:pt x="2103" y="1740"/>
                          </a:lnTo>
                          <a:lnTo>
                            <a:pt x="2103" y="1742"/>
                          </a:lnTo>
                          <a:lnTo>
                            <a:pt x="2102" y="1743"/>
                          </a:lnTo>
                          <a:lnTo>
                            <a:pt x="2102" y="1752"/>
                          </a:lnTo>
                          <a:lnTo>
                            <a:pt x="2109" y="1754"/>
                          </a:lnTo>
                          <a:lnTo>
                            <a:pt x="2109" y="1756"/>
                          </a:lnTo>
                          <a:lnTo>
                            <a:pt x="2110" y="1756"/>
                          </a:lnTo>
                          <a:lnTo>
                            <a:pt x="2110" y="1759"/>
                          </a:lnTo>
                          <a:lnTo>
                            <a:pt x="2112" y="1759"/>
                          </a:lnTo>
                          <a:lnTo>
                            <a:pt x="2114" y="1763"/>
                          </a:lnTo>
                          <a:lnTo>
                            <a:pt x="2117" y="1763"/>
                          </a:lnTo>
                          <a:lnTo>
                            <a:pt x="2117" y="1763"/>
                          </a:lnTo>
                          <a:lnTo>
                            <a:pt x="2119" y="1763"/>
                          </a:lnTo>
                          <a:lnTo>
                            <a:pt x="2117" y="1770"/>
                          </a:lnTo>
                          <a:lnTo>
                            <a:pt x="2116" y="1777"/>
                          </a:lnTo>
                          <a:lnTo>
                            <a:pt x="2119" y="1777"/>
                          </a:lnTo>
                          <a:lnTo>
                            <a:pt x="2121" y="1778"/>
                          </a:lnTo>
                          <a:lnTo>
                            <a:pt x="2121" y="1780"/>
                          </a:lnTo>
                          <a:lnTo>
                            <a:pt x="2123" y="1784"/>
                          </a:lnTo>
                          <a:lnTo>
                            <a:pt x="2123" y="1784"/>
                          </a:lnTo>
                          <a:lnTo>
                            <a:pt x="2124" y="1785"/>
                          </a:lnTo>
                          <a:lnTo>
                            <a:pt x="2126" y="1785"/>
                          </a:lnTo>
                          <a:lnTo>
                            <a:pt x="2126" y="1791"/>
                          </a:lnTo>
                          <a:lnTo>
                            <a:pt x="2131" y="1792"/>
                          </a:lnTo>
                          <a:lnTo>
                            <a:pt x="2131" y="1794"/>
                          </a:lnTo>
                          <a:lnTo>
                            <a:pt x="2133" y="1798"/>
                          </a:lnTo>
                          <a:lnTo>
                            <a:pt x="2131" y="1798"/>
                          </a:lnTo>
                          <a:close/>
                          <a:moveTo>
                            <a:pt x="2156" y="1785"/>
                          </a:moveTo>
                          <a:lnTo>
                            <a:pt x="2150" y="1785"/>
                          </a:lnTo>
                          <a:lnTo>
                            <a:pt x="2149" y="1784"/>
                          </a:lnTo>
                          <a:lnTo>
                            <a:pt x="2147" y="1784"/>
                          </a:lnTo>
                          <a:lnTo>
                            <a:pt x="2147" y="1780"/>
                          </a:lnTo>
                          <a:lnTo>
                            <a:pt x="2149" y="1780"/>
                          </a:lnTo>
                          <a:lnTo>
                            <a:pt x="2149" y="1778"/>
                          </a:lnTo>
                          <a:lnTo>
                            <a:pt x="2150" y="1780"/>
                          </a:lnTo>
                          <a:lnTo>
                            <a:pt x="2152" y="1782"/>
                          </a:lnTo>
                          <a:lnTo>
                            <a:pt x="2156" y="1784"/>
                          </a:lnTo>
                          <a:lnTo>
                            <a:pt x="2156" y="1785"/>
                          </a:lnTo>
                          <a:close/>
                          <a:moveTo>
                            <a:pt x="2177" y="1894"/>
                          </a:moveTo>
                          <a:lnTo>
                            <a:pt x="2171" y="1890"/>
                          </a:lnTo>
                          <a:lnTo>
                            <a:pt x="2171" y="1890"/>
                          </a:lnTo>
                          <a:lnTo>
                            <a:pt x="2170" y="1890"/>
                          </a:lnTo>
                          <a:lnTo>
                            <a:pt x="2170" y="1881"/>
                          </a:lnTo>
                          <a:lnTo>
                            <a:pt x="2166" y="1880"/>
                          </a:lnTo>
                          <a:lnTo>
                            <a:pt x="2166" y="1869"/>
                          </a:lnTo>
                          <a:lnTo>
                            <a:pt x="2166" y="1867"/>
                          </a:lnTo>
                          <a:lnTo>
                            <a:pt x="2166" y="1867"/>
                          </a:lnTo>
                          <a:lnTo>
                            <a:pt x="2164" y="1867"/>
                          </a:lnTo>
                          <a:lnTo>
                            <a:pt x="2164" y="1864"/>
                          </a:lnTo>
                          <a:lnTo>
                            <a:pt x="2164" y="1860"/>
                          </a:lnTo>
                          <a:lnTo>
                            <a:pt x="2166" y="1857"/>
                          </a:lnTo>
                          <a:lnTo>
                            <a:pt x="2164" y="1857"/>
                          </a:lnTo>
                          <a:lnTo>
                            <a:pt x="2163" y="1855"/>
                          </a:lnTo>
                          <a:lnTo>
                            <a:pt x="2161" y="1855"/>
                          </a:lnTo>
                          <a:lnTo>
                            <a:pt x="2161" y="1853"/>
                          </a:lnTo>
                          <a:lnTo>
                            <a:pt x="2163" y="1852"/>
                          </a:lnTo>
                          <a:lnTo>
                            <a:pt x="2163" y="1852"/>
                          </a:lnTo>
                          <a:lnTo>
                            <a:pt x="2164" y="1852"/>
                          </a:lnTo>
                          <a:lnTo>
                            <a:pt x="2164" y="1846"/>
                          </a:lnTo>
                          <a:lnTo>
                            <a:pt x="2166" y="1845"/>
                          </a:lnTo>
                          <a:lnTo>
                            <a:pt x="2166" y="1838"/>
                          </a:lnTo>
                          <a:lnTo>
                            <a:pt x="2164" y="1838"/>
                          </a:lnTo>
                          <a:lnTo>
                            <a:pt x="2164" y="1822"/>
                          </a:lnTo>
                          <a:lnTo>
                            <a:pt x="2164" y="1822"/>
                          </a:lnTo>
                          <a:lnTo>
                            <a:pt x="2163" y="1813"/>
                          </a:lnTo>
                          <a:lnTo>
                            <a:pt x="2164" y="1813"/>
                          </a:lnTo>
                          <a:lnTo>
                            <a:pt x="2166" y="1815"/>
                          </a:lnTo>
                          <a:lnTo>
                            <a:pt x="2166" y="1817"/>
                          </a:lnTo>
                          <a:lnTo>
                            <a:pt x="2170" y="1818"/>
                          </a:lnTo>
                          <a:lnTo>
                            <a:pt x="2171" y="1818"/>
                          </a:lnTo>
                          <a:lnTo>
                            <a:pt x="2173" y="1820"/>
                          </a:lnTo>
                          <a:lnTo>
                            <a:pt x="2171" y="1829"/>
                          </a:lnTo>
                          <a:lnTo>
                            <a:pt x="2173" y="1829"/>
                          </a:lnTo>
                          <a:lnTo>
                            <a:pt x="2173" y="1834"/>
                          </a:lnTo>
                          <a:lnTo>
                            <a:pt x="2173" y="1834"/>
                          </a:lnTo>
                          <a:lnTo>
                            <a:pt x="2173" y="1836"/>
                          </a:lnTo>
                          <a:lnTo>
                            <a:pt x="2171" y="1836"/>
                          </a:lnTo>
                          <a:lnTo>
                            <a:pt x="2173" y="1852"/>
                          </a:lnTo>
                          <a:lnTo>
                            <a:pt x="2171" y="1852"/>
                          </a:lnTo>
                          <a:lnTo>
                            <a:pt x="2170" y="1864"/>
                          </a:lnTo>
                          <a:lnTo>
                            <a:pt x="2173" y="1866"/>
                          </a:lnTo>
                          <a:lnTo>
                            <a:pt x="2173" y="1867"/>
                          </a:lnTo>
                          <a:lnTo>
                            <a:pt x="2173" y="1867"/>
                          </a:lnTo>
                          <a:lnTo>
                            <a:pt x="2173" y="1874"/>
                          </a:lnTo>
                          <a:lnTo>
                            <a:pt x="2173" y="1874"/>
                          </a:lnTo>
                          <a:lnTo>
                            <a:pt x="2173" y="1876"/>
                          </a:lnTo>
                          <a:lnTo>
                            <a:pt x="2173" y="1876"/>
                          </a:lnTo>
                          <a:lnTo>
                            <a:pt x="2173" y="1876"/>
                          </a:lnTo>
                          <a:lnTo>
                            <a:pt x="2175" y="1880"/>
                          </a:lnTo>
                          <a:lnTo>
                            <a:pt x="2175" y="1883"/>
                          </a:lnTo>
                          <a:lnTo>
                            <a:pt x="2175" y="1885"/>
                          </a:lnTo>
                          <a:lnTo>
                            <a:pt x="2177" y="1888"/>
                          </a:lnTo>
                          <a:lnTo>
                            <a:pt x="2177" y="1894"/>
                          </a:lnTo>
                          <a:close/>
                          <a:moveTo>
                            <a:pt x="2182" y="1714"/>
                          </a:moveTo>
                          <a:lnTo>
                            <a:pt x="2180" y="1715"/>
                          </a:lnTo>
                          <a:lnTo>
                            <a:pt x="2180" y="1717"/>
                          </a:lnTo>
                          <a:lnTo>
                            <a:pt x="2178" y="1719"/>
                          </a:lnTo>
                          <a:lnTo>
                            <a:pt x="2175" y="1719"/>
                          </a:lnTo>
                          <a:lnTo>
                            <a:pt x="2178" y="1714"/>
                          </a:lnTo>
                          <a:lnTo>
                            <a:pt x="2182" y="1714"/>
                          </a:lnTo>
                          <a:close/>
                          <a:moveTo>
                            <a:pt x="2149" y="1642"/>
                          </a:moveTo>
                          <a:lnTo>
                            <a:pt x="2149" y="1642"/>
                          </a:lnTo>
                          <a:lnTo>
                            <a:pt x="2150" y="1644"/>
                          </a:lnTo>
                          <a:lnTo>
                            <a:pt x="2156" y="1644"/>
                          </a:lnTo>
                          <a:lnTo>
                            <a:pt x="2156" y="1639"/>
                          </a:lnTo>
                          <a:lnTo>
                            <a:pt x="2159" y="1639"/>
                          </a:lnTo>
                          <a:lnTo>
                            <a:pt x="2159" y="1639"/>
                          </a:lnTo>
                          <a:lnTo>
                            <a:pt x="2159" y="1640"/>
                          </a:lnTo>
                          <a:lnTo>
                            <a:pt x="2161" y="1640"/>
                          </a:lnTo>
                          <a:lnTo>
                            <a:pt x="2161" y="1642"/>
                          </a:lnTo>
                          <a:lnTo>
                            <a:pt x="2164" y="1642"/>
                          </a:lnTo>
                          <a:lnTo>
                            <a:pt x="2164" y="1646"/>
                          </a:lnTo>
                          <a:lnTo>
                            <a:pt x="2163" y="1646"/>
                          </a:lnTo>
                          <a:lnTo>
                            <a:pt x="2163" y="1647"/>
                          </a:lnTo>
                          <a:lnTo>
                            <a:pt x="2163" y="1647"/>
                          </a:lnTo>
                          <a:lnTo>
                            <a:pt x="2164" y="1647"/>
                          </a:lnTo>
                          <a:lnTo>
                            <a:pt x="2164" y="1649"/>
                          </a:lnTo>
                          <a:lnTo>
                            <a:pt x="2166" y="1649"/>
                          </a:lnTo>
                          <a:lnTo>
                            <a:pt x="2168" y="1653"/>
                          </a:lnTo>
                          <a:lnTo>
                            <a:pt x="2170" y="1654"/>
                          </a:lnTo>
                          <a:lnTo>
                            <a:pt x="2170" y="1654"/>
                          </a:lnTo>
                          <a:lnTo>
                            <a:pt x="2171" y="1654"/>
                          </a:lnTo>
                          <a:lnTo>
                            <a:pt x="2173" y="1653"/>
                          </a:lnTo>
                          <a:lnTo>
                            <a:pt x="2173" y="1651"/>
                          </a:lnTo>
                          <a:lnTo>
                            <a:pt x="2175" y="1651"/>
                          </a:lnTo>
                          <a:lnTo>
                            <a:pt x="2177" y="1653"/>
                          </a:lnTo>
                          <a:lnTo>
                            <a:pt x="2178" y="1653"/>
                          </a:lnTo>
                          <a:lnTo>
                            <a:pt x="2178" y="1654"/>
                          </a:lnTo>
                          <a:lnTo>
                            <a:pt x="2175" y="1654"/>
                          </a:lnTo>
                          <a:lnTo>
                            <a:pt x="2173" y="1663"/>
                          </a:lnTo>
                          <a:lnTo>
                            <a:pt x="2170" y="1665"/>
                          </a:lnTo>
                          <a:lnTo>
                            <a:pt x="2170" y="1677"/>
                          </a:lnTo>
                          <a:lnTo>
                            <a:pt x="2164" y="1681"/>
                          </a:lnTo>
                          <a:lnTo>
                            <a:pt x="2164" y="1681"/>
                          </a:lnTo>
                          <a:lnTo>
                            <a:pt x="2166" y="1682"/>
                          </a:lnTo>
                          <a:lnTo>
                            <a:pt x="2170" y="1682"/>
                          </a:lnTo>
                          <a:lnTo>
                            <a:pt x="2168" y="1684"/>
                          </a:lnTo>
                          <a:lnTo>
                            <a:pt x="2168" y="1684"/>
                          </a:lnTo>
                          <a:lnTo>
                            <a:pt x="2166" y="1684"/>
                          </a:lnTo>
                          <a:lnTo>
                            <a:pt x="2168" y="1688"/>
                          </a:lnTo>
                          <a:lnTo>
                            <a:pt x="2173" y="1688"/>
                          </a:lnTo>
                          <a:lnTo>
                            <a:pt x="2173" y="1691"/>
                          </a:lnTo>
                          <a:lnTo>
                            <a:pt x="2170" y="1691"/>
                          </a:lnTo>
                          <a:lnTo>
                            <a:pt x="2168" y="1691"/>
                          </a:lnTo>
                          <a:lnTo>
                            <a:pt x="2166" y="1691"/>
                          </a:lnTo>
                          <a:lnTo>
                            <a:pt x="2164" y="1691"/>
                          </a:lnTo>
                          <a:lnTo>
                            <a:pt x="2163" y="1693"/>
                          </a:lnTo>
                          <a:lnTo>
                            <a:pt x="2163" y="1695"/>
                          </a:lnTo>
                          <a:lnTo>
                            <a:pt x="2163" y="1696"/>
                          </a:lnTo>
                          <a:lnTo>
                            <a:pt x="2164" y="1696"/>
                          </a:lnTo>
                          <a:lnTo>
                            <a:pt x="2164" y="1702"/>
                          </a:lnTo>
                          <a:lnTo>
                            <a:pt x="2164" y="1702"/>
                          </a:lnTo>
                          <a:lnTo>
                            <a:pt x="2164" y="1702"/>
                          </a:lnTo>
                          <a:lnTo>
                            <a:pt x="2164" y="1702"/>
                          </a:lnTo>
                          <a:lnTo>
                            <a:pt x="2164" y="1703"/>
                          </a:lnTo>
                          <a:lnTo>
                            <a:pt x="2163" y="1703"/>
                          </a:lnTo>
                          <a:lnTo>
                            <a:pt x="2163" y="1702"/>
                          </a:lnTo>
                          <a:lnTo>
                            <a:pt x="2161" y="1700"/>
                          </a:lnTo>
                          <a:lnTo>
                            <a:pt x="2161" y="1698"/>
                          </a:lnTo>
                          <a:lnTo>
                            <a:pt x="2161" y="1695"/>
                          </a:lnTo>
                          <a:lnTo>
                            <a:pt x="2147" y="1689"/>
                          </a:lnTo>
                          <a:lnTo>
                            <a:pt x="2149" y="1693"/>
                          </a:lnTo>
                          <a:lnTo>
                            <a:pt x="2142" y="1696"/>
                          </a:lnTo>
                          <a:lnTo>
                            <a:pt x="2142" y="1698"/>
                          </a:lnTo>
                          <a:lnTo>
                            <a:pt x="2142" y="1698"/>
                          </a:lnTo>
                          <a:lnTo>
                            <a:pt x="2143" y="1698"/>
                          </a:lnTo>
                          <a:lnTo>
                            <a:pt x="2143" y="1700"/>
                          </a:lnTo>
                          <a:lnTo>
                            <a:pt x="2140" y="1700"/>
                          </a:lnTo>
                          <a:lnTo>
                            <a:pt x="2140" y="1702"/>
                          </a:lnTo>
                          <a:lnTo>
                            <a:pt x="2140" y="1702"/>
                          </a:lnTo>
                          <a:lnTo>
                            <a:pt x="2138" y="1698"/>
                          </a:lnTo>
                          <a:lnTo>
                            <a:pt x="2135" y="1696"/>
                          </a:lnTo>
                          <a:lnTo>
                            <a:pt x="2137" y="1693"/>
                          </a:lnTo>
                          <a:lnTo>
                            <a:pt x="2133" y="1693"/>
                          </a:lnTo>
                          <a:lnTo>
                            <a:pt x="2135" y="1689"/>
                          </a:lnTo>
                          <a:lnTo>
                            <a:pt x="2133" y="1688"/>
                          </a:lnTo>
                          <a:lnTo>
                            <a:pt x="2133" y="1688"/>
                          </a:lnTo>
                          <a:lnTo>
                            <a:pt x="2131" y="1686"/>
                          </a:lnTo>
                          <a:lnTo>
                            <a:pt x="2131" y="1684"/>
                          </a:lnTo>
                          <a:lnTo>
                            <a:pt x="2133" y="1684"/>
                          </a:lnTo>
                          <a:lnTo>
                            <a:pt x="2133" y="1681"/>
                          </a:lnTo>
                          <a:lnTo>
                            <a:pt x="2135" y="1681"/>
                          </a:lnTo>
                          <a:lnTo>
                            <a:pt x="2135" y="1679"/>
                          </a:lnTo>
                          <a:lnTo>
                            <a:pt x="2135" y="1677"/>
                          </a:lnTo>
                          <a:lnTo>
                            <a:pt x="2135" y="1675"/>
                          </a:lnTo>
                          <a:lnTo>
                            <a:pt x="2135" y="1675"/>
                          </a:lnTo>
                          <a:lnTo>
                            <a:pt x="2137" y="1674"/>
                          </a:lnTo>
                          <a:lnTo>
                            <a:pt x="2135" y="1672"/>
                          </a:lnTo>
                          <a:lnTo>
                            <a:pt x="2135" y="1670"/>
                          </a:lnTo>
                          <a:lnTo>
                            <a:pt x="2133" y="1670"/>
                          </a:lnTo>
                          <a:lnTo>
                            <a:pt x="2131" y="1668"/>
                          </a:lnTo>
                          <a:lnTo>
                            <a:pt x="2131" y="1667"/>
                          </a:lnTo>
                          <a:lnTo>
                            <a:pt x="2130" y="1667"/>
                          </a:lnTo>
                          <a:lnTo>
                            <a:pt x="2130" y="1665"/>
                          </a:lnTo>
                          <a:lnTo>
                            <a:pt x="2130" y="1665"/>
                          </a:lnTo>
                          <a:lnTo>
                            <a:pt x="2131" y="1665"/>
                          </a:lnTo>
                          <a:lnTo>
                            <a:pt x="2131" y="1661"/>
                          </a:lnTo>
                          <a:lnTo>
                            <a:pt x="2133" y="1658"/>
                          </a:lnTo>
                          <a:lnTo>
                            <a:pt x="2133" y="1656"/>
                          </a:lnTo>
                          <a:lnTo>
                            <a:pt x="2131" y="1654"/>
                          </a:lnTo>
                          <a:lnTo>
                            <a:pt x="2131" y="1651"/>
                          </a:lnTo>
                          <a:lnTo>
                            <a:pt x="2133" y="1651"/>
                          </a:lnTo>
                          <a:lnTo>
                            <a:pt x="2133" y="1649"/>
                          </a:lnTo>
                          <a:lnTo>
                            <a:pt x="2135" y="1649"/>
                          </a:lnTo>
                          <a:lnTo>
                            <a:pt x="2135" y="1646"/>
                          </a:lnTo>
                          <a:lnTo>
                            <a:pt x="2140" y="1642"/>
                          </a:lnTo>
                          <a:lnTo>
                            <a:pt x="2140" y="1642"/>
                          </a:lnTo>
                          <a:lnTo>
                            <a:pt x="2145" y="1642"/>
                          </a:lnTo>
                          <a:lnTo>
                            <a:pt x="2147" y="1642"/>
                          </a:lnTo>
                          <a:lnTo>
                            <a:pt x="2147" y="1642"/>
                          </a:lnTo>
                          <a:lnTo>
                            <a:pt x="2149" y="1642"/>
                          </a:lnTo>
                          <a:close/>
                          <a:moveTo>
                            <a:pt x="2145" y="1621"/>
                          </a:moveTo>
                          <a:lnTo>
                            <a:pt x="2145" y="1621"/>
                          </a:lnTo>
                          <a:lnTo>
                            <a:pt x="2145" y="1621"/>
                          </a:lnTo>
                          <a:lnTo>
                            <a:pt x="2142" y="1621"/>
                          </a:lnTo>
                          <a:lnTo>
                            <a:pt x="2142" y="1621"/>
                          </a:lnTo>
                          <a:lnTo>
                            <a:pt x="2140" y="1619"/>
                          </a:lnTo>
                          <a:lnTo>
                            <a:pt x="2137" y="1619"/>
                          </a:lnTo>
                          <a:lnTo>
                            <a:pt x="2138" y="1618"/>
                          </a:lnTo>
                          <a:lnTo>
                            <a:pt x="2138" y="1616"/>
                          </a:lnTo>
                          <a:lnTo>
                            <a:pt x="2140" y="1614"/>
                          </a:lnTo>
                          <a:lnTo>
                            <a:pt x="2143" y="1614"/>
                          </a:lnTo>
                          <a:lnTo>
                            <a:pt x="2143" y="1616"/>
                          </a:lnTo>
                          <a:lnTo>
                            <a:pt x="2145" y="1616"/>
                          </a:lnTo>
                          <a:lnTo>
                            <a:pt x="2145" y="1619"/>
                          </a:lnTo>
                          <a:lnTo>
                            <a:pt x="2145" y="1619"/>
                          </a:lnTo>
                          <a:lnTo>
                            <a:pt x="2145" y="1619"/>
                          </a:lnTo>
                          <a:lnTo>
                            <a:pt x="2145" y="1621"/>
                          </a:lnTo>
                          <a:close/>
                          <a:moveTo>
                            <a:pt x="2145" y="1106"/>
                          </a:moveTo>
                          <a:lnTo>
                            <a:pt x="2143" y="1106"/>
                          </a:lnTo>
                          <a:lnTo>
                            <a:pt x="2143" y="1101"/>
                          </a:lnTo>
                          <a:lnTo>
                            <a:pt x="2145" y="1101"/>
                          </a:lnTo>
                          <a:lnTo>
                            <a:pt x="2145" y="1106"/>
                          </a:lnTo>
                          <a:close/>
                          <a:moveTo>
                            <a:pt x="2191" y="1071"/>
                          </a:moveTo>
                          <a:lnTo>
                            <a:pt x="2187" y="1071"/>
                          </a:lnTo>
                          <a:lnTo>
                            <a:pt x="2187" y="1064"/>
                          </a:lnTo>
                          <a:lnTo>
                            <a:pt x="2189" y="1064"/>
                          </a:lnTo>
                          <a:lnTo>
                            <a:pt x="2189" y="1063"/>
                          </a:lnTo>
                          <a:lnTo>
                            <a:pt x="2191" y="1063"/>
                          </a:lnTo>
                          <a:lnTo>
                            <a:pt x="2191" y="1064"/>
                          </a:lnTo>
                          <a:lnTo>
                            <a:pt x="2191" y="1064"/>
                          </a:lnTo>
                          <a:lnTo>
                            <a:pt x="2191" y="1068"/>
                          </a:lnTo>
                          <a:lnTo>
                            <a:pt x="2191" y="1071"/>
                          </a:lnTo>
                          <a:close/>
                          <a:moveTo>
                            <a:pt x="2295" y="930"/>
                          </a:moveTo>
                          <a:lnTo>
                            <a:pt x="2294" y="930"/>
                          </a:lnTo>
                          <a:lnTo>
                            <a:pt x="2294" y="932"/>
                          </a:lnTo>
                          <a:lnTo>
                            <a:pt x="2295" y="933"/>
                          </a:lnTo>
                          <a:lnTo>
                            <a:pt x="2295" y="933"/>
                          </a:lnTo>
                          <a:lnTo>
                            <a:pt x="2295" y="937"/>
                          </a:lnTo>
                          <a:lnTo>
                            <a:pt x="2292" y="937"/>
                          </a:lnTo>
                          <a:lnTo>
                            <a:pt x="2290" y="935"/>
                          </a:lnTo>
                          <a:lnTo>
                            <a:pt x="2287" y="935"/>
                          </a:lnTo>
                          <a:lnTo>
                            <a:pt x="2285" y="937"/>
                          </a:lnTo>
                          <a:lnTo>
                            <a:pt x="2276" y="937"/>
                          </a:lnTo>
                          <a:lnTo>
                            <a:pt x="2278" y="935"/>
                          </a:lnTo>
                          <a:lnTo>
                            <a:pt x="2278" y="935"/>
                          </a:lnTo>
                          <a:lnTo>
                            <a:pt x="2278" y="932"/>
                          </a:lnTo>
                          <a:lnTo>
                            <a:pt x="2280" y="932"/>
                          </a:lnTo>
                          <a:lnTo>
                            <a:pt x="2283" y="930"/>
                          </a:lnTo>
                          <a:lnTo>
                            <a:pt x="2287" y="930"/>
                          </a:lnTo>
                          <a:lnTo>
                            <a:pt x="2290" y="930"/>
                          </a:lnTo>
                          <a:lnTo>
                            <a:pt x="2294" y="930"/>
                          </a:lnTo>
                          <a:lnTo>
                            <a:pt x="2294" y="928"/>
                          </a:lnTo>
                          <a:lnTo>
                            <a:pt x="2294" y="928"/>
                          </a:lnTo>
                          <a:lnTo>
                            <a:pt x="2294" y="925"/>
                          </a:lnTo>
                          <a:lnTo>
                            <a:pt x="2297" y="925"/>
                          </a:lnTo>
                          <a:lnTo>
                            <a:pt x="2297" y="926"/>
                          </a:lnTo>
                          <a:lnTo>
                            <a:pt x="2295" y="928"/>
                          </a:lnTo>
                          <a:lnTo>
                            <a:pt x="2295" y="930"/>
                          </a:lnTo>
                          <a:close/>
                          <a:moveTo>
                            <a:pt x="2323" y="895"/>
                          </a:moveTo>
                          <a:lnTo>
                            <a:pt x="2325" y="897"/>
                          </a:lnTo>
                          <a:lnTo>
                            <a:pt x="2327" y="897"/>
                          </a:lnTo>
                          <a:lnTo>
                            <a:pt x="2327" y="899"/>
                          </a:lnTo>
                          <a:lnTo>
                            <a:pt x="2325" y="899"/>
                          </a:lnTo>
                          <a:lnTo>
                            <a:pt x="2325" y="899"/>
                          </a:lnTo>
                          <a:lnTo>
                            <a:pt x="2325" y="900"/>
                          </a:lnTo>
                          <a:lnTo>
                            <a:pt x="2322" y="899"/>
                          </a:lnTo>
                          <a:lnTo>
                            <a:pt x="2318" y="897"/>
                          </a:lnTo>
                          <a:lnTo>
                            <a:pt x="2316" y="895"/>
                          </a:lnTo>
                          <a:lnTo>
                            <a:pt x="2320" y="895"/>
                          </a:lnTo>
                          <a:lnTo>
                            <a:pt x="2322" y="895"/>
                          </a:lnTo>
                          <a:lnTo>
                            <a:pt x="2322" y="895"/>
                          </a:lnTo>
                          <a:lnTo>
                            <a:pt x="2323" y="895"/>
                          </a:lnTo>
                          <a:close/>
                          <a:moveTo>
                            <a:pt x="2339" y="963"/>
                          </a:moveTo>
                          <a:lnTo>
                            <a:pt x="2337" y="963"/>
                          </a:lnTo>
                          <a:lnTo>
                            <a:pt x="2337" y="965"/>
                          </a:lnTo>
                          <a:lnTo>
                            <a:pt x="2335" y="967"/>
                          </a:lnTo>
                          <a:lnTo>
                            <a:pt x="2335" y="968"/>
                          </a:lnTo>
                          <a:lnTo>
                            <a:pt x="2330" y="968"/>
                          </a:lnTo>
                          <a:lnTo>
                            <a:pt x="2329" y="968"/>
                          </a:lnTo>
                          <a:lnTo>
                            <a:pt x="2327" y="967"/>
                          </a:lnTo>
                          <a:lnTo>
                            <a:pt x="2327" y="965"/>
                          </a:lnTo>
                          <a:lnTo>
                            <a:pt x="2325" y="963"/>
                          </a:lnTo>
                          <a:lnTo>
                            <a:pt x="2325" y="960"/>
                          </a:lnTo>
                          <a:lnTo>
                            <a:pt x="2323" y="960"/>
                          </a:lnTo>
                          <a:lnTo>
                            <a:pt x="2323" y="954"/>
                          </a:lnTo>
                          <a:lnTo>
                            <a:pt x="2320" y="951"/>
                          </a:lnTo>
                          <a:lnTo>
                            <a:pt x="2320" y="949"/>
                          </a:lnTo>
                          <a:lnTo>
                            <a:pt x="2320" y="947"/>
                          </a:lnTo>
                          <a:lnTo>
                            <a:pt x="2320" y="946"/>
                          </a:lnTo>
                          <a:lnTo>
                            <a:pt x="2320" y="944"/>
                          </a:lnTo>
                          <a:lnTo>
                            <a:pt x="2318" y="942"/>
                          </a:lnTo>
                          <a:lnTo>
                            <a:pt x="2316" y="940"/>
                          </a:lnTo>
                          <a:lnTo>
                            <a:pt x="2316" y="939"/>
                          </a:lnTo>
                          <a:lnTo>
                            <a:pt x="2315" y="937"/>
                          </a:lnTo>
                          <a:lnTo>
                            <a:pt x="2318" y="937"/>
                          </a:lnTo>
                          <a:lnTo>
                            <a:pt x="2322" y="939"/>
                          </a:lnTo>
                          <a:lnTo>
                            <a:pt x="2323" y="939"/>
                          </a:lnTo>
                          <a:lnTo>
                            <a:pt x="2327" y="942"/>
                          </a:lnTo>
                          <a:lnTo>
                            <a:pt x="2327" y="944"/>
                          </a:lnTo>
                          <a:lnTo>
                            <a:pt x="2329" y="947"/>
                          </a:lnTo>
                          <a:lnTo>
                            <a:pt x="2332" y="949"/>
                          </a:lnTo>
                          <a:lnTo>
                            <a:pt x="2334" y="951"/>
                          </a:lnTo>
                          <a:lnTo>
                            <a:pt x="2334" y="954"/>
                          </a:lnTo>
                          <a:lnTo>
                            <a:pt x="2332" y="958"/>
                          </a:lnTo>
                          <a:lnTo>
                            <a:pt x="2339" y="960"/>
                          </a:lnTo>
                          <a:lnTo>
                            <a:pt x="2339" y="963"/>
                          </a:lnTo>
                          <a:close/>
                          <a:moveTo>
                            <a:pt x="2454" y="886"/>
                          </a:moveTo>
                          <a:lnTo>
                            <a:pt x="2452" y="886"/>
                          </a:lnTo>
                          <a:lnTo>
                            <a:pt x="2454" y="886"/>
                          </a:lnTo>
                          <a:lnTo>
                            <a:pt x="2454" y="888"/>
                          </a:lnTo>
                          <a:lnTo>
                            <a:pt x="2454" y="890"/>
                          </a:lnTo>
                          <a:lnTo>
                            <a:pt x="2451" y="890"/>
                          </a:lnTo>
                          <a:lnTo>
                            <a:pt x="2447" y="890"/>
                          </a:lnTo>
                          <a:lnTo>
                            <a:pt x="2445" y="888"/>
                          </a:lnTo>
                          <a:lnTo>
                            <a:pt x="2437" y="888"/>
                          </a:lnTo>
                          <a:lnTo>
                            <a:pt x="2438" y="886"/>
                          </a:lnTo>
                          <a:lnTo>
                            <a:pt x="2437" y="886"/>
                          </a:lnTo>
                          <a:lnTo>
                            <a:pt x="2437" y="881"/>
                          </a:lnTo>
                          <a:lnTo>
                            <a:pt x="2433" y="881"/>
                          </a:lnTo>
                          <a:lnTo>
                            <a:pt x="2433" y="885"/>
                          </a:lnTo>
                          <a:lnTo>
                            <a:pt x="2433" y="888"/>
                          </a:lnTo>
                          <a:lnTo>
                            <a:pt x="2431" y="892"/>
                          </a:lnTo>
                          <a:lnTo>
                            <a:pt x="2431" y="895"/>
                          </a:lnTo>
                          <a:lnTo>
                            <a:pt x="2431" y="900"/>
                          </a:lnTo>
                          <a:lnTo>
                            <a:pt x="2428" y="902"/>
                          </a:lnTo>
                          <a:lnTo>
                            <a:pt x="2430" y="904"/>
                          </a:lnTo>
                          <a:lnTo>
                            <a:pt x="2430" y="904"/>
                          </a:lnTo>
                          <a:lnTo>
                            <a:pt x="2431" y="904"/>
                          </a:lnTo>
                          <a:lnTo>
                            <a:pt x="2431" y="906"/>
                          </a:lnTo>
                          <a:lnTo>
                            <a:pt x="2433" y="906"/>
                          </a:lnTo>
                          <a:lnTo>
                            <a:pt x="2435" y="902"/>
                          </a:lnTo>
                          <a:lnTo>
                            <a:pt x="2438" y="902"/>
                          </a:lnTo>
                          <a:lnTo>
                            <a:pt x="2438" y="900"/>
                          </a:lnTo>
                          <a:lnTo>
                            <a:pt x="2449" y="900"/>
                          </a:lnTo>
                          <a:lnTo>
                            <a:pt x="2449" y="902"/>
                          </a:lnTo>
                          <a:lnTo>
                            <a:pt x="2440" y="904"/>
                          </a:lnTo>
                          <a:lnTo>
                            <a:pt x="2440" y="907"/>
                          </a:lnTo>
                          <a:lnTo>
                            <a:pt x="2442" y="909"/>
                          </a:lnTo>
                          <a:lnTo>
                            <a:pt x="2444" y="911"/>
                          </a:lnTo>
                          <a:lnTo>
                            <a:pt x="2445" y="912"/>
                          </a:lnTo>
                          <a:lnTo>
                            <a:pt x="2444" y="916"/>
                          </a:lnTo>
                          <a:lnTo>
                            <a:pt x="2444" y="916"/>
                          </a:lnTo>
                          <a:lnTo>
                            <a:pt x="2445" y="918"/>
                          </a:lnTo>
                          <a:lnTo>
                            <a:pt x="2449" y="918"/>
                          </a:lnTo>
                          <a:lnTo>
                            <a:pt x="2449" y="919"/>
                          </a:lnTo>
                          <a:lnTo>
                            <a:pt x="2449" y="919"/>
                          </a:lnTo>
                          <a:lnTo>
                            <a:pt x="2451" y="921"/>
                          </a:lnTo>
                          <a:lnTo>
                            <a:pt x="2451" y="921"/>
                          </a:lnTo>
                          <a:lnTo>
                            <a:pt x="2451" y="921"/>
                          </a:lnTo>
                          <a:lnTo>
                            <a:pt x="2451" y="930"/>
                          </a:lnTo>
                          <a:lnTo>
                            <a:pt x="2449" y="930"/>
                          </a:lnTo>
                          <a:lnTo>
                            <a:pt x="2449" y="932"/>
                          </a:lnTo>
                          <a:lnTo>
                            <a:pt x="2445" y="932"/>
                          </a:lnTo>
                          <a:lnTo>
                            <a:pt x="2445" y="935"/>
                          </a:lnTo>
                          <a:lnTo>
                            <a:pt x="2445" y="940"/>
                          </a:lnTo>
                          <a:lnTo>
                            <a:pt x="2445" y="944"/>
                          </a:lnTo>
                          <a:lnTo>
                            <a:pt x="2447" y="947"/>
                          </a:lnTo>
                          <a:lnTo>
                            <a:pt x="2449" y="951"/>
                          </a:lnTo>
                          <a:lnTo>
                            <a:pt x="2449" y="956"/>
                          </a:lnTo>
                          <a:lnTo>
                            <a:pt x="2447" y="961"/>
                          </a:lnTo>
                          <a:lnTo>
                            <a:pt x="2445" y="967"/>
                          </a:lnTo>
                          <a:lnTo>
                            <a:pt x="2440" y="967"/>
                          </a:lnTo>
                          <a:lnTo>
                            <a:pt x="2442" y="963"/>
                          </a:lnTo>
                          <a:lnTo>
                            <a:pt x="2437" y="963"/>
                          </a:lnTo>
                          <a:lnTo>
                            <a:pt x="2433" y="965"/>
                          </a:lnTo>
                          <a:lnTo>
                            <a:pt x="2428" y="967"/>
                          </a:lnTo>
                          <a:lnTo>
                            <a:pt x="2423" y="968"/>
                          </a:lnTo>
                          <a:lnTo>
                            <a:pt x="2421" y="970"/>
                          </a:lnTo>
                          <a:lnTo>
                            <a:pt x="2418" y="970"/>
                          </a:lnTo>
                          <a:lnTo>
                            <a:pt x="2418" y="970"/>
                          </a:lnTo>
                          <a:lnTo>
                            <a:pt x="2416" y="968"/>
                          </a:lnTo>
                          <a:lnTo>
                            <a:pt x="2416" y="967"/>
                          </a:lnTo>
                          <a:lnTo>
                            <a:pt x="2405" y="963"/>
                          </a:lnTo>
                          <a:lnTo>
                            <a:pt x="2404" y="961"/>
                          </a:lnTo>
                          <a:lnTo>
                            <a:pt x="2402" y="961"/>
                          </a:lnTo>
                          <a:lnTo>
                            <a:pt x="2395" y="954"/>
                          </a:lnTo>
                          <a:lnTo>
                            <a:pt x="2391" y="954"/>
                          </a:lnTo>
                          <a:lnTo>
                            <a:pt x="2391" y="953"/>
                          </a:lnTo>
                          <a:lnTo>
                            <a:pt x="2390" y="953"/>
                          </a:lnTo>
                          <a:lnTo>
                            <a:pt x="2388" y="951"/>
                          </a:lnTo>
                          <a:lnTo>
                            <a:pt x="2386" y="954"/>
                          </a:lnTo>
                          <a:lnTo>
                            <a:pt x="2383" y="954"/>
                          </a:lnTo>
                          <a:lnTo>
                            <a:pt x="2381" y="953"/>
                          </a:lnTo>
                          <a:lnTo>
                            <a:pt x="2381" y="951"/>
                          </a:lnTo>
                          <a:lnTo>
                            <a:pt x="2379" y="947"/>
                          </a:lnTo>
                          <a:lnTo>
                            <a:pt x="2377" y="947"/>
                          </a:lnTo>
                          <a:lnTo>
                            <a:pt x="2377" y="942"/>
                          </a:lnTo>
                          <a:lnTo>
                            <a:pt x="2377" y="942"/>
                          </a:lnTo>
                          <a:lnTo>
                            <a:pt x="2377" y="940"/>
                          </a:lnTo>
                          <a:lnTo>
                            <a:pt x="2376" y="940"/>
                          </a:lnTo>
                          <a:lnTo>
                            <a:pt x="2376" y="933"/>
                          </a:lnTo>
                          <a:lnTo>
                            <a:pt x="2374" y="933"/>
                          </a:lnTo>
                          <a:lnTo>
                            <a:pt x="2374" y="930"/>
                          </a:lnTo>
                          <a:lnTo>
                            <a:pt x="2374" y="930"/>
                          </a:lnTo>
                          <a:lnTo>
                            <a:pt x="2374" y="921"/>
                          </a:lnTo>
                          <a:lnTo>
                            <a:pt x="2377" y="919"/>
                          </a:lnTo>
                          <a:lnTo>
                            <a:pt x="2379" y="919"/>
                          </a:lnTo>
                          <a:lnTo>
                            <a:pt x="2381" y="918"/>
                          </a:lnTo>
                          <a:lnTo>
                            <a:pt x="2381" y="916"/>
                          </a:lnTo>
                          <a:lnTo>
                            <a:pt x="2379" y="914"/>
                          </a:lnTo>
                          <a:lnTo>
                            <a:pt x="2377" y="914"/>
                          </a:lnTo>
                          <a:lnTo>
                            <a:pt x="2377" y="912"/>
                          </a:lnTo>
                          <a:lnTo>
                            <a:pt x="2379" y="912"/>
                          </a:lnTo>
                          <a:lnTo>
                            <a:pt x="2381" y="911"/>
                          </a:lnTo>
                          <a:lnTo>
                            <a:pt x="2381" y="911"/>
                          </a:lnTo>
                          <a:lnTo>
                            <a:pt x="2381" y="907"/>
                          </a:lnTo>
                          <a:lnTo>
                            <a:pt x="2383" y="907"/>
                          </a:lnTo>
                          <a:lnTo>
                            <a:pt x="2383" y="899"/>
                          </a:lnTo>
                          <a:lnTo>
                            <a:pt x="2383" y="899"/>
                          </a:lnTo>
                          <a:lnTo>
                            <a:pt x="2390" y="892"/>
                          </a:lnTo>
                          <a:lnTo>
                            <a:pt x="2395" y="892"/>
                          </a:lnTo>
                          <a:lnTo>
                            <a:pt x="2395" y="892"/>
                          </a:lnTo>
                          <a:lnTo>
                            <a:pt x="2395" y="892"/>
                          </a:lnTo>
                          <a:lnTo>
                            <a:pt x="2393" y="888"/>
                          </a:lnTo>
                          <a:lnTo>
                            <a:pt x="2393" y="888"/>
                          </a:lnTo>
                          <a:lnTo>
                            <a:pt x="2393" y="888"/>
                          </a:lnTo>
                          <a:lnTo>
                            <a:pt x="2391" y="888"/>
                          </a:lnTo>
                          <a:lnTo>
                            <a:pt x="2390" y="888"/>
                          </a:lnTo>
                          <a:lnTo>
                            <a:pt x="2390" y="886"/>
                          </a:lnTo>
                          <a:lnTo>
                            <a:pt x="2388" y="886"/>
                          </a:lnTo>
                          <a:lnTo>
                            <a:pt x="2388" y="886"/>
                          </a:lnTo>
                          <a:lnTo>
                            <a:pt x="2386" y="886"/>
                          </a:lnTo>
                          <a:lnTo>
                            <a:pt x="2386" y="885"/>
                          </a:lnTo>
                          <a:lnTo>
                            <a:pt x="2383" y="883"/>
                          </a:lnTo>
                          <a:lnTo>
                            <a:pt x="2383" y="881"/>
                          </a:lnTo>
                          <a:lnTo>
                            <a:pt x="2381" y="879"/>
                          </a:lnTo>
                          <a:lnTo>
                            <a:pt x="2381" y="874"/>
                          </a:lnTo>
                          <a:lnTo>
                            <a:pt x="2379" y="874"/>
                          </a:lnTo>
                          <a:lnTo>
                            <a:pt x="2379" y="872"/>
                          </a:lnTo>
                          <a:lnTo>
                            <a:pt x="2376" y="871"/>
                          </a:lnTo>
                          <a:lnTo>
                            <a:pt x="2374" y="867"/>
                          </a:lnTo>
                          <a:lnTo>
                            <a:pt x="2372" y="867"/>
                          </a:lnTo>
                          <a:lnTo>
                            <a:pt x="2370" y="864"/>
                          </a:lnTo>
                          <a:lnTo>
                            <a:pt x="2370" y="862"/>
                          </a:lnTo>
                          <a:lnTo>
                            <a:pt x="2367" y="862"/>
                          </a:lnTo>
                          <a:lnTo>
                            <a:pt x="2365" y="857"/>
                          </a:lnTo>
                          <a:lnTo>
                            <a:pt x="2365" y="857"/>
                          </a:lnTo>
                          <a:lnTo>
                            <a:pt x="2365" y="853"/>
                          </a:lnTo>
                          <a:lnTo>
                            <a:pt x="2362" y="853"/>
                          </a:lnTo>
                          <a:lnTo>
                            <a:pt x="2362" y="850"/>
                          </a:lnTo>
                          <a:lnTo>
                            <a:pt x="2358" y="848"/>
                          </a:lnTo>
                          <a:lnTo>
                            <a:pt x="2358" y="843"/>
                          </a:lnTo>
                          <a:lnTo>
                            <a:pt x="2356" y="843"/>
                          </a:lnTo>
                          <a:lnTo>
                            <a:pt x="2356" y="839"/>
                          </a:lnTo>
                          <a:lnTo>
                            <a:pt x="2356" y="834"/>
                          </a:lnTo>
                          <a:lnTo>
                            <a:pt x="2356" y="830"/>
                          </a:lnTo>
                          <a:lnTo>
                            <a:pt x="2355" y="830"/>
                          </a:lnTo>
                          <a:lnTo>
                            <a:pt x="2355" y="829"/>
                          </a:lnTo>
                          <a:lnTo>
                            <a:pt x="2353" y="829"/>
                          </a:lnTo>
                          <a:lnTo>
                            <a:pt x="2356" y="820"/>
                          </a:lnTo>
                          <a:lnTo>
                            <a:pt x="2355" y="818"/>
                          </a:lnTo>
                          <a:lnTo>
                            <a:pt x="2353" y="816"/>
                          </a:lnTo>
                          <a:lnTo>
                            <a:pt x="2351" y="816"/>
                          </a:lnTo>
                          <a:lnTo>
                            <a:pt x="2348" y="816"/>
                          </a:lnTo>
                          <a:lnTo>
                            <a:pt x="2346" y="816"/>
                          </a:lnTo>
                          <a:lnTo>
                            <a:pt x="2344" y="816"/>
                          </a:lnTo>
                          <a:lnTo>
                            <a:pt x="2342" y="816"/>
                          </a:lnTo>
                          <a:lnTo>
                            <a:pt x="2342" y="815"/>
                          </a:lnTo>
                          <a:lnTo>
                            <a:pt x="2344" y="813"/>
                          </a:lnTo>
                          <a:lnTo>
                            <a:pt x="2344" y="813"/>
                          </a:lnTo>
                          <a:lnTo>
                            <a:pt x="2344" y="811"/>
                          </a:lnTo>
                          <a:lnTo>
                            <a:pt x="2344" y="811"/>
                          </a:lnTo>
                          <a:lnTo>
                            <a:pt x="2344" y="806"/>
                          </a:lnTo>
                          <a:lnTo>
                            <a:pt x="2348" y="806"/>
                          </a:lnTo>
                          <a:lnTo>
                            <a:pt x="2348" y="796"/>
                          </a:lnTo>
                          <a:lnTo>
                            <a:pt x="2349" y="794"/>
                          </a:lnTo>
                          <a:lnTo>
                            <a:pt x="2349" y="792"/>
                          </a:lnTo>
                          <a:lnTo>
                            <a:pt x="2351" y="792"/>
                          </a:lnTo>
                          <a:lnTo>
                            <a:pt x="2351" y="789"/>
                          </a:lnTo>
                          <a:lnTo>
                            <a:pt x="2355" y="787"/>
                          </a:lnTo>
                          <a:lnTo>
                            <a:pt x="2355" y="785"/>
                          </a:lnTo>
                          <a:lnTo>
                            <a:pt x="2355" y="783"/>
                          </a:lnTo>
                          <a:lnTo>
                            <a:pt x="2353" y="783"/>
                          </a:lnTo>
                          <a:lnTo>
                            <a:pt x="2353" y="783"/>
                          </a:lnTo>
                          <a:lnTo>
                            <a:pt x="2353" y="780"/>
                          </a:lnTo>
                          <a:lnTo>
                            <a:pt x="2353" y="778"/>
                          </a:lnTo>
                          <a:lnTo>
                            <a:pt x="2356" y="778"/>
                          </a:lnTo>
                          <a:lnTo>
                            <a:pt x="2356" y="778"/>
                          </a:lnTo>
                          <a:lnTo>
                            <a:pt x="2356" y="778"/>
                          </a:lnTo>
                          <a:lnTo>
                            <a:pt x="2360" y="776"/>
                          </a:lnTo>
                          <a:lnTo>
                            <a:pt x="2360" y="773"/>
                          </a:lnTo>
                          <a:lnTo>
                            <a:pt x="2362" y="773"/>
                          </a:lnTo>
                          <a:lnTo>
                            <a:pt x="2362" y="778"/>
                          </a:lnTo>
                          <a:lnTo>
                            <a:pt x="2365" y="778"/>
                          </a:lnTo>
                          <a:lnTo>
                            <a:pt x="2365" y="778"/>
                          </a:lnTo>
                          <a:lnTo>
                            <a:pt x="2367" y="778"/>
                          </a:lnTo>
                          <a:lnTo>
                            <a:pt x="2365" y="782"/>
                          </a:lnTo>
                          <a:lnTo>
                            <a:pt x="2367" y="780"/>
                          </a:lnTo>
                          <a:lnTo>
                            <a:pt x="2369" y="780"/>
                          </a:lnTo>
                          <a:lnTo>
                            <a:pt x="2370" y="780"/>
                          </a:lnTo>
                          <a:lnTo>
                            <a:pt x="2370" y="778"/>
                          </a:lnTo>
                          <a:lnTo>
                            <a:pt x="2372" y="778"/>
                          </a:lnTo>
                          <a:lnTo>
                            <a:pt x="2372" y="776"/>
                          </a:lnTo>
                          <a:lnTo>
                            <a:pt x="2372" y="775"/>
                          </a:lnTo>
                          <a:lnTo>
                            <a:pt x="2369" y="775"/>
                          </a:lnTo>
                          <a:lnTo>
                            <a:pt x="2369" y="773"/>
                          </a:lnTo>
                          <a:lnTo>
                            <a:pt x="2367" y="773"/>
                          </a:lnTo>
                          <a:lnTo>
                            <a:pt x="2367" y="771"/>
                          </a:lnTo>
                          <a:lnTo>
                            <a:pt x="2369" y="771"/>
                          </a:lnTo>
                          <a:lnTo>
                            <a:pt x="2369" y="771"/>
                          </a:lnTo>
                          <a:lnTo>
                            <a:pt x="2369" y="769"/>
                          </a:lnTo>
                          <a:lnTo>
                            <a:pt x="2369" y="769"/>
                          </a:lnTo>
                          <a:lnTo>
                            <a:pt x="2370" y="773"/>
                          </a:lnTo>
                          <a:lnTo>
                            <a:pt x="2374" y="773"/>
                          </a:lnTo>
                          <a:lnTo>
                            <a:pt x="2374" y="771"/>
                          </a:lnTo>
                          <a:lnTo>
                            <a:pt x="2374" y="771"/>
                          </a:lnTo>
                          <a:lnTo>
                            <a:pt x="2374" y="771"/>
                          </a:lnTo>
                          <a:lnTo>
                            <a:pt x="2374" y="769"/>
                          </a:lnTo>
                          <a:lnTo>
                            <a:pt x="2376" y="771"/>
                          </a:lnTo>
                          <a:lnTo>
                            <a:pt x="2377" y="771"/>
                          </a:lnTo>
                          <a:lnTo>
                            <a:pt x="2379" y="771"/>
                          </a:lnTo>
                          <a:lnTo>
                            <a:pt x="2379" y="769"/>
                          </a:lnTo>
                          <a:lnTo>
                            <a:pt x="2381" y="769"/>
                          </a:lnTo>
                          <a:lnTo>
                            <a:pt x="2384" y="766"/>
                          </a:lnTo>
                          <a:lnTo>
                            <a:pt x="2393" y="766"/>
                          </a:lnTo>
                          <a:lnTo>
                            <a:pt x="2395" y="762"/>
                          </a:lnTo>
                          <a:lnTo>
                            <a:pt x="2398" y="762"/>
                          </a:lnTo>
                          <a:lnTo>
                            <a:pt x="2398" y="759"/>
                          </a:lnTo>
                          <a:lnTo>
                            <a:pt x="2402" y="759"/>
                          </a:lnTo>
                          <a:lnTo>
                            <a:pt x="2402" y="759"/>
                          </a:lnTo>
                          <a:lnTo>
                            <a:pt x="2404" y="757"/>
                          </a:lnTo>
                          <a:lnTo>
                            <a:pt x="2404" y="754"/>
                          </a:lnTo>
                          <a:lnTo>
                            <a:pt x="2404" y="754"/>
                          </a:lnTo>
                          <a:lnTo>
                            <a:pt x="2404" y="754"/>
                          </a:lnTo>
                          <a:lnTo>
                            <a:pt x="2404" y="752"/>
                          </a:lnTo>
                          <a:lnTo>
                            <a:pt x="2407" y="752"/>
                          </a:lnTo>
                          <a:lnTo>
                            <a:pt x="2411" y="754"/>
                          </a:lnTo>
                          <a:lnTo>
                            <a:pt x="2412" y="754"/>
                          </a:lnTo>
                          <a:lnTo>
                            <a:pt x="2414" y="755"/>
                          </a:lnTo>
                          <a:lnTo>
                            <a:pt x="2414" y="759"/>
                          </a:lnTo>
                          <a:lnTo>
                            <a:pt x="2416" y="759"/>
                          </a:lnTo>
                          <a:lnTo>
                            <a:pt x="2419" y="759"/>
                          </a:lnTo>
                          <a:lnTo>
                            <a:pt x="2421" y="759"/>
                          </a:lnTo>
                          <a:lnTo>
                            <a:pt x="2423" y="759"/>
                          </a:lnTo>
                          <a:lnTo>
                            <a:pt x="2423" y="759"/>
                          </a:lnTo>
                          <a:lnTo>
                            <a:pt x="2425" y="761"/>
                          </a:lnTo>
                          <a:lnTo>
                            <a:pt x="2425" y="761"/>
                          </a:lnTo>
                          <a:lnTo>
                            <a:pt x="2426" y="761"/>
                          </a:lnTo>
                          <a:lnTo>
                            <a:pt x="2428" y="761"/>
                          </a:lnTo>
                          <a:lnTo>
                            <a:pt x="2430" y="761"/>
                          </a:lnTo>
                          <a:lnTo>
                            <a:pt x="2430" y="762"/>
                          </a:lnTo>
                          <a:lnTo>
                            <a:pt x="2431" y="764"/>
                          </a:lnTo>
                          <a:lnTo>
                            <a:pt x="2433" y="764"/>
                          </a:lnTo>
                          <a:lnTo>
                            <a:pt x="2433" y="766"/>
                          </a:lnTo>
                          <a:lnTo>
                            <a:pt x="2433" y="766"/>
                          </a:lnTo>
                          <a:lnTo>
                            <a:pt x="2437" y="768"/>
                          </a:lnTo>
                          <a:lnTo>
                            <a:pt x="2438" y="771"/>
                          </a:lnTo>
                          <a:lnTo>
                            <a:pt x="2440" y="771"/>
                          </a:lnTo>
                          <a:lnTo>
                            <a:pt x="2440" y="773"/>
                          </a:lnTo>
                          <a:lnTo>
                            <a:pt x="2445" y="773"/>
                          </a:lnTo>
                          <a:lnTo>
                            <a:pt x="2445" y="775"/>
                          </a:lnTo>
                          <a:lnTo>
                            <a:pt x="2445" y="775"/>
                          </a:lnTo>
                          <a:lnTo>
                            <a:pt x="2445" y="780"/>
                          </a:lnTo>
                          <a:lnTo>
                            <a:pt x="2449" y="782"/>
                          </a:lnTo>
                          <a:lnTo>
                            <a:pt x="2449" y="787"/>
                          </a:lnTo>
                          <a:lnTo>
                            <a:pt x="2449" y="787"/>
                          </a:lnTo>
                          <a:lnTo>
                            <a:pt x="2451" y="787"/>
                          </a:lnTo>
                          <a:lnTo>
                            <a:pt x="2451" y="789"/>
                          </a:lnTo>
                          <a:lnTo>
                            <a:pt x="2452" y="789"/>
                          </a:lnTo>
                          <a:lnTo>
                            <a:pt x="2452" y="790"/>
                          </a:lnTo>
                          <a:lnTo>
                            <a:pt x="2456" y="792"/>
                          </a:lnTo>
                          <a:lnTo>
                            <a:pt x="2456" y="796"/>
                          </a:lnTo>
                          <a:lnTo>
                            <a:pt x="2456" y="797"/>
                          </a:lnTo>
                          <a:lnTo>
                            <a:pt x="2454" y="797"/>
                          </a:lnTo>
                          <a:lnTo>
                            <a:pt x="2454" y="803"/>
                          </a:lnTo>
                          <a:lnTo>
                            <a:pt x="2452" y="803"/>
                          </a:lnTo>
                          <a:lnTo>
                            <a:pt x="2452" y="804"/>
                          </a:lnTo>
                          <a:lnTo>
                            <a:pt x="2445" y="804"/>
                          </a:lnTo>
                          <a:lnTo>
                            <a:pt x="2444" y="806"/>
                          </a:lnTo>
                          <a:lnTo>
                            <a:pt x="2440" y="808"/>
                          </a:lnTo>
                          <a:lnTo>
                            <a:pt x="2437" y="811"/>
                          </a:lnTo>
                          <a:lnTo>
                            <a:pt x="2437" y="811"/>
                          </a:lnTo>
                          <a:lnTo>
                            <a:pt x="2437" y="815"/>
                          </a:lnTo>
                          <a:lnTo>
                            <a:pt x="2435" y="815"/>
                          </a:lnTo>
                          <a:lnTo>
                            <a:pt x="2435" y="816"/>
                          </a:lnTo>
                          <a:lnTo>
                            <a:pt x="2435" y="818"/>
                          </a:lnTo>
                          <a:lnTo>
                            <a:pt x="2433" y="820"/>
                          </a:lnTo>
                          <a:lnTo>
                            <a:pt x="2431" y="818"/>
                          </a:lnTo>
                          <a:lnTo>
                            <a:pt x="2430" y="818"/>
                          </a:lnTo>
                          <a:lnTo>
                            <a:pt x="2428" y="818"/>
                          </a:lnTo>
                          <a:lnTo>
                            <a:pt x="2428" y="816"/>
                          </a:lnTo>
                          <a:lnTo>
                            <a:pt x="2425" y="816"/>
                          </a:lnTo>
                          <a:lnTo>
                            <a:pt x="2425" y="816"/>
                          </a:lnTo>
                          <a:lnTo>
                            <a:pt x="2425" y="816"/>
                          </a:lnTo>
                          <a:lnTo>
                            <a:pt x="2425" y="815"/>
                          </a:lnTo>
                          <a:lnTo>
                            <a:pt x="2426" y="815"/>
                          </a:lnTo>
                          <a:lnTo>
                            <a:pt x="2426" y="813"/>
                          </a:lnTo>
                          <a:lnTo>
                            <a:pt x="2428" y="813"/>
                          </a:lnTo>
                          <a:lnTo>
                            <a:pt x="2430" y="815"/>
                          </a:lnTo>
                          <a:lnTo>
                            <a:pt x="2430" y="815"/>
                          </a:lnTo>
                          <a:lnTo>
                            <a:pt x="2431" y="815"/>
                          </a:lnTo>
                          <a:lnTo>
                            <a:pt x="2431" y="813"/>
                          </a:lnTo>
                          <a:lnTo>
                            <a:pt x="2433" y="813"/>
                          </a:lnTo>
                          <a:lnTo>
                            <a:pt x="2433" y="811"/>
                          </a:lnTo>
                          <a:lnTo>
                            <a:pt x="2437" y="809"/>
                          </a:lnTo>
                          <a:lnTo>
                            <a:pt x="2438" y="808"/>
                          </a:lnTo>
                          <a:lnTo>
                            <a:pt x="2440" y="808"/>
                          </a:lnTo>
                          <a:lnTo>
                            <a:pt x="2440" y="806"/>
                          </a:lnTo>
                          <a:lnTo>
                            <a:pt x="2444" y="804"/>
                          </a:lnTo>
                          <a:lnTo>
                            <a:pt x="2444" y="801"/>
                          </a:lnTo>
                          <a:lnTo>
                            <a:pt x="2440" y="801"/>
                          </a:lnTo>
                          <a:lnTo>
                            <a:pt x="2435" y="799"/>
                          </a:lnTo>
                          <a:lnTo>
                            <a:pt x="2431" y="797"/>
                          </a:lnTo>
                          <a:lnTo>
                            <a:pt x="2428" y="796"/>
                          </a:lnTo>
                          <a:lnTo>
                            <a:pt x="2425" y="796"/>
                          </a:lnTo>
                          <a:lnTo>
                            <a:pt x="2421" y="796"/>
                          </a:lnTo>
                          <a:lnTo>
                            <a:pt x="2423" y="804"/>
                          </a:lnTo>
                          <a:lnTo>
                            <a:pt x="2419" y="804"/>
                          </a:lnTo>
                          <a:lnTo>
                            <a:pt x="2419" y="803"/>
                          </a:lnTo>
                          <a:lnTo>
                            <a:pt x="2418" y="803"/>
                          </a:lnTo>
                          <a:lnTo>
                            <a:pt x="2418" y="804"/>
                          </a:lnTo>
                          <a:lnTo>
                            <a:pt x="2416" y="804"/>
                          </a:lnTo>
                          <a:lnTo>
                            <a:pt x="2416" y="804"/>
                          </a:lnTo>
                          <a:lnTo>
                            <a:pt x="2412" y="804"/>
                          </a:lnTo>
                          <a:lnTo>
                            <a:pt x="2411" y="804"/>
                          </a:lnTo>
                          <a:lnTo>
                            <a:pt x="2407" y="803"/>
                          </a:lnTo>
                          <a:lnTo>
                            <a:pt x="2407" y="804"/>
                          </a:lnTo>
                          <a:lnTo>
                            <a:pt x="2407" y="804"/>
                          </a:lnTo>
                          <a:lnTo>
                            <a:pt x="2407" y="806"/>
                          </a:lnTo>
                          <a:lnTo>
                            <a:pt x="2409" y="808"/>
                          </a:lnTo>
                          <a:lnTo>
                            <a:pt x="2409" y="811"/>
                          </a:lnTo>
                          <a:lnTo>
                            <a:pt x="2411" y="811"/>
                          </a:lnTo>
                          <a:lnTo>
                            <a:pt x="2411" y="813"/>
                          </a:lnTo>
                          <a:lnTo>
                            <a:pt x="2416" y="813"/>
                          </a:lnTo>
                          <a:lnTo>
                            <a:pt x="2416" y="816"/>
                          </a:lnTo>
                          <a:lnTo>
                            <a:pt x="2412" y="816"/>
                          </a:lnTo>
                          <a:lnTo>
                            <a:pt x="2409" y="816"/>
                          </a:lnTo>
                          <a:lnTo>
                            <a:pt x="2407" y="816"/>
                          </a:lnTo>
                          <a:lnTo>
                            <a:pt x="2404" y="815"/>
                          </a:lnTo>
                          <a:lnTo>
                            <a:pt x="2402" y="815"/>
                          </a:lnTo>
                          <a:lnTo>
                            <a:pt x="2400" y="815"/>
                          </a:lnTo>
                          <a:lnTo>
                            <a:pt x="2398" y="816"/>
                          </a:lnTo>
                          <a:lnTo>
                            <a:pt x="2397" y="816"/>
                          </a:lnTo>
                          <a:lnTo>
                            <a:pt x="2398" y="820"/>
                          </a:lnTo>
                          <a:lnTo>
                            <a:pt x="2398" y="820"/>
                          </a:lnTo>
                          <a:lnTo>
                            <a:pt x="2400" y="820"/>
                          </a:lnTo>
                          <a:lnTo>
                            <a:pt x="2402" y="820"/>
                          </a:lnTo>
                          <a:lnTo>
                            <a:pt x="2404" y="822"/>
                          </a:lnTo>
                          <a:lnTo>
                            <a:pt x="2404" y="822"/>
                          </a:lnTo>
                          <a:lnTo>
                            <a:pt x="2407" y="825"/>
                          </a:lnTo>
                          <a:lnTo>
                            <a:pt x="2407" y="827"/>
                          </a:lnTo>
                          <a:lnTo>
                            <a:pt x="2407" y="827"/>
                          </a:lnTo>
                          <a:lnTo>
                            <a:pt x="2409" y="829"/>
                          </a:lnTo>
                          <a:lnTo>
                            <a:pt x="2409" y="829"/>
                          </a:lnTo>
                          <a:lnTo>
                            <a:pt x="2409" y="829"/>
                          </a:lnTo>
                          <a:lnTo>
                            <a:pt x="2409" y="830"/>
                          </a:lnTo>
                          <a:lnTo>
                            <a:pt x="2411" y="830"/>
                          </a:lnTo>
                          <a:lnTo>
                            <a:pt x="2411" y="832"/>
                          </a:lnTo>
                          <a:lnTo>
                            <a:pt x="2412" y="834"/>
                          </a:lnTo>
                          <a:lnTo>
                            <a:pt x="2412" y="834"/>
                          </a:lnTo>
                          <a:lnTo>
                            <a:pt x="2412" y="834"/>
                          </a:lnTo>
                          <a:lnTo>
                            <a:pt x="2412" y="836"/>
                          </a:lnTo>
                          <a:lnTo>
                            <a:pt x="2412" y="837"/>
                          </a:lnTo>
                          <a:lnTo>
                            <a:pt x="2412" y="839"/>
                          </a:lnTo>
                          <a:lnTo>
                            <a:pt x="2412" y="839"/>
                          </a:lnTo>
                          <a:lnTo>
                            <a:pt x="2412" y="841"/>
                          </a:lnTo>
                          <a:lnTo>
                            <a:pt x="2414" y="839"/>
                          </a:lnTo>
                          <a:lnTo>
                            <a:pt x="2416" y="837"/>
                          </a:lnTo>
                          <a:lnTo>
                            <a:pt x="2419" y="839"/>
                          </a:lnTo>
                          <a:lnTo>
                            <a:pt x="2419" y="841"/>
                          </a:lnTo>
                          <a:lnTo>
                            <a:pt x="2421" y="843"/>
                          </a:lnTo>
                          <a:lnTo>
                            <a:pt x="2423" y="844"/>
                          </a:lnTo>
                          <a:lnTo>
                            <a:pt x="2428" y="846"/>
                          </a:lnTo>
                          <a:lnTo>
                            <a:pt x="2431" y="846"/>
                          </a:lnTo>
                          <a:lnTo>
                            <a:pt x="2431" y="846"/>
                          </a:lnTo>
                          <a:lnTo>
                            <a:pt x="2431" y="846"/>
                          </a:lnTo>
                          <a:lnTo>
                            <a:pt x="2431" y="853"/>
                          </a:lnTo>
                          <a:lnTo>
                            <a:pt x="2428" y="853"/>
                          </a:lnTo>
                          <a:lnTo>
                            <a:pt x="2428" y="857"/>
                          </a:lnTo>
                          <a:lnTo>
                            <a:pt x="2428" y="858"/>
                          </a:lnTo>
                          <a:lnTo>
                            <a:pt x="2428" y="860"/>
                          </a:lnTo>
                          <a:lnTo>
                            <a:pt x="2426" y="862"/>
                          </a:lnTo>
                          <a:lnTo>
                            <a:pt x="2426" y="865"/>
                          </a:lnTo>
                          <a:lnTo>
                            <a:pt x="2428" y="869"/>
                          </a:lnTo>
                          <a:lnTo>
                            <a:pt x="2431" y="871"/>
                          </a:lnTo>
                          <a:lnTo>
                            <a:pt x="2431" y="871"/>
                          </a:lnTo>
                          <a:lnTo>
                            <a:pt x="2431" y="871"/>
                          </a:lnTo>
                          <a:lnTo>
                            <a:pt x="2433" y="867"/>
                          </a:lnTo>
                          <a:lnTo>
                            <a:pt x="2433" y="867"/>
                          </a:lnTo>
                          <a:lnTo>
                            <a:pt x="2431" y="867"/>
                          </a:lnTo>
                          <a:lnTo>
                            <a:pt x="2431" y="865"/>
                          </a:lnTo>
                          <a:lnTo>
                            <a:pt x="2435" y="864"/>
                          </a:lnTo>
                          <a:lnTo>
                            <a:pt x="2438" y="858"/>
                          </a:lnTo>
                          <a:lnTo>
                            <a:pt x="2449" y="862"/>
                          </a:lnTo>
                          <a:lnTo>
                            <a:pt x="2449" y="862"/>
                          </a:lnTo>
                          <a:lnTo>
                            <a:pt x="2449" y="869"/>
                          </a:lnTo>
                          <a:lnTo>
                            <a:pt x="2461" y="878"/>
                          </a:lnTo>
                          <a:lnTo>
                            <a:pt x="2459" y="881"/>
                          </a:lnTo>
                          <a:lnTo>
                            <a:pt x="2459" y="883"/>
                          </a:lnTo>
                          <a:lnTo>
                            <a:pt x="2459" y="883"/>
                          </a:lnTo>
                          <a:lnTo>
                            <a:pt x="2458" y="885"/>
                          </a:lnTo>
                          <a:lnTo>
                            <a:pt x="2456" y="885"/>
                          </a:lnTo>
                          <a:lnTo>
                            <a:pt x="2454" y="886"/>
                          </a:lnTo>
                          <a:close/>
                          <a:moveTo>
                            <a:pt x="2564" y="809"/>
                          </a:moveTo>
                          <a:lnTo>
                            <a:pt x="2562" y="809"/>
                          </a:lnTo>
                          <a:lnTo>
                            <a:pt x="2561" y="811"/>
                          </a:lnTo>
                          <a:lnTo>
                            <a:pt x="2559" y="811"/>
                          </a:lnTo>
                          <a:lnTo>
                            <a:pt x="2561" y="815"/>
                          </a:lnTo>
                          <a:lnTo>
                            <a:pt x="2561" y="816"/>
                          </a:lnTo>
                          <a:lnTo>
                            <a:pt x="2557" y="816"/>
                          </a:lnTo>
                          <a:lnTo>
                            <a:pt x="2557" y="818"/>
                          </a:lnTo>
                          <a:lnTo>
                            <a:pt x="2555" y="820"/>
                          </a:lnTo>
                          <a:lnTo>
                            <a:pt x="2555" y="822"/>
                          </a:lnTo>
                          <a:lnTo>
                            <a:pt x="2554" y="822"/>
                          </a:lnTo>
                          <a:lnTo>
                            <a:pt x="2552" y="823"/>
                          </a:lnTo>
                          <a:lnTo>
                            <a:pt x="2550" y="825"/>
                          </a:lnTo>
                          <a:lnTo>
                            <a:pt x="2550" y="829"/>
                          </a:lnTo>
                          <a:lnTo>
                            <a:pt x="2548" y="830"/>
                          </a:lnTo>
                          <a:lnTo>
                            <a:pt x="2547" y="830"/>
                          </a:lnTo>
                          <a:lnTo>
                            <a:pt x="2547" y="830"/>
                          </a:lnTo>
                          <a:lnTo>
                            <a:pt x="2545" y="832"/>
                          </a:lnTo>
                          <a:lnTo>
                            <a:pt x="2545" y="834"/>
                          </a:lnTo>
                          <a:lnTo>
                            <a:pt x="2543" y="834"/>
                          </a:lnTo>
                          <a:lnTo>
                            <a:pt x="2541" y="834"/>
                          </a:lnTo>
                          <a:lnTo>
                            <a:pt x="2538" y="834"/>
                          </a:lnTo>
                          <a:lnTo>
                            <a:pt x="2536" y="836"/>
                          </a:lnTo>
                          <a:lnTo>
                            <a:pt x="2533" y="836"/>
                          </a:lnTo>
                          <a:lnTo>
                            <a:pt x="2533" y="834"/>
                          </a:lnTo>
                          <a:lnTo>
                            <a:pt x="2534" y="834"/>
                          </a:lnTo>
                          <a:lnTo>
                            <a:pt x="2534" y="832"/>
                          </a:lnTo>
                          <a:lnTo>
                            <a:pt x="2534" y="830"/>
                          </a:lnTo>
                          <a:lnTo>
                            <a:pt x="2533" y="830"/>
                          </a:lnTo>
                          <a:lnTo>
                            <a:pt x="2533" y="829"/>
                          </a:lnTo>
                          <a:lnTo>
                            <a:pt x="2533" y="829"/>
                          </a:lnTo>
                          <a:lnTo>
                            <a:pt x="2533" y="827"/>
                          </a:lnTo>
                          <a:lnTo>
                            <a:pt x="2531" y="827"/>
                          </a:lnTo>
                          <a:lnTo>
                            <a:pt x="2529" y="830"/>
                          </a:lnTo>
                          <a:lnTo>
                            <a:pt x="2529" y="834"/>
                          </a:lnTo>
                          <a:lnTo>
                            <a:pt x="2527" y="837"/>
                          </a:lnTo>
                          <a:lnTo>
                            <a:pt x="2526" y="841"/>
                          </a:lnTo>
                          <a:lnTo>
                            <a:pt x="2526" y="841"/>
                          </a:lnTo>
                          <a:lnTo>
                            <a:pt x="2524" y="841"/>
                          </a:lnTo>
                          <a:lnTo>
                            <a:pt x="2524" y="839"/>
                          </a:lnTo>
                          <a:lnTo>
                            <a:pt x="2522" y="837"/>
                          </a:lnTo>
                          <a:lnTo>
                            <a:pt x="2522" y="837"/>
                          </a:lnTo>
                          <a:lnTo>
                            <a:pt x="2526" y="837"/>
                          </a:lnTo>
                          <a:lnTo>
                            <a:pt x="2526" y="834"/>
                          </a:lnTo>
                          <a:lnTo>
                            <a:pt x="2526" y="832"/>
                          </a:lnTo>
                          <a:lnTo>
                            <a:pt x="2526" y="830"/>
                          </a:lnTo>
                          <a:lnTo>
                            <a:pt x="2527" y="829"/>
                          </a:lnTo>
                          <a:lnTo>
                            <a:pt x="2524" y="825"/>
                          </a:lnTo>
                          <a:lnTo>
                            <a:pt x="2524" y="825"/>
                          </a:lnTo>
                          <a:lnTo>
                            <a:pt x="2521" y="827"/>
                          </a:lnTo>
                          <a:lnTo>
                            <a:pt x="2517" y="829"/>
                          </a:lnTo>
                          <a:lnTo>
                            <a:pt x="2514" y="829"/>
                          </a:lnTo>
                          <a:lnTo>
                            <a:pt x="2510" y="830"/>
                          </a:lnTo>
                          <a:lnTo>
                            <a:pt x="2510" y="825"/>
                          </a:lnTo>
                          <a:lnTo>
                            <a:pt x="2510" y="823"/>
                          </a:lnTo>
                          <a:lnTo>
                            <a:pt x="2512" y="823"/>
                          </a:lnTo>
                          <a:lnTo>
                            <a:pt x="2512" y="823"/>
                          </a:lnTo>
                          <a:lnTo>
                            <a:pt x="2510" y="823"/>
                          </a:lnTo>
                          <a:lnTo>
                            <a:pt x="2510" y="822"/>
                          </a:lnTo>
                          <a:lnTo>
                            <a:pt x="2508" y="822"/>
                          </a:lnTo>
                          <a:lnTo>
                            <a:pt x="2510" y="818"/>
                          </a:lnTo>
                          <a:lnTo>
                            <a:pt x="2508" y="818"/>
                          </a:lnTo>
                          <a:lnTo>
                            <a:pt x="2508" y="813"/>
                          </a:lnTo>
                          <a:lnTo>
                            <a:pt x="2508" y="809"/>
                          </a:lnTo>
                          <a:lnTo>
                            <a:pt x="2512" y="808"/>
                          </a:lnTo>
                          <a:lnTo>
                            <a:pt x="2510" y="806"/>
                          </a:lnTo>
                          <a:lnTo>
                            <a:pt x="2510" y="803"/>
                          </a:lnTo>
                          <a:lnTo>
                            <a:pt x="2510" y="801"/>
                          </a:lnTo>
                          <a:lnTo>
                            <a:pt x="2510" y="797"/>
                          </a:lnTo>
                          <a:lnTo>
                            <a:pt x="2515" y="794"/>
                          </a:lnTo>
                          <a:lnTo>
                            <a:pt x="2517" y="787"/>
                          </a:lnTo>
                          <a:lnTo>
                            <a:pt x="2519" y="785"/>
                          </a:lnTo>
                          <a:lnTo>
                            <a:pt x="2522" y="785"/>
                          </a:lnTo>
                          <a:lnTo>
                            <a:pt x="2524" y="783"/>
                          </a:lnTo>
                          <a:lnTo>
                            <a:pt x="2522" y="790"/>
                          </a:lnTo>
                          <a:lnTo>
                            <a:pt x="2526" y="790"/>
                          </a:lnTo>
                          <a:lnTo>
                            <a:pt x="2526" y="790"/>
                          </a:lnTo>
                          <a:lnTo>
                            <a:pt x="2527" y="790"/>
                          </a:lnTo>
                          <a:lnTo>
                            <a:pt x="2529" y="780"/>
                          </a:lnTo>
                          <a:lnTo>
                            <a:pt x="2533" y="780"/>
                          </a:lnTo>
                          <a:lnTo>
                            <a:pt x="2534" y="778"/>
                          </a:lnTo>
                          <a:lnTo>
                            <a:pt x="2534" y="778"/>
                          </a:lnTo>
                          <a:lnTo>
                            <a:pt x="2534" y="778"/>
                          </a:lnTo>
                          <a:lnTo>
                            <a:pt x="2534" y="776"/>
                          </a:lnTo>
                          <a:lnTo>
                            <a:pt x="2536" y="776"/>
                          </a:lnTo>
                          <a:lnTo>
                            <a:pt x="2538" y="776"/>
                          </a:lnTo>
                          <a:lnTo>
                            <a:pt x="2538" y="778"/>
                          </a:lnTo>
                          <a:lnTo>
                            <a:pt x="2540" y="778"/>
                          </a:lnTo>
                          <a:lnTo>
                            <a:pt x="2541" y="776"/>
                          </a:lnTo>
                          <a:lnTo>
                            <a:pt x="2541" y="776"/>
                          </a:lnTo>
                          <a:lnTo>
                            <a:pt x="2541" y="773"/>
                          </a:lnTo>
                          <a:lnTo>
                            <a:pt x="2541" y="771"/>
                          </a:lnTo>
                          <a:lnTo>
                            <a:pt x="2540" y="769"/>
                          </a:lnTo>
                          <a:lnTo>
                            <a:pt x="2543" y="769"/>
                          </a:lnTo>
                          <a:lnTo>
                            <a:pt x="2548" y="769"/>
                          </a:lnTo>
                          <a:lnTo>
                            <a:pt x="2552" y="769"/>
                          </a:lnTo>
                          <a:lnTo>
                            <a:pt x="2552" y="768"/>
                          </a:lnTo>
                          <a:lnTo>
                            <a:pt x="2552" y="768"/>
                          </a:lnTo>
                          <a:lnTo>
                            <a:pt x="2552" y="768"/>
                          </a:lnTo>
                          <a:lnTo>
                            <a:pt x="2552" y="766"/>
                          </a:lnTo>
                          <a:lnTo>
                            <a:pt x="2555" y="768"/>
                          </a:lnTo>
                          <a:lnTo>
                            <a:pt x="2555" y="768"/>
                          </a:lnTo>
                          <a:lnTo>
                            <a:pt x="2557" y="768"/>
                          </a:lnTo>
                          <a:lnTo>
                            <a:pt x="2557" y="768"/>
                          </a:lnTo>
                          <a:lnTo>
                            <a:pt x="2561" y="768"/>
                          </a:lnTo>
                          <a:lnTo>
                            <a:pt x="2559" y="771"/>
                          </a:lnTo>
                          <a:lnTo>
                            <a:pt x="2557" y="775"/>
                          </a:lnTo>
                          <a:lnTo>
                            <a:pt x="2554" y="778"/>
                          </a:lnTo>
                          <a:lnTo>
                            <a:pt x="2552" y="782"/>
                          </a:lnTo>
                          <a:lnTo>
                            <a:pt x="2552" y="782"/>
                          </a:lnTo>
                          <a:lnTo>
                            <a:pt x="2552" y="789"/>
                          </a:lnTo>
                          <a:lnTo>
                            <a:pt x="2552" y="789"/>
                          </a:lnTo>
                          <a:lnTo>
                            <a:pt x="2552" y="794"/>
                          </a:lnTo>
                          <a:lnTo>
                            <a:pt x="2552" y="796"/>
                          </a:lnTo>
                          <a:lnTo>
                            <a:pt x="2552" y="799"/>
                          </a:lnTo>
                          <a:lnTo>
                            <a:pt x="2554" y="801"/>
                          </a:lnTo>
                          <a:lnTo>
                            <a:pt x="2555" y="803"/>
                          </a:lnTo>
                          <a:lnTo>
                            <a:pt x="2557" y="804"/>
                          </a:lnTo>
                          <a:lnTo>
                            <a:pt x="2559" y="806"/>
                          </a:lnTo>
                          <a:lnTo>
                            <a:pt x="2561" y="806"/>
                          </a:lnTo>
                          <a:lnTo>
                            <a:pt x="2564" y="808"/>
                          </a:lnTo>
                          <a:lnTo>
                            <a:pt x="2564" y="809"/>
                          </a:lnTo>
                          <a:close/>
                          <a:moveTo>
                            <a:pt x="2798" y="846"/>
                          </a:moveTo>
                          <a:lnTo>
                            <a:pt x="2798" y="846"/>
                          </a:lnTo>
                          <a:lnTo>
                            <a:pt x="2795" y="846"/>
                          </a:lnTo>
                          <a:lnTo>
                            <a:pt x="2791" y="851"/>
                          </a:lnTo>
                          <a:lnTo>
                            <a:pt x="2789" y="851"/>
                          </a:lnTo>
                          <a:lnTo>
                            <a:pt x="2786" y="851"/>
                          </a:lnTo>
                          <a:lnTo>
                            <a:pt x="2784" y="853"/>
                          </a:lnTo>
                          <a:lnTo>
                            <a:pt x="2784" y="853"/>
                          </a:lnTo>
                          <a:lnTo>
                            <a:pt x="2781" y="853"/>
                          </a:lnTo>
                          <a:lnTo>
                            <a:pt x="2779" y="851"/>
                          </a:lnTo>
                          <a:lnTo>
                            <a:pt x="2775" y="850"/>
                          </a:lnTo>
                          <a:lnTo>
                            <a:pt x="2774" y="850"/>
                          </a:lnTo>
                          <a:lnTo>
                            <a:pt x="2774" y="848"/>
                          </a:lnTo>
                          <a:lnTo>
                            <a:pt x="2774" y="848"/>
                          </a:lnTo>
                          <a:lnTo>
                            <a:pt x="2774" y="846"/>
                          </a:lnTo>
                          <a:lnTo>
                            <a:pt x="2777" y="844"/>
                          </a:lnTo>
                          <a:lnTo>
                            <a:pt x="2781" y="844"/>
                          </a:lnTo>
                          <a:lnTo>
                            <a:pt x="2784" y="844"/>
                          </a:lnTo>
                          <a:lnTo>
                            <a:pt x="2789" y="843"/>
                          </a:lnTo>
                          <a:lnTo>
                            <a:pt x="2791" y="841"/>
                          </a:lnTo>
                          <a:lnTo>
                            <a:pt x="2796" y="841"/>
                          </a:lnTo>
                          <a:lnTo>
                            <a:pt x="2800" y="843"/>
                          </a:lnTo>
                          <a:lnTo>
                            <a:pt x="2800" y="844"/>
                          </a:lnTo>
                          <a:lnTo>
                            <a:pt x="2800" y="844"/>
                          </a:lnTo>
                          <a:lnTo>
                            <a:pt x="2800" y="844"/>
                          </a:lnTo>
                          <a:lnTo>
                            <a:pt x="2798" y="846"/>
                          </a:lnTo>
                          <a:close/>
                          <a:moveTo>
                            <a:pt x="2819" y="754"/>
                          </a:moveTo>
                          <a:lnTo>
                            <a:pt x="2817" y="754"/>
                          </a:lnTo>
                          <a:lnTo>
                            <a:pt x="2817" y="759"/>
                          </a:lnTo>
                          <a:lnTo>
                            <a:pt x="2815" y="759"/>
                          </a:lnTo>
                          <a:lnTo>
                            <a:pt x="2815" y="759"/>
                          </a:lnTo>
                          <a:lnTo>
                            <a:pt x="2814" y="759"/>
                          </a:lnTo>
                          <a:lnTo>
                            <a:pt x="2814" y="761"/>
                          </a:lnTo>
                          <a:lnTo>
                            <a:pt x="2809" y="759"/>
                          </a:lnTo>
                          <a:lnTo>
                            <a:pt x="2809" y="761"/>
                          </a:lnTo>
                          <a:lnTo>
                            <a:pt x="2807" y="761"/>
                          </a:lnTo>
                          <a:lnTo>
                            <a:pt x="2807" y="764"/>
                          </a:lnTo>
                          <a:lnTo>
                            <a:pt x="2803" y="762"/>
                          </a:lnTo>
                          <a:lnTo>
                            <a:pt x="2802" y="764"/>
                          </a:lnTo>
                          <a:lnTo>
                            <a:pt x="2802" y="764"/>
                          </a:lnTo>
                          <a:lnTo>
                            <a:pt x="2802" y="764"/>
                          </a:lnTo>
                          <a:lnTo>
                            <a:pt x="2800" y="762"/>
                          </a:lnTo>
                          <a:lnTo>
                            <a:pt x="2786" y="762"/>
                          </a:lnTo>
                          <a:lnTo>
                            <a:pt x="2786" y="764"/>
                          </a:lnTo>
                          <a:lnTo>
                            <a:pt x="2784" y="764"/>
                          </a:lnTo>
                          <a:lnTo>
                            <a:pt x="2782" y="762"/>
                          </a:lnTo>
                          <a:lnTo>
                            <a:pt x="2775" y="762"/>
                          </a:lnTo>
                          <a:lnTo>
                            <a:pt x="2775" y="761"/>
                          </a:lnTo>
                          <a:lnTo>
                            <a:pt x="2774" y="761"/>
                          </a:lnTo>
                          <a:lnTo>
                            <a:pt x="2774" y="762"/>
                          </a:lnTo>
                          <a:lnTo>
                            <a:pt x="2772" y="762"/>
                          </a:lnTo>
                          <a:lnTo>
                            <a:pt x="2772" y="759"/>
                          </a:lnTo>
                          <a:lnTo>
                            <a:pt x="2767" y="759"/>
                          </a:lnTo>
                          <a:lnTo>
                            <a:pt x="2767" y="766"/>
                          </a:lnTo>
                          <a:lnTo>
                            <a:pt x="2763" y="768"/>
                          </a:lnTo>
                          <a:lnTo>
                            <a:pt x="2763" y="768"/>
                          </a:lnTo>
                          <a:lnTo>
                            <a:pt x="2761" y="768"/>
                          </a:lnTo>
                          <a:lnTo>
                            <a:pt x="2760" y="768"/>
                          </a:lnTo>
                          <a:lnTo>
                            <a:pt x="2758" y="768"/>
                          </a:lnTo>
                          <a:lnTo>
                            <a:pt x="2754" y="768"/>
                          </a:lnTo>
                          <a:lnTo>
                            <a:pt x="2754" y="771"/>
                          </a:lnTo>
                          <a:lnTo>
                            <a:pt x="2753" y="773"/>
                          </a:lnTo>
                          <a:lnTo>
                            <a:pt x="2751" y="773"/>
                          </a:lnTo>
                          <a:lnTo>
                            <a:pt x="2751" y="775"/>
                          </a:lnTo>
                          <a:lnTo>
                            <a:pt x="2749" y="775"/>
                          </a:lnTo>
                          <a:lnTo>
                            <a:pt x="2749" y="776"/>
                          </a:lnTo>
                          <a:lnTo>
                            <a:pt x="2749" y="778"/>
                          </a:lnTo>
                          <a:lnTo>
                            <a:pt x="2746" y="778"/>
                          </a:lnTo>
                          <a:lnTo>
                            <a:pt x="2746" y="778"/>
                          </a:lnTo>
                          <a:lnTo>
                            <a:pt x="2742" y="778"/>
                          </a:lnTo>
                          <a:lnTo>
                            <a:pt x="2742" y="780"/>
                          </a:lnTo>
                          <a:lnTo>
                            <a:pt x="2740" y="780"/>
                          </a:lnTo>
                          <a:lnTo>
                            <a:pt x="2740" y="783"/>
                          </a:lnTo>
                          <a:lnTo>
                            <a:pt x="2739" y="783"/>
                          </a:lnTo>
                          <a:lnTo>
                            <a:pt x="2737" y="785"/>
                          </a:lnTo>
                          <a:lnTo>
                            <a:pt x="2735" y="787"/>
                          </a:lnTo>
                          <a:lnTo>
                            <a:pt x="2733" y="787"/>
                          </a:lnTo>
                          <a:lnTo>
                            <a:pt x="2733" y="789"/>
                          </a:lnTo>
                          <a:lnTo>
                            <a:pt x="2732" y="792"/>
                          </a:lnTo>
                          <a:lnTo>
                            <a:pt x="2730" y="794"/>
                          </a:lnTo>
                          <a:lnTo>
                            <a:pt x="2730" y="799"/>
                          </a:lnTo>
                          <a:lnTo>
                            <a:pt x="2732" y="799"/>
                          </a:lnTo>
                          <a:lnTo>
                            <a:pt x="2732" y="799"/>
                          </a:lnTo>
                          <a:lnTo>
                            <a:pt x="2733" y="799"/>
                          </a:lnTo>
                          <a:lnTo>
                            <a:pt x="2733" y="803"/>
                          </a:lnTo>
                          <a:lnTo>
                            <a:pt x="2730" y="801"/>
                          </a:lnTo>
                          <a:lnTo>
                            <a:pt x="2726" y="799"/>
                          </a:lnTo>
                          <a:lnTo>
                            <a:pt x="2725" y="799"/>
                          </a:lnTo>
                          <a:lnTo>
                            <a:pt x="2725" y="797"/>
                          </a:lnTo>
                          <a:lnTo>
                            <a:pt x="2726" y="797"/>
                          </a:lnTo>
                          <a:lnTo>
                            <a:pt x="2726" y="797"/>
                          </a:lnTo>
                          <a:lnTo>
                            <a:pt x="2726" y="794"/>
                          </a:lnTo>
                          <a:lnTo>
                            <a:pt x="2726" y="790"/>
                          </a:lnTo>
                          <a:lnTo>
                            <a:pt x="2725" y="789"/>
                          </a:lnTo>
                          <a:lnTo>
                            <a:pt x="2723" y="789"/>
                          </a:lnTo>
                          <a:lnTo>
                            <a:pt x="2719" y="787"/>
                          </a:lnTo>
                          <a:lnTo>
                            <a:pt x="2721" y="785"/>
                          </a:lnTo>
                          <a:lnTo>
                            <a:pt x="2721" y="782"/>
                          </a:lnTo>
                          <a:lnTo>
                            <a:pt x="2723" y="780"/>
                          </a:lnTo>
                          <a:lnTo>
                            <a:pt x="2728" y="778"/>
                          </a:lnTo>
                          <a:lnTo>
                            <a:pt x="2728" y="775"/>
                          </a:lnTo>
                          <a:lnTo>
                            <a:pt x="2730" y="771"/>
                          </a:lnTo>
                          <a:lnTo>
                            <a:pt x="2733" y="769"/>
                          </a:lnTo>
                          <a:lnTo>
                            <a:pt x="2733" y="768"/>
                          </a:lnTo>
                          <a:lnTo>
                            <a:pt x="2735" y="769"/>
                          </a:lnTo>
                          <a:lnTo>
                            <a:pt x="2735" y="769"/>
                          </a:lnTo>
                          <a:lnTo>
                            <a:pt x="2737" y="769"/>
                          </a:lnTo>
                          <a:lnTo>
                            <a:pt x="2739" y="768"/>
                          </a:lnTo>
                          <a:lnTo>
                            <a:pt x="2740" y="766"/>
                          </a:lnTo>
                          <a:lnTo>
                            <a:pt x="2740" y="762"/>
                          </a:lnTo>
                          <a:lnTo>
                            <a:pt x="2746" y="762"/>
                          </a:lnTo>
                          <a:lnTo>
                            <a:pt x="2747" y="761"/>
                          </a:lnTo>
                          <a:lnTo>
                            <a:pt x="2747" y="759"/>
                          </a:lnTo>
                          <a:lnTo>
                            <a:pt x="2749" y="757"/>
                          </a:lnTo>
                          <a:lnTo>
                            <a:pt x="2761" y="757"/>
                          </a:lnTo>
                          <a:lnTo>
                            <a:pt x="2761" y="757"/>
                          </a:lnTo>
                          <a:lnTo>
                            <a:pt x="2765" y="757"/>
                          </a:lnTo>
                          <a:lnTo>
                            <a:pt x="2765" y="757"/>
                          </a:lnTo>
                          <a:lnTo>
                            <a:pt x="2767" y="757"/>
                          </a:lnTo>
                          <a:lnTo>
                            <a:pt x="2767" y="755"/>
                          </a:lnTo>
                          <a:lnTo>
                            <a:pt x="2775" y="757"/>
                          </a:lnTo>
                          <a:lnTo>
                            <a:pt x="2777" y="755"/>
                          </a:lnTo>
                          <a:lnTo>
                            <a:pt x="2779" y="757"/>
                          </a:lnTo>
                          <a:lnTo>
                            <a:pt x="2786" y="757"/>
                          </a:lnTo>
                          <a:lnTo>
                            <a:pt x="2786" y="759"/>
                          </a:lnTo>
                          <a:lnTo>
                            <a:pt x="2788" y="759"/>
                          </a:lnTo>
                          <a:lnTo>
                            <a:pt x="2788" y="759"/>
                          </a:lnTo>
                          <a:lnTo>
                            <a:pt x="2791" y="761"/>
                          </a:lnTo>
                          <a:lnTo>
                            <a:pt x="2795" y="759"/>
                          </a:lnTo>
                          <a:lnTo>
                            <a:pt x="2798" y="759"/>
                          </a:lnTo>
                          <a:lnTo>
                            <a:pt x="2798" y="757"/>
                          </a:lnTo>
                          <a:lnTo>
                            <a:pt x="2798" y="757"/>
                          </a:lnTo>
                          <a:lnTo>
                            <a:pt x="2800" y="759"/>
                          </a:lnTo>
                          <a:lnTo>
                            <a:pt x="2803" y="759"/>
                          </a:lnTo>
                          <a:lnTo>
                            <a:pt x="2807" y="759"/>
                          </a:lnTo>
                          <a:lnTo>
                            <a:pt x="2807" y="757"/>
                          </a:lnTo>
                          <a:lnTo>
                            <a:pt x="2809" y="754"/>
                          </a:lnTo>
                          <a:lnTo>
                            <a:pt x="2810" y="752"/>
                          </a:lnTo>
                          <a:lnTo>
                            <a:pt x="2810" y="750"/>
                          </a:lnTo>
                          <a:lnTo>
                            <a:pt x="2814" y="752"/>
                          </a:lnTo>
                          <a:lnTo>
                            <a:pt x="2814" y="750"/>
                          </a:lnTo>
                          <a:lnTo>
                            <a:pt x="2819" y="747"/>
                          </a:lnTo>
                          <a:lnTo>
                            <a:pt x="2821" y="748"/>
                          </a:lnTo>
                          <a:lnTo>
                            <a:pt x="2821" y="748"/>
                          </a:lnTo>
                          <a:lnTo>
                            <a:pt x="2821" y="750"/>
                          </a:lnTo>
                          <a:lnTo>
                            <a:pt x="2821" y="752"/>
                          </a:lnTo>
                          <a:lnTo>
                            <a:pt x="2821" y="752"/>
                          </a:lnTo>
                          <a:lnTo>
                            <a:pt x="2819" y="754"/>
                          </a:lnTo>
                          <a:lnTo>
                            <a:pt x="2819" y="754"/>
                          </a:lnTo>
                          <a:close/>
                          <a:moveTo>
                            <a:pt x="2917" y="118"/>
                          </a:moveTo>
                          <a:lnTo>
                            <a:pt x="2915" y="118"/>
                          </a:lnTo>
                          <a:lnTo>
                            <a:pt x="2915" y="120"/>
                          </a:lnTo>
                          <a:lnTo>
                            <a:pt x="2911" y="120"/>
                          </a:lnTo>
                          <a:lnTo>
                            <a:pt x="2911" y="123"/>
                          </a:lnTo>
                          <a:lnTo>
                            <a:pt x="2910" y="123"/>
                          </a:lnTo>
                          <a:lnTo>
                            <a:pt x="2910" y="123"/>
                          </a:lnTo>
                          <a:lnTo>
                            <a:pt x="2908" y="123"/>
                          </a:lnTo>
                          <a:lnTo>
                            <a:pt x="2908" y="122"/>
                          </a:lnTo>
                          <a:lnTo>
                            <a:pt x="2910" y="120"/>
                          </a:lnTo>
                          <a:lnTo>
                            <a:pt x="2911" y="116"/>
                          </a:lnTo>
                          <a:lnTo>
                            <a:pt x="2917" y="116"/>
                          </a:lnTo>
                          <a:lnTo>
                            <a:pt x="2917" y="118"/>
                          </a:lnTo>
                          <a:close/>
                          <a:moveTo>
                            <a:pt x="3009" y="691"/>
                          </a:moveTo>
                          <a:lnTo>
                            <a:pt x="3004" y="691"/>
                          </a:lnTo>
                          <a:lnTo>
                            <a:pt x="3004" y="691"/>
                          </a:lnTo>
                          <a:lnTo>
                            <a:pt x="3004" y="689"/>
                          </a:lnTo>
                          <a:lnTo>
                            <a:pt x="3002" y="689"/>
                          </a:lnTo>
                          <a:lnTo>
                            <a:pt x="3004" y="687"/>
                          </a:lnTo>
                          <a:lnTo>
                            <a:pt x="3004" y="686"/>
                          </a:lnTo>
                          <a:lnTo>
                            <a:pt x="3006" y="684"/>
                          </a:lnTo>
                          <a:lnTo>
                            <a:pt x="3006" y="684"/>
                          </a:lnTo>
                          <a:lnTo>
                            <a:pt x="3007" y="684"/>
                          </a:lnTo>
                          <a:lnTo>
                            <a:pt x="3009" y="686"/>
                          </a:lnTo>
                          <a:lnTo>
                            <a:pt x="3011" y="686"/>
                          </a:lnTo>
                          <a:lnTo>
                            <a:pt x="3009" y="691"/>
                          </a:lnTo>
                          <a:close/>
                          <a:moveTo>
                            <a:pt x="3105" y="1312"/>
                          </a:moveTo>
                          <a:lnTo>
                            <a:pt x="3102" y="1312"/>
                          </a:lnTo>
                          <a:lnTo>
                            <a:pt x="3100" y="1309"/>
                          </a:lnTo>
                          <a:lnTo>
                            <a:pt x="3102" y="1309"/>
                          </a:lnTo>
                          <a:lnTo>
                            <a:pt x="3103" y="1309"/>
                          </a:lnTo>
                          <a:lnTo>
                            <a:pt x="3105" y="1309"/>
                          </a:lnTo>
                          <a:lnTo>
                            <a:pt x="3105" y="1312"/>
                          </a:lnTo>
                          <a:close/>
                          <a:moveTo>
                            <a:pt x="3116" y="670"/>
                          </a:moveTo>
                          <a:lnTo>
                            <a:pt x="3117" y="670"/>
                          </a:lnTo>
                          <a:lnTo>
                            <a:pt x="3117" y="672"/>
                          </a:lnTo>
                          <a:lnTo>
                            <a:pt x="3117" y="675"/>
                          </a:lnTo>
                          <a:lnTo>
                            <a:pt x="3117" y="677"/>
                          </a:lnTo>
                          <a:lnTo>
                            <a:pt x="3117" y="680"/>
                          </a:lnTo>
                          <a:lnTo>
                            <a:pt x="3116" y="680"/>
                          </a:lnTo>
                          <a:lnTo>
                            <a:pt x="3116" y="675"/>
                          </a:lnTo>
                          <a:lnTo>
                            <a:pt x="3114" y="675"/>
                          </a:lnTo>
                          <a:lnTo>
                            <a:pt x="3116" y="670"/>
                          </a:lnTo>
                          <a:close/>
                          <a:moveTo>
                            <a:pt x="3119" y="970"/>
                          </a:moveTo>
                          <a:lnTo>
                            <a:pt x="3112" y="968"/>
                          </a:lnTo>
                          <a:lnTo>
                            <a:pt x="3112" y="963"/>
                          </a:lnTo>
                          <a:lnTo>
                            <a:pt x="3116" y="963"/>
                          </a:lnTo>
                          <a:lnTo>
                            <a:pt x="3117" y="967"/>
                          </a:lnTo>
                          <a:lnTo>
                            <a:pt x="3119" y="967"/>
                          </a:lnTo>
                          <a:lnTo>
                            <a:pt x="3119" y="970"/>
                          </a:lnTo>
                          <a:close/>
                          <a:moveTo>
                            <a:pt x="3138" y="165"/>
                          </a:moveTo>
                          <a:lnTo>
                            <a:pt x="3138" y="165"/>
                          </a:lnTo>
                          <a:lnTo>
                            <a:pt x="3138" y="164"/>
                          </a:lnTo>
                          <a:lnTo>
                            <a:pt x="3140" y="164"/>
                          </a:lnTo>
                          <a:lnTo>
                            <a:pt x="3140" y="162"/>
                          </a:lnTo>
                          <a:lnTo>
                            <a:pt x="3140" y="162"/>
                          </a:lnTo>
                          <a:lnTo>
                            <a:pt x="3142" y="165"/>
                          </a:lnTo>
                          <a:lnTo>
                            <a:pt x="3138" y="165"/>
                          </a:lnTo>
                          <a:close/>
                          <a:moveTo>
                            <a:pt x="3151" y="153"/>
                          </a:moveTo>
                          <a:lnTo>
                            <a:pt x="3152" y="153"/>
                          </a:lnTo>
                          <a:lnTo>
                            <a:pt x="3152" y="155"/>
                          </a:lnTo>
                          <a:lnTo>
                            <a:pt x="3152" y="155"/>
                          </a:lnTo>
                          <a:lnTo>
                            <a:pt x="3151" y="155"/>
                          </a:lnTo>
                          <a:lnTo>
                            <a:pt x="3151" y="155"/>
                          </a:lnTo>
                          <a:lnTo>
                            <a:pt x="3151" y="153"/>
                          </a:lnTo>
                          <a:close/>
                          <a:moveTo>
                            <a:pt x="3156" y="62"/>
                          </a:moveTo>
                          <a:lnTo>
                            <a:pt x="3156" y="62"/>
                          </a:lnTo>
                          <a:lnTo>
                            <a:pt x="3154" y="64"/>
                          </a:lnTo>
                          <a:lnTo>
                            <a:pt x="3152" y="64"/>
                          </a:lnTo>
                          <a:lnTo>
                            <a:pt x="3152" y="64"/>
                          </a:lnTo>
                          <a:lnTo>
                            <a:pt x="3151" y="66"/>
                          </a:lnTo>
                          <a:lnTo>
                            <a:pt x="3149" y="66"/>
                          </a:lnTo>
                          <a:lnTo>
                            <a:pt x="3149" y="69"/>
                          </a:lnTo>
                          <a:lnTo>
                            <a:pt x="3147" y="69"/>
                          </a:lnTo>
                          <a:lnTo>
                            <a:pt x="3145" y="71"/>
                          </a:lnTo>
                          <a:lnTo>
                            <a:pt x="3144" y="73"/>
                          </a:lnTo>
                          <a:lnTo>
                            <a:pt x="3142" y="73"/>
                          </a:lnTo>
                          <a:lnTo>
                            <a:pt x="3142" y="75"/>
                          </a:lnTo>
                          <a:lnTo>
                            <a:pt x="3142" y="75"/>
                          </a:lnTo>
                          <a:lnTo>
                            <a:pt x="3140" y="76"/>
                          </a:lnTo>
                          <a:lnTo>
                            <a:pt x="3140" y="76"/>
                          </a:lnTo>
                          <a:lnTo>
                            <a:pt x="3140" y="76"/>
                          </a:lnTo>
                          <a:lnTo>
                            <a:pt x="3140" y="75"/>
                          </a:lnTo>
                          <a:lnTo>
                            <a:pt x="3138" y="75"/>
                          </a:lnTo>
                          <a:lnTo>
                            <a:pt x="3140" y="73"/>
                          </a:lnTo>
                          <a:lnTo>
                            <a:pt x="3138" y="71"/>
                          </a:lnTo>
                          <a:lnTo>
                            <a:pt x="3131" y="71"/>
                          </a:lnTo>
                          <a:lnTo>
                            <a:pt x="3131" y="69"/>
                          </a:lnTo>
                          <a:lnTo>
                            <a:pt x="3131" y="69"/>
                          </a:lnTo>
                          <a:lnTo>
                            <a:pt x="3130" y="69"/>
                          </a:lnTo>
                          <a:lnTo>
                            <a:pt x="3130" y="68"/>
                          </a:lnTo>
                          <a:lnTo>
                            <a:pt x="3133" y="66"/>
                          </a:lnTo>
                          <a:lnTo>
                            <a:pt x="3133" y="59"/>
                          </a:lnTo>
                          <a:lnTo>
                            <a:pt x="3133" y="59"/>
                          </a:lnTo>
                          <a:lnTo>
                            <a:pt x="3133" y="59"/>
                          </a:lnTo>
                          <a:lnTo>
                            <a:pt x="3133" y="57"/>
                          </a:lnTo>
                          <a:lnTo>
                            <a:pt x="3133" y="57"/>
                          </a:lnTo>
                          <a:lnTo>
                            <a:pt x="3135" y="57"/>
                          </a:lnTo>
                          <a:lnTo>
                            <a:pt x="3135" y="55"/>
                          </a:lnTo>
                          <a:lnTo>
                            <a:pt x="3137" y="55"/>
                          </a:lnTo>
                          <a:lnTo>
                            <a:pt x="3140" y="61"/>
                          </a:lnTo>
                          <a:lnTo>
                            <a:pt x="3145" y="61"/>
                          </a:lnTo>
                          <a:lnTo>
                            <a:pt x="3152" y="59"/>
                          </a:lnTo>
                          <a:lnTo>
                            <a:pt x="3158" y="57"/>
                          </a:lnTo>
                          <a:lnTo>
                            <a:pt x="3161" y="57"/>
                          </a:lnTo>
                          <a:lnTo>
                            <a:pt x="3161" y="55"/>
                          </a:lnTo>
                          <a:lnTo>
                            <a:pt x="3163" y="54"/>
                          </a:lnTo>
                          <a:lnTo>
                            <a:pt x="3165" y="54"/>
                          </a:lnTo>
                          <a:lnTo>
                            <a:pt x="3166" y="54"/>
                          </a:lnTo>
                          <a:lnTo>
                            <a:pt x="3166" y="52"/>
                          </a:lnTo>
                          <a:lnTo>
                            <a:pt x="3163" y="52"/>
                          </a:lnTo>
                          <a:lnTo>
                            <a:pt x="3163" y="47"/>
                          </a:lnTo>
                          <a:lnTo>
                            <a:pt x="3166" y="47"/>
                          </a:lnTo>
                          <a:lnTo>
                            <a:pt x="3168" y="47"/>
                          </a:lnTo>
                          <a:lnTo>
                            <a:pt x="3168" y="48"/>
                          </a:lnTo>
                          <a:lnTo>
                            <a:pt x="3168" y="50"/>
                          </a:lnTo>
                          <a:lnTo>
                            <a:pt x="3170" y="52"/>
                          </a:lnTo>
                          <a:lnTo>
                            <a:pt x="3170" y="52"/>
                          </a:lnTo>
                          <a:lnTo>
                            <a:pt x="3173" y="52"/>
                          </a:lnTo>
                          <a:lnTo>
                            <a:pt x="3172" y="55"/>
                          </a:lnTo>
                          <a:lnTo>
                            <a:pt x="3163" y="57"/>
                          </a:lnTo>
                          <a:lnTo>
                            <a:pt x="3159" y="62"/>
                          </a:lnTo>
                          <a:lnTo>
                            <a:pt x="3156" y="62"/>
                          </a:lnTo>
                          <a:close/>
                          <a:moveTo>
                            <a:pt x="3158" y="150"/>
                          </a:moveTo>
                          <a:lnTo>
                            <a:pt x="3159" y="150"/>
                          </a:lnTo>
                          <a:lnTo>
                            <a:pt x="3163" y="150"/>
                          </a:lnTo>
                          <a:lnTo>
                            <a:pt x="3165" y="150"/>
                          </a:lnTo>
                          <a:lnTo>
                            <a:pt x="3170" y="150"/>
                          </a:lnTo>
                          <a:lnTo>
                            <a:pt x="3170" y="151"/>
                          </a:lnTo>
                          <a:lnTo>
                            <a:pt x="3163" y="153"/>
                          </a:lnTo>
                          <a:lnTo>
                            <a:pt x="3163" y="153"/>
                          </a:lnTo>
                          <a:lnTo>
                            <a:pt x="3158" y="153"/>
                          </a:lnTo>
                          <a:lnTo>
                            <a:pt x="3158" y="150"/>
                          </a:lnTo>
                          <a:close/>
                          <a:moveTo>
                            <a:pt x="3187" y="1459"/>
                          </a:moveTo>
                          <a:lnTo>
                            <a:pt x="3187" y="1461"/>
                          </a:lnTo>
                          <a:lnTo>
                            <a:pt x="3184" y="1462"/>
                          </a:lnTo>
                          <a:lnTo>
                            <a:pt x="3182" y="1459"/>
                          </a:lnTo>
                          <a:lnTo>
                            <a:pt x="3180" y="1455"/>
                          </a:lnTo>
                          <a:lnTo>
                            <a:pt x="3180" y="1455"/>
                          </a:lnTo>
                          <a:lnTo>
                            <a:pt x="3182" y="1455"/>
                          </a:lnTo>
                          <a:lnTo>
                            <a:pt x="3184" y="1455"/>
                          </a:lnTo>
                          <a:lnTo>
                            <a:pt x="3186" y="1457"/>
                          </a:lnTo>
                          <a:lnTo>
                            <a:pt x="3187" y="1459"/>
                          </a:lnTo>
                          <a:close/>
                          <a:moveTo>
                            <a:pt x="3245" y="588"/>
                          </a:moveTo>
                          <a:lnTo>
                            <a:pt x="3245" y="591"/>
                          </a:lnTo>
                          <a:lnTo>
                            <a:pt x="3245" y="591"/>
                          </a:lnTo>
                          <a:lnTo>
                            <a:pt x="3245" y="591"/>
                          </a:lnTo>
                          <a:lnTo>
                            <a:pt x="3245" y="597"/>
                          </a:lnTo>
                          <a:lnTo>
                            <a:pt x="3247" y="597"/>
                          </a:lnTo>
                          <a:lnTo>
                            <a:pt x="3245" y="602"/>
                          </a:lnTo>
                          <a:lnTo>
                            <a:pt x="3245" y="605"/>
                          </a:lnTo>
                          <a:lnTo>
                            <a:pt x="3243" y="609"/>
                          </a:lnTo>
                          <a:lnTo>
                            <a:pt x="3241" y="610"/>
                          </a:lnTo>
                          <a:lnTo>
                            <a:pt x="3240" y="616"/>
                          </a:lnTo>
                          <a:lnTo>
                            <a:pt x="3236" y="612"/>
                          </a:lnTo>
                          <a:lnTo>
                            <a:pt x="3234" y="614"/>
                          </a:lnTo>
                          <a:lnTo>
                            <a:pt x="3233" y="617"/>
                          </a:lnTo>
                          <a:lnTo>
                            <a:pt x="3229" y="621"/>
                          </a:lnTo>
                          <a:lnTo>
                            <a:pt x="3229" y="621"/>
                          </a:lnTo>
                          <a:lnTo>
                            <a:pt x="3236" y="621"/>
                          </a:lnTo>
                          <a:lnTo>
                            <a:pt x="3236" y="624"/>
                          </a:lnTo>
                          <a:lnTo>
                            <a:pt x="3233" y="624"/>
                          </a:lnTo>
                          <a:lnTo>
                            <a:pt x="3229" y="626"/>
                          </a:lnTo>
                          <a:lnTo>
                            <a:pt x="3227" y="630"/>
                          </a:lnTo>
                          <a:lnTo>
                            <a:pt x="3227" y="631"/>
                          </a:lnTo>
                          <a:lnTo>
                            <a:pt x="3226" y="631"/>
                          </a:lnTo>
                          <a:lnTo>
                            <a:pt x="3226" y="635"/>
                          </a:lnTo>
                          <a:lnTo>
                            <a:pt x="3222" y="635"/>
                          </a:lnTo>
                          <a:lnTo>
                            <a:pt x="3219" y="635"/>
                          </a:lnTo>
                          <a:lnTo>
                            <a:pt x="3217" y="637"/>
                          </a:lnTo>
                          <a:lnTo>
                            <a:pt x="3217" y="640"/>
                          </a:lnTo>
                          <a:lnTo>
                            <a:pt x="3215" y="640"/>
                          </a:lnTo>
                          <a:lnTo>
                            <a:pt x="3212" y="644"/>
                          </a:lnTo>
                          <a:lnTo>
                            <a:pt x="3210" y="645"/>
                          </a:lnTo>
                          <a:lnTo>
                            <a:pt x="3208" y="647"/>
                          </a:lnTo>
                          <a:lnTo>
                            <a:pt x="3205" y="645"/>
                          </a:lnTo>
                          <a:lnTo>
                            <a:pt x="3203" y="645"/>
                          </a:lnTo>
                          <a:lnTo>
                            <a:pt x="3201" y="645"/>
                          </a:lnTo>
                          <a:lnTo>
                            <a:pt x="3199" y="649"/>
                          </a:lnTo>
                          <a:lnTo>
                            <a:pt x="3196" y="652"/>
                          </a:lnTo>
                          <a:lnTo>
                            <a:pt x="3193" y="658"/>
                          </a:lnTo>
                          <a:lnTo>
                            <a:pt x="3191" y="663"/>
                          </a:lnTo>
                          <a:lnTo>
                            <a:pt x="3187" y="665"/>
                          </a:lnTo>
                          <a:lnTo>
                            <a:pt x="3186" y="666"/>
                          </a:lnTo>
                          <a:lnTo>
                            <a:pt x="3184" y="668"/>
                          </a:lnTo>
                          <a:lnTo>
                            <a:pt x="3182" y="670"/>
                          </a:lnTo>
                          <a:lnTo>
                            <a:pt x="3179" y="670"/>
                          </a:lnTo>
                          <a:lnTo>
                            <a:pt x="3179" y="672"/>
                          </a:lnTo>
                          <a:lnTo>
                            <a:pt x="3177" y="672"/>
                          </a:lnTo>
                          <a:lnTo>
                            <a:pt x="3175" y="673"/>
                          </a:lnTo>
                          <a:lnTo>
                            <a:pt x="3166" y="673"/>
                          </a:lnTo>
                          <a:lnTo>
                            <a:pt x="3166" y="672"/>
                          </a:lnTo>
                          <a:lnTo>
                            <a:pt x="3165" y="672"/>
                          </a:lnTo>
                          <a:lnTo>
                            <a:pt x="3165" y="672"/>
                          </a:lnTo>
                          <a:lnTo>
                            <a:pt x="3159" y="670"/>
                          </a:lnTo>
                          <a:lnTo>
                            <a:pt x="3158" y="666"/>
                          </a:lnTo>
                          <a:lnTo>
                            <a:pt x="3163" y="666"/>
                          </a:lnTo>
                          <a:lnTo>
                            <a:pt x="3165" y="666"/>
                          </a:lnTo>
                          <a:lnTo>
                            <a:pt x="3168" y="665"/>
                          </a:lnTo>
                          <a:lnTo>
                            <a:pt x="3170" y="663"/>
                          </a:lnTo>
                          <a:lnTo>
                            <a:pt x="3172" y="663"/>
                          </a:lnTo>
                          <a:lnTo>
                            <a:pt x="3175" y="659"/>
                          </a:lnTo>
                          <a:lnTo>
                            <a:pt x="3179" y="659"/>
                          </a:lnTo>
                          <a:lnTo>
                            <a:pt x="3179" y="658"/>
                          </a:lnTo>
                          <a:lnTo>
                            <a:pt x="3182" y="656"/>
                          </a:lnTo>
                          <a:lnTo>
                            <a:pt x="3182" y="654"/>
                          </a:lnTo>
                          <a:lnTo>
                            <a:pt x="3184" y="652"/>
                          </a:lnTo>
                          <a:lnTo>
                            <a:pt x="3184" y="651"/>
                          </a:lnTo>
                          <a:lnTo>
                            <a:pt x="3187" y="649"/>
                          </a:lnTo>
                          <a:lnTo>
                            <a:pt x="3189" y="642"/>
                          </a:lnTo>
                          <a:lnTo>
                            <a:pt x="3191" y="642"/>
                          </a:lnTo>
                          <a:lnTo>
                            <a:pt x="3193" y="637"/>
                          </a:lnTo>
                          <a:lnTo>
                            <a:pt x="3199" y="637"/>
                          </a:lnTo>
                          <a:lnTo>
                            <a:pt x="3199" y="635"/>
                          </a:lnTo>
                          <a:lnTo>
                            <a:pt x="3203" y="633"/>
                          </a:lnTo>
                          <a:lnTo>
                            <a:pt x="3203" y="631"/>
                          </a:lnTo>
                          <a:lnTo>
                            <a:pt x="3203" y="628"/>
                          </a:lnTo>
                          <a:lnTo>
                            <a:pt x="3205" y="628"/>
                          </a:lnTo>
                          <a:lnTo>
                            <a:pt x="3206" y="628"/>
                          </a:lnTo>
                          <a:lnTo>
                            <a:pt x="3208" y="624"/>
                          </a:lnTo>
                          <a:lnTo>
                            <a:pt x="3212" y="624"/>
                          </a:lnTo>
                          <a:lnTo>
                            <a:pt x="3212" y="621"/>
                          </a:lnTo>
                          <a:lnTo>
                            <a:pt x="3217" y="617"/>
                          </a:lnTo>
                          <a:lnTo>
                            <a:pt x="3217" y="616"/>
                          </a:lnTo>
                          <a:lnTo>
                            <a:pt x="3226" y="609"/>
                          </a:lnTo>
                          <a:lnTo>
                            <a:pt x="3227" y="600"/>
                          </a:lnTo>
                          <a:lnTo>
                            <a:pt x="3233" y="597"/>
                          </a:lnTo>
                          <a:lnTo>
                            <a:pt x="3234" y="588"/>
                          </a:lnTo>
                          <a:lnTo>
                            <a:pt x="3236" y="588"/>
                          </a:lnTo>
                          <a:lnTo>
                            <a:pt x="3238" y="583"/>
                          </a:lnTo>
                          <a:lnTo>
                            <a:pt x="3240" y="583"/>
                          </a:lnTo>
                          <a:lnTo>
                            <a:pt x="3240" y="576"/>
                          </a:lnTo>
                          <a:lnTo>
                            <a:pt x="3241" y="576"/>
                          </a:lnTo>
                          <a:lnTo>
                            <a:pt x="3241" y="576"/>
                          </a:lnTo>
                          <a:lnTo>
                            <a:pt x="3243" y="574"/>
                          </a:lnTo>
                          <a:lnTo>
                            <a:pt x="3243" y="572"/>
                          </a:lnTo>
                          <a:lnTo>
                            <a:pt x="3247" y="572"/>
                          </a:lnTo>
                          <a:lnTo>
                            <a:pt x="3247" y="579"/>
                          </a:lnTo>
                          <a:lnTo>
                            <a:pt x="3245" y="581"/>
                          </a:lnTo>
                          <a:lnTo>
                            <a:pt x="3245" y="588"/>
                          </a:lnTo>
                          <a:lnTo>
                            <a:pt x="3245" y="588"/>
                          </a:lnTo>
                          <a:close/>
                          <a:moveTo>
                            <a:pt x="3259" y="122"/>
                          </a:moveTo>
                          <a:lnTo>
                            <a:pt x="3259" y="123"/>
                          </a:lnTo>
                          <a:lnTo>
                            <a:pt x="3259" y="123"/>
                          </a:lnTo>
                          <a:lnTo>
                            <a:pt x="3259" y="120"/>
                          </a:lnTo>
                          <a:lnTo>
                            <a:pt x="3261" y="120"/>
                          </a:lnTo>
                          <a:lnTo>
                            <a:pt x="3261" y="120"/>
                          </a:lnTo>
                          <a:lnTo>
                            <a:pt x="3261" y="122"/>
                          </a:lnTo>
                          <a:lnTo>
                            <a:pt x="3259" y="122"/>
                          </a:lnTo>
                          <a:close/>
                          <a:moveTo>
                            <a:pt x="3292" y="1125"/>
                          </a:moveTo>
                          <a:lnTo>
                            <a:pt x="3289" y="1125"/>
                          </a:lnTo>
                          <a:lnTo>
                            <a:pt x="3287" y="1127"/>
                          </a:lnTo>
                          <a:lnTo>
                            <a:pt x="3285" y="1125"/>
                          </a:lnTo>
                          <a:lnTo>
                            <a:pt x="3283" y="1125"/>
                          </a:lnTo>
                          <a:lnTo>
                            <a:pt x="3280" y="1124"/>
                          </a:lnTo>
                          <a:lnTo>
                            <a:pt x="3282" y="1120"/>
                          </a:lnTo>
                          <a:lnTo>
                            <a:pt x="3283" y="1120"/>
                          </a:lnTo>
                          <a:lnTo>
                            <a:pt x="3283" y="1122"/>
                          </a:lnTo>
                          <a:lnTo>
                            <a:pt x="3287" y="1122"/>
                          </a:lnTo>
                          <a:lnTo>
                            <a:pt x="3289" y="1120"/>
                          </a:lnTo>
                          <a:lnTo>
                            <a:pt x="3292" y="1118"/>
                          </a:lnTo>
                          <a:lnTo>
                            <a:pt x="3292" y="1120"/>
                          </a:lnTo>
                          <a:lnTo>
                            <a:pt x="3294" y="1120"/>
                          </a:lnTo>
                          <a:lnTo>
                            <a:pt x="3292" y="1125"/>
                          </a:lnTo>
                          <a:close/>
                          <a:moveTo>
                            <a:pt x="3395" y="1071"/>
                          </a:moveTo>
                          <a:lnTo>
                            <a:pt x="3395" y="1071"/>
                          </a:lnTo>
                          <a:lnTo>
                            <a:pt x="3395" y="1071"/>
                          </a:lnTo>
                          <a:lnTo>
                            <a:pt x="3397" y="1071"/>
                          </a:lnTo>
                          <a:lnTo>
                            <a:pt x="3398" y="1071"/>
                          </a:lnTo>
                          <a:lnTo>
                            <a:pt x="3400" y="1071"/>
                          </a:lnTo>
                          <a:lnTo>
                            <a:pt x="3400" y="1071"/>
                          </a:lnTo>
                          <a:lnTo>
                            <a:pt x="3400" y="1075"/>
                          </a:lnTo>
                          <a:lnTo>
                            <a:pt x="3400" y="1075"/>
                          </a:lnTo>
                          <a:lnTo>
                            <a:pt x="3400" y="1075"/>
                          </a:lnTo>
                          <a:lnTo>
                            <a:pt x="3400" y="1075"/>
                          </a:lnTo>
                          <a:lnTo>
                            <a:pt x="3400" y="1080"/>
                          </a:lnTo>
                          <a:lnTo>
                            <a:pt x="3397" y="1080"/>
                          </a:lnTo>
                          <a:lnTo>
                            <a:pt x="3395" y="1078"/>
                          </a:lnTo>
                          <a:lnTo>
                            <a:pt x="3393" y="1078"/>
                          </a:lnTo>
                          <a:lnTo>
                            <a:pt x="3393" y="1075"/>
                          </a:lnTo>
                          <a:lnTo>
                            <a:pt x="3395" y="1071"/>
                          </a:lnTo>
                          <a:close/>
                          <a:moveTo>
                            <a:pt x="3351" y="1117"/>
                          </a:moveTo>
                          <a:lnTo>
                            <a:pt x="3348" y="1117"/>
                          </a:lnTo>
                          <a:lnTo>
                            <a:pt x="3346" y="1115"/>
                          </a:lnTo>
                          <a:lnTo>
                            <a:pt x="3344" y="1113"/>
                          </a:lnTo>
                          <a:lnTo>
                            <a:pt x="3344" y="1111"/>
                          </a:lnTo>
                          <a:lnTo>
                            <a:pt x="3355" y="1110"/>
                          </a:lnTo>
                          <a:lnTo>
                            <a:pt x="3353" y="1113"/>
                          </a:lnTo>
                          <a:lnTo>
                            <a:pt x="3353" y="1115"/>
                          </a:lnTo>
                          <a:lnTo>
                            <a:pt x="3351" y="1117"/>
                          </a:lnTo>
                          <a:close/>
                          <a:moveTo>
                            <a:pt x="3358" y="1009"/>
                          </a:moveTo>
                          <a:lnTo>
                            <a:pt x="3357" y="1009"/>
                          </a:lnTo>
                          <a:lnTo>
                            <a:pt x="3355" y="1005"/>
                          </a:lnTo>
                          <a:lnTo>
                            <a:pt x="3358" y="1007"/>
                          </a:lnTo>
                          <a:lnTo>
                            <a:pt x="3358" y="1009"/>
                          </a:lnTo>
                          <a:close/>
                          <a:moveTo>
                            <a:pt x="3571" y="803"/>
                          </a:moveTo>
                          <a:lnTo>
                            <a:pt x="3571" y="804"/>
                          </a:lnTo>
                          <a:lnTo>
                            <a:pt x="3571" y="804"/>
                          </a:lnTo>
                          <a:lnTo>
                            <a:pt x="3571" y="808"/>
                          </a:lnTo>
                          <a:lnTo>
                            <a:pt x="3571" y="808"/>
                          </a:lnTo>
                          <a:lnTo>
                            <a:pt x="3571" y="809"/>
                          </a:lnTo>
                          <a:lnTo>
                            <a:pt x="3571" y="811"/>
                          </a:lnTo>
                          <a:lnTo>
                            <a:pt x="3571" y="813"/>
                          </a:lnTo>
                          <a:lnTo>
                            <a:pt x="3568" y="813"/>
                          </a:lnTo>
                          <a:lnTo>
                            <a:pt x="3566" y="811"/>
                          </a:lnTo>
                          <a:lnTo>
                            <a:pt x="3566" y="811"/>
                          </a:lnTo>
                          <a:lnTo>
                            <a:pt x="3564" y="811"/>
                          </a:lnTo>
                          <a:lnTo>
                            <a:pt x="3566" y="801"/>
                          </a:lnTo>
                          <a:lnTo>
                            <a:pt x="3566" y="801"/>
                          </a:lnTo>
                          <a:lnTo>
                            <a:pt x="3563" y="794"/>
                          </a:lnTo>
                          <a:lnTo>
                            <a:pt x="3566" y="794"/>
                          </a:lnTo>
                          <a:lnTo>
                            <a:pt x="3568" y="796"/>
                          </a:lnTo>
                          <a:lnTo>
                            <a:pt x="3571" y="796"/>
                          </a:lnTo>
                          <a:lnTo>
                            <a:pt x="3573" y="803"/>
                          </a:lnTo>
                          <a:lnTo>
                            <a:pt x="3571" y="803"/>
                          </a:lnTo>
                          <a:close/>
                          <a:moveTo>
                            <a:pt x="660" y="0"/>
                          </a:moveTo>
                          <a:lnTo>
                            <a:pt x="656" y="0"/>
                          </a:lnTo>
                          <a:lnTo>
                            <a:pt x="658" y="1"/>
                          </a:lnTo>
                          <a:lnTo>
                            <a:pt x="658" y="1"/>
                          </a:lnTo>
                          <a:lnTo>
                            <a:pt x="660" y="1"/>
                          </a:lnTo>
                          <a:lnTo>
                            <a:pt x="660" y="0"/>
                          </a:lnTo>
                          <a:close/>
                          <a:moveTo>
                            <a:pt x="1885" y="3"/>
                          </a:moveTo>
                          <a:lnTo>
                            <a:pt x="1882" y="3"/>
                          </a:lnTo>
                          <a:lnTo>
                            <a:pt x="1883" y="5"/>
                          </a:lnTo>
                          <a:lnTo>
                            <a:pt x="1883" y="5"/>
                          </a:lnTo>
                          <a:lnTo>
                            <a:pt x="1885" y="5"/>
                          </a:lnTo>
                          <a:lnTo>
                            <a:pt x="1885" y="3"/>
                          </a:lnTo>
                          <a:close/>
                          <a:moveTo>
                            <a:pt x="37" y="33"/>
                          </a:moveTo>
                          <a:lnTo>
                            <a:pt x="37" y="33"/>
                          </a:lnTo>
                          <a:lnTo>
                            <a:pt x="35" y="33"/>
                          </a:lnTo>
                          <a:lnTo>
                            <a:pt x="33" y="31"/>
                          </a:lnTo>
                          <a:lnTo>
                            <a:pt x="30" y="29"/>
                          </a:lnTo>
                          <a:lnTo>
                            <a:pt x="26" y="29"/>
                          </a:lnTo>
                          <a:lnTo>
                            <a:pt x="25" y="31"/>
                          </a:lnTo>
                          <a:lnTo>
                            <a:pt x="23" y="33"/>
                          </a:lnTo>
                          <a:lnTo>
                            <a:pt x="19" y="33"/>
                          </a:lnTo>
                          <a:lnTo>
                            <a:pt x="19" y="33"/>
                          </a:lnTo>
                          <a:lnTo>
                            <a:pt x="16" y="33"/>
                          </a:lnTo>
                          <a:lnTo>
                            <a:pt x="12" y="33"/>
                          </a:lnTo>
                          <a:lnTo>
                            <a:pt x="12" y="43"/>
                          </a:lnTo>
                          <a:lnTo>
                            <a:pt x="19" y="43"/>
                          </a:lnTo>
                          <a:lnTo>
                            <a:pt x="19" y="45"/>
                          </a:lnTo>
                          <a:lnTo>
                            <a:pt x="18" y="45"/>
                          </a:lnTo>
                          <a:lnTo>
                            <a:pt x="14" y="47"/>
                          </a:lnTo>
                          <a:lnTo>
                            <a:pt x="12" y="48"/>
                          </a:lnTo>
                          <a:lnTo>
                            <a:pt x="9" y="48"/>
                          </a:lnTo>
                          <a:lnTo>
                            <a:pt x="7" y="47"/>
                          </a:lnTo>
                          <a:lnTo>
                            <a:pt x="7" y="47"/>
                          </a:lnTo>
                          <a:lnTo>
                            <a:pt x="7" y="48"/>
                          </a:lnTo>
                          <a:lnTo>
                            <a:pt x="4" y="48"/>
                          </a:lnTo>
                          <a:lnTo>
                            <a:pt x="4" y="50"/>
                          </a:lnTo>
                          <a:lnTo>
                            <a:pt x="5" y="52"/>
                          </a:lnTo>
                          <a:lnTo>
                            <a:pt x="5" y="54"/>
                          </a:lnTo>
                          <a:lnTo>
                            <a:pt x="11" y="54"/>
                          </a:lnTo>
                          <a:lnTo>
                            <a:pt x="14" y="52"/>
                          </a:lnTo>
                          <a:lnTo>
                            <a:pt x="18" y="52"/>
                          </a:lnTo>
                          <a:lnTo>
                            <a:pt x="18" y="52"/>
                          </a:lnTo>
                          <a:lnTo>
                            <a:pt x="16" y="54"/>
                          </a:lnTo>
                          <a:lnTo>
                            <a:pt x="12" y="55"/>
                          </a:lnTo>
                          <a:lnTo>
                            <a:pt x="7" y="57"/>
                          </a:lnTo>
                          <a:lnTo>
                            <a:pt x="2" y="57"/>
                          </a:lnTo>
                          <a:lnTo>
                            <a:pt x="2" y="59"/>
                          </a:lnTo>
                          <a:lnTo>
                            <a:pt x="2" y="59"/>
                          </a:lnTo>
                          <a:lnTo>
                            <a:pt x="0" y="61"/>
                          </a:lnTo>
                          <a:lnTo>
                            <a:pt x="2" y="62"/>
                          </a:lnTo>
                          <a:lnTo>
                            <a:pt x="4" y="64"/>
                          </a:lnTo>
                          <a:lnTo>
                            <a:pt x="7" y="64"/>
                          </a:lnTo>
                          <a:lnTo>
                            <a:pt x="7" y="66"/>
                          </a:lnTo>
                          <a:lnTo>
                            <a:pt x="7" y="66"/>
                          </a:lnTo>
                          <a:lnTo>
                            <a:pt x="9" y="64"/>
                          </a:lnTo>
                          <a:lnTo>
                            <a:pt x="9" y="64"/>
                          </a:lnTo>
                          <a:lnTo>
                            <a:pt x="14" y="64"/>
                          </a:lnTo>
                          <a:lnTo>
                            <a:pt x="14" y="62"/>
                          </a:lnTo>
                          <a:lnTo>
                            <a:pt x="16" y="62"/>
                          </a:lnTo>
                          <a:lnTo>
                            <a:pt x="16" y="62"/>
                          </a:lnTo>
                          <a:lnTo>
                            <a:pt x="21" y="62"/>
                          </a:lnTo>
                          <a:lnTo>
                            <a:pt x="21" y="68"/>
                          </a:lnTo>
                          <a:lnTo>
                            <a:pt x="25" y="68"/>
                          </a:lnTo>
                          <a:lnTo>
                            <a:pt x="25" y="61"/>
                          </a:lnTo>
                          <a:lnTo>
                            <a:pt x="28" y="61"/>
                          </a:lnTo>
                          <a:lnTo>
                            <a:pt x="28" y="62"/>
                          </a:lnTo>
                          <a:lnTo>
                            <a:pt x="28" y="62"/>
                          </a:lnTo>
                          <a:lnTo>
                            <a:pt x="28" y="62"/>
                          </a:lnTo>
                          <a:lnTo>
                            <a:pt x="28" y="68"/>
                          </a:lnTo>
                          <a:lnTo>
                            <a:pt x="28" y="68"/>
                          </a:lnTo>
                          <a:lnTo>
                            <a:pt x="28" y="69"/>
                          </a:lnTo>
                          <a:lnTo>
                            <a:pt x="31" y="69"/>
                          </a:lnTo>
                          <a:lnTo>
                            <a:pt x="33" y="66"/>
                          </a:lnTo>
                          <a:lnTo>
                            <a:pt x="33" y="66"/>
                          </a:lnTo>
                          <a:lnTo>
                            <a:pt x="37" y="64"/>
                          </a:lnTo>
                          <a:lnTo>
                            <a:pt x="35" y="57"/>
                          </a:lnTo>
                          <a:lnTo>
                            <a:pt x="37" y="55"/>
                          </a:lnTo>
                          <a:lnTo>
                            <a:pt x="37" y="48"/>
                          </a:lnTo>
                          <a:lnTo>
                            <a:pt x="38" y="48"/>
                          </a:lnTo>
                          <a:lnTo>
                            <a:pt x="42" y="48"/>
                          </a:lnTo>
                          <a:lnTo>
                            <a:pt x="40" y="55"/>
                          </a:lnTo>
                          <a:lnTo>
                            <a:pt x="40" y="62"/>
                          </a:lnTo>
                          <a:lnTo>
                            <a:pt x="44" y="62"/>
                          </a:lnTo>
                          <a:lnTo>
                            <a:pt x="45" y="62"/>
                          </a:lnTo>
                          <a:lnTo>
                            <a:pt x="47" y="61"/>
                          </a:lnTo>
                          <a:lnTo>
                            <a:pt x="49" y="61"/>
                          </a:lnTo>
                          <a:lnTo>
                            <a:pt x="51" y="62"/>
                          </a:lnTo>
                          <a:lnTo>
                            <a:pt x="61" y="61"/>
                          </a:lnTo>
                          <a:lnTo>
                            <a:pt x="63" y="57"/>
                          </a:lnTo>
                          <a:lnTo>
                            <a:pt x="66" y="57"/>
                          </a:lnTo>
                          <a:lnTo>
                            <a:pt x="66" y="57"/>
                          </a:lnTo>
                          <a:lnTo>
                            <a:pt x="68" y="57"/>
                          </a:lnTo>
                          <a:lnTo>
                            <a:pt x="70" y="57"/>
                          </a:lnTo>
                          <a:lnTo>
                            <a:pt x="72" y="61"/>
                          </a:lnTo>
                          <a:lnTo>
                            <a:pt x="79" y="59"/>
                          </a:lnTo>
                          <a:lnTo>
                            <a:pt x="79" y="61"/>
                          </a:lnTo>
                          <a:lnTo>
                            <a:pt x="80" y="61"/>
                          </a:lnTo>
                          <a:lnTo>
                            <a:pt x="80" y="61"/>
                          </a:lnTo>
                          <a:lnTo>
                            <a:pt x="82" y="61"/>
                          </a:lnTo>
                          <a:lnTo>
                            <a:pt x="82" y="61"/>
                          </a:lnTo>
                          <a:lnTo>
                            <a:pt x="84" y="61"/>
                          </a:lnTo>
                          <a:lnTo>
                            <a:pt x="86" y="57"/>
                          </a:lnTo>
                          <a:lnTo>
                            <a:pt x="87" y="57"/>
                          </a:lnTo>
                          <a:lnTo>
                            <a:pt x="87" y="54"/>
                          </a:lnTo>
                          <a:lnTo>
                            <a:pt x="87" y="54"/>
                          </a:lnTo>
                          <a:lnTo>
                            <a:pt x="87" y="54"/>
                          </a:lnTo>
                          <a:lnTo>
                            <a:pt x="91" y="54"/>
                          </a:lnTo>
                          <a:lnTo>
                            <a:pt x="91" y="57"/>
                          </a:lnTo>
                          <a:lnTo>
                            <a:pt x="89" y="57"/>
                          </a:lnTo>
                          <a:lnTo>
                            <a:pt x="87" y="61"/>
                          </a:lnTo>
                          <a:lnTo>
                            <a:pt x="84" y="64"/>
                          </a:lnTo>
                          <a:lnTo>
                            <a:pt x="80" y="66"/>
                          </a:lnTo>
                          <a:lnTo>
                            <a:pt x="77" y="68"/>
                          </a:lnTo>
                          <a:lnTo>
                            <a:pt x="77" y="69"/>
                          </a:lnTo>
                          <a:lnTo>
                            <a:pt x="72" y="69"/>
                          </a:lnTo>
                          <a:lnTo>
                            <a:pt x="72" y="68"/>
                          </a:lnTo>
                          <a:lnTo>
                            <a:pt x="72" y="68"/>
                          </a:lnTo>
                          <a:lnTo>
                            <a:pt x="70" y="68"/>
                          </a:lnTo>
                          <a:lnTo>
                            <a:pt x="66" y="68"/>
                          </a:lnTo>
                          <a:lnTo>
                            <a:pt x="65" y="69"/>
                          </a:lnTo>
                          <a:lnTo>
                            <a:pt x="63" y="69"/>
                          </a:lnTo>
                          <a:lnTo>
                            <a:pt x="63" y="69"/>
                          </a:lnTo>
                          <a:lnTo>
                            <a:pt x="59" y="69"/>
                          </a:lnTo>
                          <a:lnTo>
                            <a:pt x="59" y="71"/>
                          </a:lnTo>
                          <a:lnTo>
                            <a:pt x="56" y="71"/>
                          </a:lnTo>
                          <a:lnTo>
                            <a:pt x="54" y="75"/>
                          </a:lnTo>
                          <a:lnTo>
                            <a:pt x="51" y="75"/>
                          </a:lnTo>
                          <a:lnTo>
                            <a:pt x="49" y="75"/>
                          </a:lnTo>
                          <a:lnTo>
                            <a:pt x="45" y="75"/>
                          </a:lnTo>
                          <a:lnTo>
                            <a:pt x="45" y="76"/>
                          </a:lnTo>
                          <a:lnTo>
                            <a:pt x="45" y="78"/>
                          </a:lnTo>
                          <a:lnTo>
                            <a:pt x="44" y="78"/>
                          </a:lnTo>
                          <a:lnTo>
                            <a:pt x="42" y="78"/>
                          </a:lnTo>
                          <a:lnTo>
                            <a:pt x="44" y="83"/>
                          </a:lnTo>
                          <a:lnTo>
                            <a:pt x="45" y="87"/>
                          </a:lnTo>
                          <a:lnTo>
                            <a:pt x="49" y="87"/>
                          </a:lnTo>
                          <a:lnTo>
                            <a:pt x="49" y="89"/>
                          </a:lnTo>
                          <a:lnTo>
                            <a:pt x="56" y="89"/>
                          </a:lnTo>
                          <a:lnTo>
                            <a:pt x="56" y="87"/>
                          </a:lnTo>
                          <a:lnTo>
                            <a:pt x="59" y="87"/>
                          </a:lnTo>
                          <a:lnTo>
                            <a:pt x="59" y="89"/>
                          </a:lnTo>
                          <a:lnTo>
                            <a:pt x="66" y="87"/>
                          </a:lnTo>
                          <a:lnTo>
                            <a:pt x="70" y="82"/>
                          </a:lnTo>
                          <a:lnTo>
                            <a:pt x="75" y="82"/>
                          </a:lnTo>
                          <a:lnTo>
                            <a:pt x="75" y="82"/>
                          </a:lnTo>
                          <a:lnTo>
                            <a:pt x="79" y="78"/>
                          </a:lnTo>
                          <a:lnTo>
                            <a:pt x="79" y="76"/>
                          </a:lnTo>
                          <a:lnTo>
                            <a:pt x="79" y="76"/>
                          </a:lnTo>
                          <a:lnTo>
                            <a:pt x="82" y="73"/>
                          </a:lnTo>
                          <a:lnTo>
                            <a:pt x="84" y="73"/>
                          </a:lnTo>
                          <a:lnTo>
                            <a:pt x="84" y="71"/>
                          </a:lnTo>
                          <a:lnTo>
                            <a:pt x="93" y="73"/>
                          </a:lnTo>
                          <a:lnTo>
                            <a:pt x="93" y="71"/>
                          </a:lnTo>
                          <a:lnTo>
                            <a:pt x="98" y="69"/>
                          </a:lnTo>
                          <a:lnTo>
                            <a:pt x="98" y="69"/>
                          </a:lnTo>
                          <a:lnTo>
                            <a:pt x="101" y="68"/>
                          </a:lnTo>
                          <a:lnTo>
                            <a:pt x="105" y="68"/>
                          </a:lnTo>
                          <a:lnTo>
                            <a:pt x="107" y="68"/>
                          </a:lnTo>
                          <a:lnTo>
                            <a:pt x="110" y="68"/>
                          </a:lnTo>
                          <a:lnTo>
                            <a:pt x="112" y="64"/>
                          </a:lnTo>
                          <a:lnTo>
                            <a:pt x="115" y="64"/>
                          </a:lnTo>
                          <a:lnTo>
                            <a:pt x="117" y="66"/>
                          </a:lnTo>
                          <a:lnTo>
                            <a:pt x="117" y="69"/>
                          </a:lnTo>
                          <a:lnTo>
                            <a:pt x="129" y="69"/>
                          </a:lnTo>
                          <a:lnTo>
                            <a:pt x="131" y="66"/>
                          </a:lnTo>
                          <a:lnTo>
                            <a:pt x="131" y="66"/>
                          </a:lnTo>
                          <a:lnTo>
                            <a:pt x="133" y="62"/>
                          </a:lnTo>
                          <a:lnTo>
                            <a:pt x="138" y="64"/>
                          </a:lnTo>
                          <a:lnTo>
                            <a:pt x="138" y="66"/>
                          </a:lnTo>
                          <a:lnTo>
                            <a:pt x="145" y="66"/>
                          </a:lnTo>
                          <a:lnTo>
                            <a:pt x="145" y="64"/>
                          </a:lnTo>
                          <a:lnTo>
                            <a:pt x="148" y="64"/>
                          </a:lnTo>
                          <a:lnTo>
                            <a:pt x="148" y="66"/>
                          </a:lnTo>
                          <a:lnTo>
                            <a:pt x="154" y="64"/>
                          </a:lnTo>
                          <a:lnTo>
                            <a:pt x="154" y="66"/>
                          </a:lnTo>
                          <a:lnTo>
                            <a:pt x="157" y="62"/>
                          </a:lnTo>
                          <a:lnTo>
                            <a:pt x="161" y="61"/>
                          </a:lnTo>
                          <a:lnTo>
                            <a:pt x="159" y="40"/>
                          </a:lnTo>
                          <a:lnTo>
                            <a:pt x="157" y="40"/>
                          </a:lnTo>
                          <a:lnTo>
                            <a:pt x="157" y="36"/>
                          </a:lnTo>
                          <a:lnTo>
                            <a:pt x="157" y="36"/>
                          </a:lnTo>
                          <a:lnTo>
                            <a:pt x="155" y="33"/>
                          </a:lnTo>
                          <a:lnTo>
                            <a:pt x="154" y="33"/>
                          </a:lnTo>
                          <a:lnTo>
                            <a:pt x="152" y="33"/>
                          </a:lnTo>
                          <a:lnTo>
                            <a:pt x="152" y="31"/>
                          </a:lnTo>
                          <a:lnTo>
                            <a:pt x="147" y="29"/>
                          </a:lnTo>
                          <a:lnTo>
                            <a:pt x="147" y="31"/>
                          </a:lnTo>
                          <a:lnTo>
                            <a:pt x="147" y="31"/>
                          </a:lnTo>
                          <a:lnTo>
                            <a:pt x="147" y="34"/>
                          </a:lnTo>
                          <a:lnTo>
                            <a:pt x="147" y="36"/>
                          </a:lnTo>
                          <a:lnTo>
                            <a:pt x="148" y="38"/>
                          </a:lnTo>
                          <a:lnTo>
                            <a:pt x="148" y="40"/>
                          </a:lnTo>
                          <a:lnTo>
                            <a:pt x="147" y="41"/>
                          </a:lnTo>
                          <a:lnTo>
                            <a:pt x="147" y="41"/>
                          </a:lnTo>
                          <a:lnTo>
                            <a:pt x="145" y="41"/>
                          </a:lnTo>
                          <a:lnTo>
                            <a:pt x="145" y="47"/>
                          </a:lnTo>
                          <a:lnTo>
                            <a:pt x="145" y="47"/>
                          </a:lnTo>
                          <a:lnTo>
                            <a:pt x="143" y="48"/>
                          </a:lnTo>
                          <a:lnTo>
                            <a:pt x="143" y="48"/>
                          </a:lnTo>
                          <a:lnTo>
                            <a:pt x="143" y="48"/>
                          </a:lnTo>
                          <a:lnTo>
                            <a:pt x="143" y="47"/>
                          </a:lnTo>
                          <a:lnTo>
                            <a:pt x="141" y="45"/>
                          </a:lnTo>
                          <a:lnTo>
                            <a:pt x="141" y="41"/>
                          </a:lnTo>
                          <a:lnTo>
                            <a:pt x="141" y="40"/>
                          </a:lnTo>
                          <a:lnTo>
                            <a:pt x="138" y="40"/>
                          </a:lnTo>
                          <a:lnTo>
                            <a:pt x="138" y="40"/>
                          </a:lnTo>
                          <a:lnTo>
                            <a:pt x="136" y="40"/>
                          </a:lnTo>
                          <a:lnTo>
                            <a:pt x="136" y="40"/>
                          </a:lnTo>
                          <a:lnTo>
                            <a:pt x="136" y="41"/>
                          </a:lnTo>
                          <a:lnTo>
                            <a:pt x="134" y="41"/>
                          </a:lnTo>
                          <a:lnTo>
                            <a:pt x="134" y="45"/>
                          </a:lnTo>
                          <a:lnTo>
                            <a:pt x="133" y="45"/>
                          </a:lnTo>
                          <a:lnTo>
                            <a:pt x="133" y="41"/>
                          </a:lnTo>
                          <a:lnTo>
                            <a:pt x="134" y="41"/>
                          </a:lnTo>
                          <a:lnTo>
                            <a:pt x="134" y="36"/>
                          </a:lnTo>
                          <a:lnTo>
                            <a:pt x="136" y="36"/>
                          </a:lnTo>
                          <a:lnTo>
                            <a:pt x="136" y="33"/>
                          </a:lnTo>
                          <a:lnTo>
                            <a:pt x="134" y="31"/>
                          </a:lnTo>
                          <a:lnTo>
                            <a:pt x="134" y="27"/>
                          </a:lnTo>
                          <a:lnTo>
                            <a:pt x="129" y="27"/>
                          </a:lnTo>
                          <a:lnTo>
                            <a:pt x="129" y="29"/>
                          </a:lnTo>
                          <a:lnTo>
                            <a:pt x="129" y="31"/>
                          </a:lnTo>
                          <a:lnTo>
                            <a:pt x="126" y="31"/>
                          </a:lnTo>
                          <a:lnTo>
                            <a:pt x="126" y="31"/>
                          </a:lnTo>
                          <a:lnTo>
                            <a:pt x="126" y="33"/>
                          </a:lnTo>
                          <a:lnTo>
                            <a:pt x="124" y="33"/>
                          </a:lnTo>
                          <a:lnTo>
                            <a:pt x="121" y="27"/>
                          </a:lnTo>
                          <a:lnTo>
                            <a:pt x="119" y="27"/>
                          </a:lnTo>
                          <a:lnTo>
                            <a:pt x="117" y="24"/>
                          </a:lnTo>
                          <a:lnTo>
                            <a:pt x="114" y="24"/>
                          </a:lnTo>
                          <a:lnTo>
                            <a:pt x="112" y="22"/>
                          </a:lnTo>
                          <a:lnTo>
                            <a:pt x="110" y="20"/>
                          </a:lnTo>
                          <a:lnTo>
                            <a:pt x="108" y="19"/>
                          </a:lnTo>
                          <a:lnTo>
                            <a:pt x="110" y="15"/>
                          </a:lnTo>
                          <a:lnTo>
                            <a:pt x="110" y="15"/>
                          </a:lnTo>
                          <a:lnTo>
                            <a:pt x="112" y="13"/>
                          </a:lnTo>
                          <a:lnTo>
                            <a:pt x="108" y="10"/>
                          </a:lnTo>
                          <a:lnTo>
                            <a:pt x="105" y="6"/>
                          </a:lnTo>
                          <a:lnTo>
                            <a:pt x="105" y="6"/>
                          </a:lnTo>
                          <a:lnTo>
                            <a:pt x="105" y="10"/>
                          </a:lnTo>
                          <a:lnTo>
                            <a:pt x="100" y="10"/>
                          </a:lnTo>
                          <a:lnTo>
                            <a:pt x="100" y="12"/>
                          </a:lnTo>
                          <a:lnTo>
                            <a:pt x="101" y="13"/>
                          </a:lnTo>
                          <a:lnTo>
                            <a:pt x="101" y="15"/>
                          </a:lnTo>
                          <a:lnTo>
                            <a:pt x="103" y="19"/>
                          </a:lnTo>
                          <a:lnTo>
                            <a:pt x="100" y="19"/>
                          </a:lnTo>
                          <a:lnTo>
                            <a:pt x="100" y="22"/>
                          </a:lnTo>
                          <a:lnTo>
                            <a:pt x="101" y="24"/>
                          </a:lnTo>
                          <a:lnTo>
                            <a:pt x="101" y="26"/>
                          </a:lnTo>
                          <a:lnTo>
                            <a:pt x="100" y="27"/>
                          </a:lnTo>
                          <a:lnTo>
                            <a:pt x="100" y="33"/>
                          </a:lnTo>
                          <a:lnTo>
                            <a:pt x="108" y="36"/>
                          </a:lnTo>
                          <a:lnTo>
                            <a:pt x="108" y="40"/>
                          </a:lnTo>
                          <a:lnTo>
                            <a:pt x="107" y="41"/>
                          </a:lnTo>
                          <a:lnTo>
                            <a:pt x="105" y="41"/>
                          </a:lnTo>
                          <a:lnTo>
                            <a:pt x="105" y="45"/>
                          </a:lnTo>
                          <a:lnTo>
                            <a:pt x="108" y="45"/>
                          </a:lnTo>
                          <a:lnTo>
                            <a:pt x="110" y="45"/>
                          </a:lnTo>
                          <a:lnTo>
                            <a:pt x="110" y="45"/>
                          </a:lnTo>
                          <a:lnTo>
                            <a:pt x="112" y="47"/>
                          </a:lnTo>
                          <a:lnTo>
                            <a:pt x="112" y="52"/>
                          </a:lnTo>
                          <a:lnTo>
                            <a:pt x="79" y="48"/>
                          </a:lnTo>
                          <a:lnTo>
                            <a:pt x="79" y="45"/>
                          </a:lnTo>
                          <a:lnTo>
                            <a:pt x="73" y="45"/>
                          </a:lnTo>
                          <a:lnTo>
                            <a:pt x="72" y="43"/>
                          </a:lnTo>
                          <a:lnTo>
                            <a:pt x="72" y="41"/>
                          </a:lnTo>
                          <a:lnTo>
                            <a:pt x="66" y="40"/>
                          </a:lnTo>
                          <a:lnTo>
                            <a:pt x="66" y="40"/>
                          </a:lnTo>
                          <a:lnTo>
                            <a:pt x="58" y="40"/>
                          </a:lnTo>
                          <a:lnTo>
                            <a:pt x="58" y="38"/>
                          </a:lnTo>
                          <a:lnTo>
                            <a:pt x="52" y="36"/>
                          </a:lnTo>
                          <a:lnTo>
                            <a:pt x="51" y="33"/>
                          </a:lnTo>
                          <a:lnTo>
                            <a:pt x="44" y="33"/>
                          </a:lnTo>
                          <a:lnTo>
                            <a:pt x="44" y="33"/>
                          </a:lnTo>
                          <a:lnTo>
                            <a:pt x="37" y="33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6" name="Freeform 10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705455" y="1951839"/>
                      <a:ext cx="7004714" cy="3988773"/>
                    </a:xfrm>
                    <a:custGeom>
                      <a:avLst/>
                      <a:gdLst>
                        <a:gd name="T0" fmla="*/ 1157 w 4568"/>
                        <a:gd name="T1" fmla="*/ 40 h 2664"/>
                        <a:gd name="T2" fmla="*/ 1093 w 4568"/>
                        <a:gd name="T3" fmla="*/ 63 h 2664"/>
                        <a:gd name="T4" fmla="*/ 995 w 4568"/>
                        <a:gd name="T5" fmla="*/ 65 h 2664"/>
                        <a:gd name="T6" fmla="*/ 3203 w 4568"/>
                        <a:gd name="T7" fmla="*/ 189 h 2664"/>
                        <a:gd name="T8" fmla="*/ 3264 w 4568"/>
                        <a:gd name="T9" fmla="*/ 67 h 2664"/>
                        <a:gd name="T10" fmla="*/ 3231 w 4568"/>
                        <a:gd name="T11" fmla="*/ 53 h 2664"/>
                        <a:gd name="T12" fmla="*/ 948 w 4568"/>
                        <a:gd name="T13" fmla="*/ 35 h 2664"/>
                        <a:gd name="T14" fmla="*/ 3751 w 4568"/>
                        <a:gd name="T15" fmla="*/ 33 h 2664"/>
                        <a:gd name="T16" fmla="*/ 1033 w 4568"/>
                        <a:gd name="T17" fmla="*/ 63 h 2664"/>
                        <a:gd name="T18" fmla="*/ 841 w 4568"/>
                        <a:gd name="T19" fmla="*/ 65 h 2664"/>
                        <a:gd name="T20" fmla="*/ 632 w 4568"/>
                        <a:gd name="T21" fmla="*/ 96 h 2664"/>
                        <a:gd name="T22" fmla="*/ 986 w 4568"/>
                        <a:gd name="T23" fmla="*/ 89 h 2664"/>
                        <a:gd name="T24" fmla="*/ 1871 w 4568"/>
                        <a:gd name="T25" fmla="*/ 1711 h 2664"/>
                        <a:gd name="T26" fmla="*/ 1667 w 4568"/>
                        <a:gd name="T27" fmla="*/ 1673 h 2664"/>
                        <a:gd name="T28" fmla="*/ 1658 w 4568"/>
                        <a:gd name="T29" fmla="*/ 1538 h 2664"/>
                        <a:gd name="T30" fmla="*/ 1517 w 4568"/>
                        <a:gd name="T31" fmla="*/ 1458 h 2664"/>
                        <a:gd name="T32" fmla="*/ 1382 w 4568"/>
                        <a:gd name="T33" fmla="*/ 1423 h 2664"/>
                        <a:gd name="T34" fmla="*/ 1210 w 4568"/>
                        <a:gd name="T35" fmla="*/ 1360 h 2664"/>
                        <a:gd name="T36" fmla="*/ 1046 w 4568"/>
                        <a:gd name="T37" fmla="*/ 1297 h 2664"/>
                        <a:gd name="T38" fmla="*/ 1101 w 4568"/>
                        <a:gd name="T39" fmla="*/ 1091 h 2664"/>
                        <a:gd name="T40" fmla="*/ 1234 w 4568"/>
                        <a:gd name="T41" fmla="*/ 1145 h 2664"/>
                        <a:gd name="T42" fmla="*/ 1318 w 4568"/>
                        <a:gd name="T43" fmla="*/ 967 h 2664"/>
                        <a:gd name="T44" fmla="*/ 1403 w 4568"/>
                        <a:gd name="T45" fmla="*/ 850 h 2664"/>
                        <a:gd name="T46" fmla="*/ 1471 w 4568"/>
                        <a:gd name="T47" fmla="*/ 796 h 2664"/>
                        <a:gd name="T48" fmla="*/ 1475 w 4568"/>
                        <a:gd name="T49" fmla="*/ 723 h 2664"/>
                        <a:gd name="T50" fmla="*/ 1475 w 4568"/>
                        <a:gd name="T51" fmla="*/ 674 h 2664"/>
                        <a:gd name="T52" fmla="*/ 1543 w 4568"/>
                        <a:gd name="T53" fmla="*/ 606 h 2664"/>
                        <a:gd name="T54" fmla="*/ 1501 w 4568"/>
                        <a:gd name="T55" fmla="*/ 475 h 2664"/>
                        <a:gd name="T56" fmla="*/ 1353 w 4568"/>
                        <a:gd name="T57" fmla="*/ 393 h 2664"/>
                        <a:gd name="T58" fmla="*/ 1279 w 4568"/>
                        <a:gd name="T59" fmla="*/ 639 h 2664"/>
                        <a:gd name="T60" fmla="*/ 1051 w 4568"/>
                        <a:gd name="T61" fmla="*/ 468 h 2664"/>
                        <a:gd name="T62" fmla="*/ 1128 w 4568"/>
                        <a:gd name="T63" fmla="*/ 323 h 2664"/>
                        <a:gd name="T64" fmla="*/ 1244 w 4568"/>
                        <a:gd name="T65" fmla="*/ 241 h 2664"/>
                        <a:gd name="T66" fmla="*/ 1126 w 4568"/>
                        <a:gd name="T67" fmla="*/ 252 h 2664"/>
                        <a:gd name="T68" fmla="*/ 1075 w 4568"/>
                        <a:gd name="T69" fmla="*/ 82 h 2664"/>
                        <a:gd name="T70" fmla="*/ 1070 w 4568"/>
                        <a:gd name="T71" fmla="*/ 222 h 2664"/>
                        <a:gd name="T72" fmla="*/ 974 w 4568"/>
                        <a:gd name="T73" fmla="*/ 262 h 2664"/>
                        <a:gd name="T74" fmla="*/ 854 w 4568"/>
                        <a:gd name="T75" fmla="*/ 271 h 2664"/>
                        <a:gd name="T76" fmla="*/ 634 w 4568"/>
                        <a:gd name="T77" fmla="*/ 199 h 2664"/>
                        <a:gd name="T78" fmla="*/ 520 w 4568"/>
                        <a:gd name="T79" fmla="*/ 196 h 2664"/>
                        <a:gd name="T80" fmla="*/ 250 w 4568"/>
                        <a:gd name="T81" fmla="*/ 184 h 2664"/>
                        <a:gd name="T82" fmla="*/ 66 w 4568"/>
                        <a:gd name="T83" fmla="*/ 276 h 2664"/>
                        <a:gd name="T84" fmla="*/ 59 w 4568"/>
                        <a:gd name="T85" fmla="*/ 335 h 2664"/>
                        <a:gd name="T86" fmla="*/ 87 w 4568"/>
                        <a:gd name="T87" fmla="*/ 475 h 2664"/>
                        <a:gd name="T88" fmla="*/ 119 w 4568"/>
                        <a:gd name="T89" fmla="*/ 547 h 2664"/>
                        <a:gd name="T90" fmla="*/ 236 w 4568"/>
                        <a:gd name="T91" fmla="*/ 454 h 2664"/>
                        <a:gd name="T92" fmla="*/ 407 w 4568"/>
                        <a:gd name="T93" fmla="*/ 461 h 2664"/>
                        <a:gd name="T94" fmla="*/ 529 w 4568"/>
                        <a:gd name="T95" fmla="*/ 562 h 2664"/>
                        <a:gd name="T96" fmla="*/ 609 w 4568"/>
                        <a:gd name="T97" fmla="*/ 667 h 2664"/>
                        <a:gd name="T98" fmla="*/ 630 w 4568"/>
                        <a:gd name="T99" fmla="*/ 852 h 2664"/>
                        <a:gd name="T100" fmla="*/ 761 w 4568"/>
                        <a:gd name="T101" fmla="*/ 1084 h 2664"/>
                        <a:gd name="T102" fmla="*/ 766 w 4568"/>
                        <a:gd name="T103" fmla="*/ 1070 h 2664"/>
                        <a:gd name="T104" fmla="*/ 920 w 4568"/>
                        <a:gd name="T105" fmla="*/ 1296 h 2664"/>
                        <a:gd name="T106" fmla="*/ 1180 w 4568"/>
                        <a:gd name="T107" fmla="*/ 1453 h 2664"/>
                        <a:gd name="T108" fmla="*/ 1285 w 4568"/>
                        <a:gd name="T109" fmla="*/ 1584 h 2664"/>
                        <a:gd name="T110" fmla="*/ 1304 w 4568"/>
                        <a:gd name="T111" fmla="*/ 1837 h 2664"/>
                        <a:gd name="T112" fmla="*/ 1382 w 4568"/>
                        <a:gd name="T113" fmla="*/ 2243 h 2664"/>
                        <a:gd name="T114" fmla="*/ 1346 w 4568"/>
                        <a:gd name="T115" fmla="*/ 2507 h 2664"/>
                        <a:gd name="T116" fmla="*/ 1367 w 4568"/>
                        <a:gd name="T117" fmla="*/ 2624 h 2664"/>
                        <a:gd name="T118" fmla="*/ 1461 w 4568"/>
                        <a:gd name="T119" fmla="*/ 2530 h 2664"/>
                        <a:gd name="T120" fmla="*/ 1522 w 4568"/>
                        <a:gd name="T121" fmla="*/ 2352 h 2664"/>
                        <a:gd name="T122" fmla="*/ 1677 w 4568"/>
                        <a:gd name="T123" fmla="*/ 2193 h 2664"/>
                        <a:gd name="T124" fmla="*/ 1814 w 4568"/>
                        <a:gd name="T125" fmla="*/ 2034 h 26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568" h="2664">
                          <a:moveTo>
                            <a:pt x="1129" y="74"/>
                          </a:moveTo>
                          <a:lnTo>
                            <a:pt x="1129" y="68"/>
                          </a:lnTo>
                          <a:lnTo>
                            <a:pt x="1133" y="68"/>
                          </a:lnTo>
                          <a:lnTo>
                            <a:pt x="1133" y="67"/>
                          </a:lnTo>
                          <a:lnTo>
                            <a:pt x="1133" y="65"/>
                          </a:lnTo>
                          <a:lnTo>
                            <a:pt x="1135" y="65"/>
                          </a:lnTo>
                          <a:lnTo>
                            <a:pt x="1135" y="65"/>
                          </a:lnTo>
                          <a:lnTo>
                            <a:pt x="1136" y="67"/>
                          </a:lnTo>
                          <a:lnTo>
                            <a:pt x="1136" y="67"/>
                          </a:lnTo>
                          <a:lnTo>
                            <a:pt x="1138" y="68"/>
                          </a:lnTo>
                          <a:lnTo>
                            <a:pt x="1136" y="70"/>
                          </a:lnTo>
                          <a:lnTo>
                            <a:pt x="1138" y="74"/>
                          </a:lnTo>
                          <a:lnTo>
                            <a:pt x="1138" y="75"/>
                          </a:lnTo>
                          <a:lnTo>
                            <a:pt x="1138" y="75"/>
                          </a:lnTo>
                          <a:lnTo>
                            <a:pt x="1147" y="77"/>
                          </a:lnTo>
                          <a:lnTo>
                            <a:pt x="1147" y="75"/>
                          </a:lnTo>
                          <a:lnTo>
                            <a:pt x="1152" y="75"/>
                          </a:lnTo>
                          <a:lnTo>
                            <a:pt x="1152" y="74"/>
                          </a:lnTo>
                          <a:lnTo>
                            <a:pt x="1154" y="75"/>
                          </a:lnTo>
                          <a:lnTo>
                            <a:pt x="1154" y="75"/>
                          </a:lnTo>
                          <a:lnTo>
                            <a:pt x="1154" y="75"/>
                          </a:lnTo>
                          <a:lnTo>
                            <a:pt x="1161" y="75"/>
                          </a:lnTo>
                          <a:lnTo>
                            <a:pt x="1161" y="74"/>
                          </a:lnTo>
                          <a:lnTo>
                            <a:pt x="1168" y="70"/>
                          </a:lnTo>
                          <a:lnTo>
                            <a:pt x="1168" y="74"/>
                          </a:lnTo>
                          <a:lnTo>
                            <a:pt x="1168" y="75"/>
                          </a:lnTo>
                          <a:lnTo>
                            <a:pt x="1178" y="75"/>
                          </a:lnTo>
                          <a:lnTo>
                            <a:pt x="1180" y="74"/>
                          </a:lnTo>
                          <a:lnTo>
                            <a:pt x="1180" y="74"/>
                          </a:lnTo>
                          <a:lnTo>
                            <a:pt x="1180" y="72"/>
                          </a:lnTo>
                          <a:lnTo>
                            <a:pt x="1182" y="72"/>
                          </a:lnTo>
                          <a:lnTo>
                            <a:pt x="1183" y="75"/>
                          </a:lnTo>
                          <a:lnTo>
                            <a:pt x="1185" y="75"/>
                          </a:lnTo>
                          <a:lnTo>
                            <a:pt x="1187" y="74"/>
                          </a:lnTo>
                          <a:lnTo>
                            <a:pt x="1187" y="74"/>
                          </a:lnTo>
                          <a:lnTo>
                            <a:pt x="1190" y="75"/>
                          </a:lnTo>
                          <a:lnTo>
                            <a:pt x="1192" y="75"/>
                          </a:lnTo>
                          <a:lnTo>
                            <a:pt x="1196" y="75"/>
                          </a:lnTo>
                          <a:lnTo>
                            <a:pt x="1196" y="74"/>
                          </a:lnTo>
                          <a:lnTo>
                            <a:pt x="1206" y="74"/>
                          </a:lnTo>
                          <a:lnTo>
                            <a:pt x="1206" y="74"/>
                          </a:lnTo>
                          <a:lnTo>
                            <a:pt x="1206" y="75"/>
                          </a:lnTo>
                          <a:lnTo>
                            <a:pt x="1208" y="75"/>
                          </a:lnTo>
                          <a:lnTo>
                            <a:pt x="1208" y="74"/>
                          </a:lnTo>
                          <a:lnTo>
                            <a:pt x="1213" y="74"/>
                          </a:lnTo>
                          <a:lnTo>
                            <a:pt x="1213" y="74"/>
                          </a:lnTo>
                          <a:lnTo>
                            <a:pt x="1213" y="74"/>
                          </a:lnTo>
                          <a:lnTo>
                            <a:pt x="1215" y="74"/>
                          </a:lnTo>
                          <a:lnTo>
                            <a:pt x="1215" y="70"/>
                          </a:lnTo>
                          <a:lnTo>
                            <a:pt x="1215" y="70"/>
                          </a:lnTo>
                          <a:lnTo>
                            <a:pt x="1215" y="68"/>
                          </a:lnTo>
                          <a:lnTo>
                            <a:pt x="1215" y="67"/>
                          </a:lnTo>
                          <a:lnTo>
                            <a:pt x="1215" y="67"/>
                          </a:lnTo>
                          <a:lnTo>
                            <a:pt x="1215" y="67"/>
                          </a:lnTo>
                          <a:lnTo>
                            <a:pt x="1213" y="67"/>
                          </a:lnTo>
                          <a:lnTo>
                            <a:pt x="1217" y="67"/>
                          </a:lnTo>
                          <a:lnTo>
                            <a:pt x="1217" y="70"/>
                          </a:lnTo>
                          <a:lnTo>
                            <a:pt x="1218" y="72"/>
                          </a:lnTo>
                          <a:lnTo>
                            <a:pt x="1220" y="72"/>
                          </a:lnTo>
                          <a:lnTo>
                            <a:pt x="1222" y="74"/>
                          </a:lnTo>
                          <a:lnTo>
                            <a:pt x="1222" y="74"/>
                          </a:lnTo>
                          <a:lnTo>
                            <a:pt x="1227" y="74"/>
                          </a:lnTo>
                          <a:lnTo>
                            <a:pt x="1227" y="70"/>
                          </a:lnTo>
                          <a:lnTo>
                            <a:pt x="1229" y="70"/>
                          </a:lnTo>
                          <a:lnTo>
                            <a:pt x="1231" y="74"/>
                          </a:lnTo>
                          <a:lnTo>
                            <a:pt x="1232" y="74"/>
                          </a:lnTo>
                          <a:lnTo>
                            <a:pt x="1232" y="74"/>
                          </a:lnTo>
                          <a:lnTo>
                            <a:pt x="1234" y="74"/>
                          </a:lnTo>
                          <a:lnTo>
                            <a:pt x="1234" y="74"/>
                          </a:lnTo>
                          <a:lnTo>
                            <a:pt x="1241" y="74"/>
                          </a:lnTo>
                          <a:lnTo>
                            <a:pt x="1241" y="74"/>
                          </a:lnTo>
                          <a:lnTo>
                            <a:pt x="1258" y="72"/>
                          </a:lnTo>
                          <a:lnTo>
                            <a:pt x="1258" y="70"/>
                          </a:lnTo>
                          <a:lnTo>
                            <a:pt x="1260" y="68"/>
                          </a:lnTo>
                          <a:lnTo>
                            <a:pt x="1260" y="67"/>
                          </a:lnTo>
                          <a:lnTo>
                            <a:pt x="1258" y="67"/>
                          </a:lnTo>
                          <a:lnTo>
                            <a:pt x="1258" y="61"/>
                          </a:lnTo>
                          <a:lnTo>
                            <a:pt x="1262" y="63"/>
                          </a:lnTo>
                          <a:lnTo>
                            <a:pt x="1265" y="58"/>
                          </a:lnTo>
                          <a:lnTo>
                            <a:pt x="1267" y="58"/>
                          </a:lnTo>
                          <a:lnTo>
                            <a:pt x="1269" y="54"/>
                          </a:lnTo>
                          <a:lnTo>
                            <a:pt x="1271" y="54"/>
                          </a:lnTo>
                          <a:lnTo>
                            <a:pt x="1271" y="53"/>
                          </a:lnTo>
                          <a:lnTo>
                            <a:pt x="1271" y="53"/>
                          </a:lnTo>
                          <a:lnTo>
                            <a:pt x="1271" y="51"/>
                          </a:lnTo>
                          <a:lnTo>
                            <a:pt x="1269" y="49"/>
                          </a:lnTo>
                          <a:lnTo>
                            <a:pt x="1269" y="47"/>
                          </a:lnTo>
                          <a:lnTo>
                            <a:pt x="1267" y="47"/>
                          </a:lnTo>
                          <a:lnTo>
                            <a:pt x="1267" y="47"/>
                          </a:lnTo>
                          <a:lnTo>
                            <a:pt x="1267" y="47"/>
                          </a:lnTo>
                          <a:lnTo>
                            <a:pt x="1264" y="46"/>
                          </a:lnTo>
                          <a:lnTo>
                            <a:pt x="1264" y="46"/>
                          </a:lnTo>
                          <a:lnTo>
                            <a:pt x="1262" y="46"/>
                          </a:lnTo>
                          <a:lnTo>
                            <a:pt x="1260" y="44"/>
                          </a:lnTo>
                          <a:lnTo>
                            <a:pt x="1257" y="44"/>
                          </a:lnTo>
                          <a:lnTo>
                            <a:pt x="1255" y="40"/>
                          </a:lnTo>
                          <a:lnTo>
                            <a:pt x="1253" y="40"/>
                          </a:lnTo>
                          <a:lnTo>
                            <a:pt x="1253" y="40"/>
                          </a:lnTo>
                          <a:lnTo>
                            <a:pt x="1250" y="40"/>
                          </a:lnTo>
                          <a:lnTo>
                            <a:pt x="1250" y="40"/>
                          </a:lnTo>
                          <a:lnTo>
                            <a:pt x="1250" y="40"/>
                          </a:lnTo>
                          <a:lnTo>
                            <a:pt x="1244" y="42"/>
                          </a:lnTo>
                          <a:lnTo>
                            <a:pt x="1241" y="40"/>
                          </a:lnTo>
                          <a:lnTo>
                            <a:pt x="1239" y="39"/>
                          </a:lnTo>
                          <a:lnTo>
                            <a:pt x="1238" y="39"/>
                          </a:lnTo>
                          <a:lnTo>
                            <a:pt x="1238" y="35"/>
                          </a:lnTo>
                          <a:lnTo>
                            <a:pt x="1220" y="33"/>
                          </a:lnTo>
                          <a:lnTo>
                            <a:pt x="1220" y="35"/>
                          </a:lnTo>
                          <a:lnTo>
                            <a:pt x="1218" y="35"/>
                          </a:lnTo>
                          <a:lnTo>
                            <a:pt x="1218" y="37"/>
                          </a:lnTo>
                          <a:lnTo>
                            <a:pt x="1215" y="37"/>
                          </a:lnTo>
                          <a:lnTo>
                            <a:pt x="1215" y="35"/>
                          </a:lnTo>
                          <a:lnTo>
                            <a:pt x="1213" y="35"/>
                          </a:lnTo>
                          <a:lnTo>
                            <a:pt x="1211" y="33"/>
                          </a:lnTo>
                          <a:lnTo>
                            <a:pt x="1210" y="33"/>
                          </a:lnTo>
                          <a:lnTo>
                            <a:pt x="1206" y="33"/>
                          </a:lnTo>
                          <a:lnTo>
                            <a:pt x="1204" y="33"/>
                          </a:lnTo>
                          <a:lnTo>
                            <a:pt x="1203" y="33"/>
                          </a:lnTo>
                          <a:lnTo>
                            <a:pt x="1203" y="35"/>
                          </a:lnTo>
                          <a:lnTo>
                            <a:pt x="1196" y="35"/>
                          </a:lnTo>
                          <a:lnTo>
                            <a:pt x="1196" y="39"/>
                          </a:lnTo>
                          <a:lnTo>
                            <a:pt x="1190" y="39"/>
                          </a:lnTo>
                          <a:lnTo>
                            <a:pt x="1187" y="39"/>
                          </a:lnTo>
                          <a:lnTo>
                            <a:pt x="1183" y="39"/>
                          </a:lnTo>
                          <a:lnTo>
                            <a:pt x="1180" y="40"/>
                          </a:lnTo>
                          <a:lnTo>
                            <a:pt x="1175" y="40"/>
                          </a:lnTo>
                          <a:lnTo>
                            <a:pt x="1175" y="44"/>
                          </a:lnTo>
                          <a:lnTo>
                            <a:pt x="1168" y="44"/>
                          </a:lnTo>
                          <a:lnTo>
                            <a:pt x="1168" y="42"/>
                          </a:lnTo>
                          <a:lnTo>
                            <a:pt x="1166" y="42"/>
                          </a:lnTo>
                          <a:lnTo>
                            <a:pt x="1166" y="44"/>
                          </a:lnTo>
                          <a:lnTo>
                            <a:pt x="1162" y="42"/>
                          </a:lnTo>
                          <a:lnTo>
                            <a:pt x="1161" y="40"/>
                          </a:lnTo>
                          <a:lnTo>
                            <a:pt x="1159" y="40"/>
                          </a:lnTo>
                          <a:lnTo>
                            <a:pt x="1157" y="40"/>
                          </a:lnTo>
                          <a:lnTo>
                            <a:pt x="1157" y="40"/>
                          </a:lnTo>
                          <a:lnTo>
                            <a:pt x="1155" y="40"/>
                          </a:lnTo>
                          <a:lnTo>
                            <a:pt x="1157" y="46"/>
                          </a:lnTo>
                          <a:lnTo>
                            <a:pt x="1154" y="44"/>
                          </a:lnTo>
                          <a:lnTo>
                            <a:pt x="1152" y="42"/>
                          </a:lnTo>
                          <a:lnTo>
                            <a:pt x="1150" y="42"/>
                          </a:lnTo>
                          <a:lnTo>
                            <a:pt x="1148" y="42"/>
                          </a:lnTo>
                          <a:lnTo>
                            <a:pt x="1147" y="44"/>
                          </a:lnTo>
                          <a:lnTo>
                            <a:pt x="1145" y="44"/>
                          </a:lnTo>
                          <a:lnTo>
                            <a:pt x="1145" y="42"/>
                          </a:lnTo>
                          <a:lnTo>
                            <a:pt x="1131" y="37"/>
                          </a:lnTo>
                          <a:lnTo>
                            <a:pt x="1129" y="40"/>
                          </a:lnTo>
                          <a:lnTo>
                            <a:pt x="1129" y="40"/>
                          </a:lnTo>
                          <a:lnTo>
                            <a:pt x="1129" y="33"/>
                          </a:lnTo>
                          <a:lnTo>
                            <a:pt x="1128" y="33"/>
                          </a:lnTo>
                          <a:lnTo>
                            <a:pt x="1128" y="33"/>
                          </a:lnTo>
                          <a:lnTo>
                            <a:pt x="1128" y="33"/>
                          </a:lnTo>
                          <a:lnTo>
                            <a:pt x="1126" y="33"/>
                          </a:lnTo>
                          <a:lnTo>
                            <a:pt x="1124" y="33"/>
                          </a:lnTo>
                          <a:lnTo>
                            <a:pt x="1124" y="35"/>
                          </a:lnTo>
                          <a:lnTo>
                            <a:pt x="1122" y="37"/>
                          </a:lnTo>
                          <a:lnTo>
                            <a:pt x="1122" y="37"/>
                          </a:lnTo>
                          <a:lnTo>
                            <a:pt x="1121" y="37"/>
                          </a:lnTo>
                          <a:lnTo>
                            <a:pt x="1124" y="33"/>
                          </a:lnTo>
                          <a:lnTo>
                            <a:pt x="1122" y="33"/>
                          </a:lnTo>
                          <a:lnTo>
                            <a:pt x="1122" y="33"/>
                          </a:lnTo>
                          <a:lnTo>
                            <a:pt x="1122" y="32"/>
                          </a:lnTo>
                          <a:lnTo>
                            <a:pt x="1119" y="33"/>
                          </a:lnTo>
                          <a:lnTo>
                            <a:pt x="1117" y="33"/>
                          </a:lnTo>
                          <a:lnTo>
                            <a:pt x="1115" y="35"/>
                          </a:lnTo>
                          <a:lnTo>
                            <a:pt x="1114" y="37"/>
                          </a:lnTo>
                          <a:lnTo>
                            <a:pt x="1112" y="37"/>
                          </a:lnTo>
                          <a:lnTo>
                            <a:pt x="1112" y="35"/>
                          </a:lnTo>
                          <a:lnTo>
                            <a:pt x="1114" y="33"/>
                          </a:lnTo>
                          <a:lnTo>
                            <a:pt x="1115" y="32"/>
                          </a:lnTo>
                          <a:lnTo>
                            <a:pt x="1112" y="32"/>
                          </a:lnTo>
                          <a:lnTo>
                            <a:pt x="1108" y="32"/>
                          </a:lnTo>
                          <a:lnTo>
                            <a:pt x="1110" y="30"/>
                          </a:lnTo>
                          <a:lnTo>
                            <a:pt x="1110" y="30"/>
                          </a:lnTo>
                          <a:lnTo>
                            <a:pt x="1110" y="28"/>
                          </a:lnTo>
                          <a:lnTo>
                            <a:pt x="1112" y="28"/>
                          </a:lnTo>
                          <a:lnTo>
                            <a:pt x="1114" y="30"/>
                          </a:lnTo>
                          <a:lnTo>
                            <a:pt x="1115" y="30"/>
                          </a:lnTo>
                          <a:lnTo>
                            <a:pt x="1119" y="30"/>
                          </a:lnTo>
                          <a:lnTo>
                            <a:pt x="1121" y="28"/>
                          </a:lnTo>
                          <a:lnTo>
                            <a:pt x="1126" y="26"/>
                          </a:lnTo>
                          <a:lnTo>
                            <a:pt x="1126" y="23"/>
                          </a:lnTo>
                          <a:lnTo>
                            <a:pt x="1122" y="21"/>
                          </a:lnTo>
                          <a:lnTo>
                            <a:pt x="1117" y="19"/>
                          </a:lnTo>
                          <a:lnTo>
                            <a:pt x="1115" y="19"/>
                          </a:lnTo>
                          <a:lnTo>
                            <a:pt x="1115" y="19"/>
                          </a:lnTo>
                          <a:lnTo>
                            <a:pt x="1112" y="19"/>
                          </a:lnTo>
                          <a:lnTo>
                            <a:pt x="1112" y="16"/>
                          </a:lnTo>
                          <a:lnTo>
                            <a:pt x="1108" y="16"/>
                          </a:lnTo>
                          <a:lnTo>
                            <a:pt x="1107" y="16"/>
                          </a:lnTo>
                          <a:lnTo>
                            <a:pt x="1103" y="16"/>
                          </a:lnTo>
                          <a:lnTo>
                            <a:pt x="1101" y="11"/>
                          </a:lnTo>
                          <a:lnTo>
                            <a:pt x="1094" y="11"/>
                          </a:lnTo>
                          <a:lnTo>
                            <a:pt x="1094" y="11"/>
                          </a:lnTo>
                          <a:lnTo>
                            <a:pt x="1093" y="11"/>
                          </a:lnTo>
                          <a:lnTo>
                            <a:pt x="1093" y="12"/>
                          </a:lnTo>
                          <a:lnTo>
                            <a:pt x="1087" y="12"/>
                          </a:lnTo>
                          <a:lnTo>
                            <a:pt x="1087" y="12"/>
                          </a:lnTo>
                          <a:lnTo>
                            <a:pt x="1079" y="12"/>
                          </a:lnTo>
                          <a:lnTo>
                            <a:pt x="1079" y="12"/>
                          </a:lnTo>
                          <a:lnTo>
                            <a:pt x="1075" y="12"/>
                          </a:lnTo>
                          <a:lnTo>
                            <a:pt x="1073" y="11"/>
                          </a:lnTo>
                          <a:lnTo>
                            <a:pt x="1072" y="9"/>
                          </a:lnTo>
                          <a:lnTo>
                            <a:pt x="1072" y="7"/>
                          </a:lnTo>
                          <a:lnTo>
                            <a:pt x="1070" y="4"/>
                          </a:lnTo>
                          <a:lnTo>
                            <a:pt x="1065" y="5"/>
                          </a:lnTo>
                          <a:lnTo>
                            <a:pt x="1058" y="5"/>
                          </a:lnTo>
                          <a:lnTo>
                            <a:pt x="1052" y="5"/>
                          </a:lnTo>
                          <a:lnTo>
                            <a:pt x="1049" y="4"/>
                          </a:lnTo>
                          <a:lnTo>
                            <a:pt x="1047" y="2"/>
                          </a:lnTo>
                          <a:lnTo>
                            <a:pt x="1046" y="0"/>
                          </a:lnTo>
                          <a:lnTo>
                            <a:pt x="1044" y="0"/>
                          </a:lnTo>
                          <a:lnTo>
                            <a:pt x="1044" y="2"/>
                          </a:lnTo>
                          <a:lnTo>
                            <a:pt x="1042" y="2"/>
                          </a:lnTo>
                          <a:lnTo>
                            <a:pt x="1042" y="2"/>
                          </a:lnTo>
                          <a:lnTo>
                            <a:pt x="1040" y="0"/>
                          </a:lnTo>
                          <a:lnTo>
                            <a:pt x="1037" y="0"/>
                          </a:lnTo>
                          <a:lnTo>
                            <a:pt x="1035" y="2"/>
                          </a:lnTo>
                          <a:lnTo>
                            <a:pt x="1033" y="4"/>
                          </a:lnTo>
                          <a:lnTo>
                            <a:pt x="1032" y="5"/>
                          </a:lnTo>
                          <a:lnTo>
                            <a:pt x="1030" y="7"/>
                          </a:lnTo>
                          <a:lnTo>
                            <a:pt x="1030" y="9"/>
                          </a:lnTo>
                          <a:lnTo>
                            <a:pt x="1030" y="11"/>
                          </a:lnTo>
                          <a:lnTo>
                            <a:pt x="1032" y="11"/>
                          </a:lnTo>
                          <a:lnTo>
                            <a:pt x="1032" y="11"/>
                          </a:lnTo>
                          <a:lnTo>
                            <a:pt x="1033" y="11"/>
                          </a:lnTo>
                          <a:lnTo>
                            <a:pt x="1033" y="12"/>
                          </a:lnTo>
                          <a:lnTo>
                            <a:pt x="1035" y="12"/>
                          </a:lnTo>
                          <a:lnTo>
                            <a:pt x="1035" y="12"/>
                          </a:lnTo>
                          <a:lnTo>
                            <a:pt x="1037" y="12"/>
                          </a:lnTo>
                          <a:lnTo>
                            <a:pt x="1037" y="16"/>
                          </a:lnTo>
                          <a:lnTo>
                            <a:pt x="1037" y="16"/>
                          </a:lnTo>
                          <a:lnTo>
                            <a:pt x="1037" y="18"/>
                          </a:lnTo>
                          <a:lnTo>
                            <a:pt x="1040" y="19"/>
                          </a:lnTo>
                          <a:lnTo>
                            <a:pt x="1040" y="21"/>
                          </a:lnTo>
                          <a:lnTo>
                            <a:pt x="1044" y="21"/>
                          </a:lnTo>
                          <a:lnTo>
                            <a:pt x="1044" y="23"/>
                          </a:lnTo>
                          <a:lnTo>
                            <a:pt x="1052" y="23"/>
                          </a:lnTo>
                          <a:lnTo>
                            <a:pt x="1056" y="23"/>
                          </a:lnTo>
                          <a:lnTo>
                            <a:pt x="1061" y="25"/>
                          </a:lnTo>
                          <a:lnTo>
                            <a:pt x="1063" y="28"/>
                          </a:lnTo>
                          <a:lnTo>
                            <a:pt x="1066" y="26"/>
                          </a:lnTo>
                          <a:lnTo>
                            <a:pt x="1068" y="26"/>
                          </a:lnTo>
                          <a:lnTo>
                            <a:pt x="1068" y="25"/>
                          </a:lnTo>
                          <a:lnTo>
                            <a:pt x="1070" y="23"/>
                          </a:lnTo>
                          <a:lnTo>
                            <a:pt x="1073" y="23"/>
                          </a:lnTo>
                          <a:lnTo>
                            <a:pt x="1073" y="25"/>
                          </a:lnTo>
                          <a:lnTo>
                            <a:pt x="1079" y="25"/>
                          </a:lnTo>
                          <a:lnTo>
                            <a:pt x="1079" y="26"/>
                          </a:lnTo>
                          <a:lnTo>
                            <a:pt x="1084" y="26"/>
                          </a:lnTo>
                          <a:lnTo>
                            <a:pt x="1084" y="28"/>
                          </a:lnTo>
                          <a:lnTo>
                            <a:pt x="1087" y="28"/>
                          </a:lnTo>
                          <a:lnTo>
                            <a:pt x="1087" y="30"/>
                          </a:lnTo>
                          <a:lnTo>
                            <a:pt x="1087" y="30"/>
                          </a:lnTo>
                          <a:lnTo>
                            <a:pt x="1089" y="30"/>
                          </a:lnTo>
                          <a:lnTo>
                            <a:pt x="1089" y="30"/>
                          </a:lnTo>
                          <a:lnTo>
                            <a:pt x="1089" y="32"/>
                          </a:lnTo>
                          <a:lnTo>
                            <a:pt x="1091" y="32"/>
                          </a:lnTo>
                          <a:lnTo>
                            <a:pt x="1091" y="32"/>
                          </a:lnTo>
                          <a:lnTo>
                            <a:pt x="1091" y="33"/>
                          </a:lnTo>
                          <a:lnTo>
                            <a:pt x="1093" y="35"/>
                          </a:lnTo>
                          <a:lnTo>
                            <a:pt x="1094" y="37"/>
                          </a:lnTo>
                          <a:lnTo>
                            <a:pt x="1096" y="37"/>
                          </a:lnTo>
                          <a:lnTo>
                            <a:pt x="1096" y="46"/>
                          </a:lnTo>
                          <a:lnTo>
                            <a:pt x="1096" y="46"/>
                          </a:lnTo>
                          <a:lnTo>
                            <a:pt x="1094" y="51"/>
                          </a:lnTo>
                          <a:lnTo>
                            <a:pt x="1093" y="51"/>
                          </a:lnTo>
                          <a:lnTo>
                            <a:pt x="1094" y="60"/>
                          </a:lnTo>
                          <a:lnTo>
                            <a:pt x="1093" y="61"/>
                          </a:lnTo>
                          <a:lnTo>
                            <a:pt x="1093" y="61"/>
                          </a:lnTo>
                          <a:lnTo>
                            <a:pt x="1093" y="63"/>
                          </a:lnTo>
                          <a:lnTo>
                            <a:pt x="1093" y="63"/>
                          </a:lnTo>
                          <a:lnTo>
                            <a:pt x="1093" y="68"/>
                          </a:lnTo>
                          <a:lnTo>
                            <a:pt x="1096" y="70"/>
                          </a:lnTo>
                          <a:lnTo>
                            <a:pt x="1096" y="70"/>
                          </a:lnTo>
                          <a:lnTo>
                            <a:pt x="1094" y="72"/>
                          </a:lnTo>
                          <a:lnTo>
                            <a:pt x="1094" y="75"/>
                          </a:lnTo>
                          <a:lnTo>
                            <a:pt x="1094" y="77"/>
                          </a:lnTo>
                          <a:lnTo>
                            <a:pt x="1094" y="77"/>
                          </a:lnTo>
                          <a:lnTo>
                            <a:pt x="1096" y="77"/>
                          </a:lnTo>
                          <a:lnTo>
                            <a:pt x="1096" y="79"/>
                          </a:lnTo>
                          <a:lnTo>
                            <a:pt x="1100" y="79"/>
                          </a:lnTo>
                          <a:lnTo>
                            <a:pt x="1100" y="77"/>
                          </a:lnTo>
                          <a:lnTo>
                            <a:pt x="1101" y="77"/>
                          </a:lnTo>
                          <a:lnTo>
                            <a:pt x="1103" y="75"/>
                          </a:lnTo>
                          <a:lnTo>
                            <a:pt x="1103" y="74"/>
                          </a:lnTo>
                          <a:lnTo>
                            <a:pt x="1108" y="74"/>
                          </a:lnTo>
                          <a:lnTo>
                            <a:pt x="1108" y="79"/>
                          </a:lnTo>
                          <a:lnTo>
                            <a:pt x="1114" y="77"/>
                          </a:lnTo>
                          <a:lnTo>
                            <a:pt x="1119" y="75"/>
                          </a:lnTo>
                          <a:lnTo>
                            <a:pt x="1124" y="75"/>
                          </a:lnTo>
                          <a:lnTo>
                            <a:pt x="1129" y="74"/>
                          </a:lnTo>
                          <a:close/>
                          <a:moveTo>
                            <a:pt x="766" y="2"/>
                          </a:moveTo>
                          <a:lnTo>
                            <a:pt x="761" y="2"/>
                          </a:lnTo>
                          <a:lnTo>
                            <a:pt x="761" y="11"/>
                          </a:lnTo>
                          <a:lnTo>
                            <a:pt x="766" y="9"/>
                          </a:lnTo>
                          <a:lnTo>
                            <a:pt x="768" y="7"/>
                          </a:lnTo>
                          <a:lnTo>
                            <a:pt x="768" y="5"/>
                          </a:lnTo>
                          <a:lnTo>
                            <a:pt x="768" y="4"/>
                          </a:lnTo>
                          <a:lnTo>
                            <a:pt x="766" y="2"/>
                          </a:lnTo>
                          <a:close/>
                          <a:moveTo>
                            <a:pt x="991" y="4"/>
                          </a:moveTo>
                          <a:lnTo>
                            <a:pt x="991" y="5"/>
                          </a:lnTo>
                          <a:lnTo>
                            <a:pt x="991" y="5"/>
                          </a:lnTo>
                          <a:lnTo>
                            <a:pt x="991" y="11"/>
                          </a:lnTo>
                          <a:lnTo>
                            <a:pt x="990" y="11"/>
                          </a:lnTo>
                          <a:lnTo>
                            <a:pt x="990" y="12"/>
                          </a:lnTo>
                          <a:lnTo>
                            <a:pt x="991" y="12"/>
                          </a:lnTo>
                          <a:lnTo>
                            <a:pt x="993" y="14"/>
                          </a:lnTo>
                          <a:lnTo>
                            <a:pt x="991" y="16"/>
                          </a:lnTo>
                          <a:lnTo>
                            <a:pt x="988" y="16"/>
                          </a:lnTo>
                          <a:lnTo>
                            <a:pt x="984" y="16"/>
                          </a:lnTo>
                          <a:lnTo>
                            <a:pt x="983" y="12"/>
                          </a:lnTo>
                          <a:lnTo>
                            <a:pt x="983" y="12"/>
                          </a:lnTo>
                          <a:lnTo>
                            <a:pt x="984" y="12"/>
                          </a:lnTo>
                          <a:lnTo>
                            <a:pt x="984" y="12"/>
                          </a:lnTo>
                          <a:lnTo>
                            <a:pt x="986" y="11"/>
                          </a:lnTo>
                          <a:lnTo>
                            <a:pt x="984" y="11"/>
                          </a:lnTo>
                          <a:lnTo>
                            <a:pt x="984" y="9"/>
                          </a:lnTo>
                          <a:lnTo>
                            <a:pt x="983" y="7"/>
                          </a:lnTo>
                          <a:lnTo>
                            <a:pt x="981" y="2"/>
                          </a:lnTo>
                          <a:lnTo>
                            <a:pt x="977" y="4"/>
                          </a:lnTo>
                          <a:lnTo>
                            <a:pt x="972" y="5"/>
                          </a:lnTo>
                          <a:lnTo>
                            <a:pt x="972" y="7"/>
                          </a:lnTo>
                          <a:lnTo>
                            <a:pt x="972" y="7"/>
                          </a:lnTo>
                          <a:lnTo>
                            <a:pt x="970" y="7"/>
                          </a:lnTo>
                          <a:lnTo>
                            <a:pt x="970" y="9"/>
                          </a:lnTo>
                          <a:lnTo>
                            <a:pt x="972" y="9"/>
                          </a:lnTo>
                          <a:lnTo>
                            <a:pt x="972" y="11"/>
                          </a:lnTo>
                          <a:lnTo>
                            <a:pt x="974" y="11"/>
                          </a:lnTo>
                          <a:lnTo>
                            <a:pt x="977" y="11"/>
                          </a:lnTo>
                          <a:lnTo>
                            <a:pt x="979" y="12"/>
                          </a:lnTo>
                          <a:lnTo>
                            <a:pt x="983" y="12"/>
                          </a:lnTo>
                          <a:lnTo>
                            <a:pt x="981" y="16"/>
                          </a:lnTo>
                          <a:lnTo>
                            <a:pt x="970" y="16"/>
                          </a:lnTo>
                          <a:lnTo>
                            <a:pt x="970" y="19"/>
                          </a:lnTo>
                          <a:lnTo>
                            <a:pt x="970" y="19"/>
                          </a:lnTo>
                          <a:lnTo>
                            <a:pt x="974" y="23"/>
                          </a:lnTo>
                          <a:lnTo>
                            <a:pt x="977" y="25"/>
                          </a:lnTo>
                          <a:lnTo>
                            <a:pt x="977" y="26"/>
                          </a:lnTo>
                          <a:lnTo>
                            <a:pt x="977" y="30"/>
                          </a:lnTo>
                          <a:lnTo>
                            <a:pt x="976" y="33"/>
                          </a:lnTo>
                          <a:lnTo>
                            <a:pt x="979" y="33"/>
                          </a:lnTo>
                          <a:lnTo>
                            <a:pt x="979" y="37"/>
                          </a:lnTo>
                          <a:lnTo>
                            <a:pt x="977" y="37"/>
                          </a:lnTo>
                          <a:lnTo>
                            <a:pt x="977" y="39"/>
                          </a:lnTo>
                          <a:lnTo>
                            <a:pt x="976" y="39"/>
                          </a:lnTo>
                          <a:lnTo>
                            <a:pt x="972" y="37"/>
                          </a:lnTo>
                          <a:lnTo>
                            <a:pt x="974" y="32"/>
                          </a:lnTo>
                          <a:lnTo>
                            <a:pt x="969" y="30"/>
                          </a:lnTo>
                          <a:lnTo>
                            <a:pt x="965" y="26"/>
                          </a:lnTo>
                          <a:lnTo>
                            <a:pt x="962" y="23"/>
                          </a:lnTo>
                          <a:lnTo>
                            <a:pt x="960" y="19"/>
                          </a:lnTo>
                          <a:lnTo>
                            <a:pt x="960" y="16"/>
                          </a:lnTo>
                          <a:lnTo>
                            <a:pt x="958" y="14"/>
                          </a:lnTo>
                          <a:lnTo>
                            <a:pt x="958" y="12"/>
                          </a:lnTo>
                          <a:lnTo>
                            <a:pt x="955" y="14"/>
                          </a:lnTo>
                          <a:lnTo>
                            <a:pt x="951" y="14"/>
                          </a:lnTo>
                          <a:lnTo>
                            <a:pt x="950" y="19"/>
                          </a:lnTo>
                          <a:lnTo>
                            <a:pt x="953" y="19"/>
                          </a:lnTo>
                          <a:lnTo>
                            <a:pt x="953" y="23"/>
                          </a:lnTo>
                          <a:lnTo>
                            <a:pt x="953" y="25"/>
                          </a:lnTo>
                          <a:lnTo>
                            <a:pt x="951" y="25"/>
                          </a:lnTo>
                          <a:lnTo>
                            <a:pt x="951" y="26"/>
                          </a:lnTo>
                          <a:lnTo>
                            <a:pt x="953" y="28"/>
                          </a:lnTo>
                          <a:lnTo>
                            <a:pt x="955" y="32"/>
                          </a:lnTo>
                          <a:lnTo>
                            <a:pt x="955" y="32"/>
                          </a:lnTo>
                          <a:lnTo>
                            <a:pt x="958" y="32"/>
                          </a:lnTo>
                          <a:lnTo>
                            <a:pt x="958" y="35"/>
                          </a:lnTo>
                          <a:lnTo>
                            <a:pt x="958" y="37"/>
                          </a:lnTo>
                          <a:lnTo>
                            <a:pt x="960" y="40"/>
                          </a:lnTo>
                          <a:lnTo>
                            <a:pt x="960" y="40"/>
                          </a:lnTo>
                          <a:lnTo>
                            <a:pt x="960" y="40"/>
                          </a:lnTo>
                          <a:lnTo>
                            <a:pt x="958" y="40"/>
                          </a:lnTo>
                          <a:lnTo>
                            <a:pt x="956" y="40"/>
                          </a:lnTo>
                          <a:lnTo>
                            <a:pt x="956" y="40"/>
                          </a:lnTo>
                          <a:lnTo>
                            <a:pt x="955" y="40"/>
                          </a:lnTo>
                          <a:lnTo>
                            <a:pt x="955" y="39"/>
                          </a:lnTo>
                          <a:lnTo>
                            <a:pt x="944" y="40"/>
                          </a:lnTo>
                          <a:lnTo>
                            <a:pt x="944" y="44"/>
                          </a:lnTo>
                          <a:lnTo>
                            <a:pt x="946" y="44"/>
                          </a:lnTo>
                          <a:lnTo>
                            <a:pt x="946" y="46"/>
                          </a:lnTo>
                          <a:lnTo>
                            <a:pt x="941" y="46"/>
                          </a:lnTo>
                          <a:lnTo>
                            <a:pt x="941" y="53"/>
                          </a:lnTo>
                          <a:lnTo>
                            <a:pt x="944" y="53"/>
                          </a:lnTo>
                          <a:lnTo>
                            <a:pt x="944" y="54"/>
                          </a:lnTo>
                          <a:lnTo>
                            <a:pt x="953" y="53"/>
                          </a:lnTo>
                          <a:lnTo>
                            <a:pt x="955" y="49"/>
                          </a:lnTo>
                          <a:lnTo>
                            <a:pt x="962" y="47"/>
                          </a:lnTo>
                          <a:lnTo>
                            <a:pt x="962" y="46"/>
                          </a:lnTo>
                          <a:lnTo>
                            <a:pt x="972" y="47"/>
                          </a:lnTo>
                          <a:lnTo>
                            <a:pt x="976" y="46"/>
                          </a:lnTo>
                          <a:lnTo>
                            <a:pt x="979" y="44"/>
                          </a:lnTo>
                          <a:lnTo>
                            <a:pt x="979" y="47"/>
                          </a:lnTo>
                          <a:lnTo>
                            <a:pt x="976" y="49"/>
                          </a:lnTo>
                          <a:lnTo>
                            <a:pt x="974" y="51"/>
                          </a:lnTo>
                          <a:lnTo>
                            <a:pt x="972" y="53"/>
                          </a:lnTo>
                          <a:lnTo>
                            <a:pt x="969" y="54"/>
                          </a:lnTo>
                          <a:lnTo>
                            <a:pt x="969" y="56"/>
                          </a:lnTo>
                          <a:lnTo>
                            <a:pt x="969" y="58"/>
                          </a:lnTo>
                          <a:lnTo>
                            <a:pt x="969" y="60"/>
                          </a:lnTo>
                          <a:lnTo>
                            <a:pt x="969" y="63"/>
                          </a:lnTo>
                          <a:lnTo>
                            <a:pt x="974" y="63"/>
                          </a:lnTo>
                          <a:lnTo>
                            <a:pt x="979" y="65"/>
                          </a:lnTo>
                          <a:lnTo>
                            <a:pt x="984" y="65"/>
                          </a:lnTo>
                          <a:lnTo>
                            <a:pt x="984" y="63"/>
                          </a:lnTo>
                          <a:lnTo>
                            <a:pt x="984" y="63"/>
                          </a:lnTo>
                          <a:lnTo>
                            <a:pt x="986" y="63"/>
                          </a:lnTo>
                          <a:lnTo>
                            <a:pt x="995" y="65"/>
                          </a:lnTo>
                          <a:lnTo>
                            <a:pt x="995" y="63"/>
                          </a:lnTo>
                          <a:lnTo>
                            <a:pt x="997" y="63"/>
                          </a:lnTo>
                          <a:lnTo>
                            <a:pt x="1000" y="61"/>
                          </a:lnTo>
                          <a:lnTo>
                            <a:pt x="1002" y="63"/>
                          </a:lnTo>
                          <a:lnTo>
                            <a:pt x="1004" y="63"/>
                          </a:lnTo>
                          <a:lnTo>
                            <a:pt x="1009" y="63"/>
                          </a:lnTo>
                          <a:lnTo>
                            <a:pt x="1014" y="63"/>
                          </a:lnTo>
                          <a:lnTo>
                            <a:pt x="1018" y="61"/>
                          </a:lnTo>
                          <a:lnTo>
                            <a:pt x="1018" y="60"/>
                          </a:lnTo>
                          <a:lnTo>
                            <a:pt x="1016" y="58"/>
                          </a:lnTo>
                          <a:lnTo>
                            <a:pt x="1016" y="58"/>
                          </a:lnTo>
                          <a:lnTo>
                            <a:pt x="1016" y="56"/>
                          </a:lnTo>
                          <a:lnTo>
                            <a:pt x="1018" y="56"/>
                          </a:lnTo>
                          <a:lnTo>
                            <a:pt x="1018" y="54"/>
                          </a:lnTo>
                          <a:lnTo>
                            <a:pt x="1019" y="54"/>
                          </a:lnTo>
                          <a:lnTo>
                            <a:pt x="1018" y="53"/>
                          </a:lnTo>
                          <a:lnTo>
                            <a:pt x="1016" y="51"/>
                          </a:lnTo>
                          <a:lnTo>
                            <a:pt x="1016" y="51"/>
                          </a:lnTo>
                          <a:lnTo>
                            <a:pt x="1014" y="49"/>
                          </a:lnTo>
                          <a:lnTo>
                            <a:pt x="1014" y="44"/>
                          </a:lnTo>
                          <a:lnTo>
                            <a:pt x="1016" y="44"/>
                          </a:lnTo>
                          <a:lnTo>
                            <a:pt x="1016" y="40"/>
                          </a:lnTo>
                          <a:lnTo>
                            <a:pt x="1016" y="40"/>
                          </a:lnTo>
                          <a:lnTo>
                            <a:pt x="1016" y="40"/>
                          </a:lnTo>
                          <a:lnTo>
                            <a:pt x="1011" y="40"/>
                          </a:lnTo>
                          <a:lnTo>
                            <a:pt x="1011" y="39"/>
                          </a:lnTo>
                          <a:lnTo>
                            <a:pt x="1011" y="37"/>
                          </a:lnTo>
                          <a:lnTo>
                            <a:pt x="1011" y="35"/>
                          </a:lnTo>
                          <a:lnTo>
                            <a:pt x="1011" y="33"/>
                          </a:lnTo>
                          <a:lnTo>
                            <a:pt x="1011" y="30"/>
                          </a:lnTo>
                          <a:lnTo>
                            <a:pt x="1009" y="30"/>
                          </a:lnTo>
                          <a:lnTo>
                            <a:pt x="1009" y="26"/>
                          </a:lnTo>
                          <a:lnTo>
                            <a:pt x="1009" y="26"/>
                          </a:lnTo>
                          <a:lnTo>
                            <a:pt x="1007" y="19"/>
                          </a:lnTo>
                          <a:lnTo>
                            <a:pt x="1009" y="19"/>
                          </a:lnTo>
                          <a:lnTo>
                            <a:pt x="1009" y="18"/>
                          </a:lnTo>
                          <a:lnTo>
                            <a:pt x="1007" y="16"/>
                          </a:lnTo>
                          <a:lnTo>
                            <a:pt x="1007" y="16"/>
                          </a:lnTo>
                          <a:lnTo>
                            <a:pt x="1005" y="16"/>
                          </a:lnTo>
                          <a:lnTo>
                            <a:pt x="1004" y="16"/>
                          </a:lnTo>
                          <a:lnTo>
                            <a:pt x="1004" y="14"/>
                          </a:lnTo>
                          <a:lnTo>
                            <a:pt x="998" y="12"/>
                          </a:lnTo>
                          <a:lnTo>
                            <a:pt x="1000" y="11"/>
                          </a:lnTo>
                          <a:lnTo>
                            <a:pt x="997" y="7"/>
                          </a:lnTo>
                          <a:lnTo>
                            <a:pt x="995" y="4"/>
                          </a:lnTo>
                          <a:lnTo>
                            <a:pt x="991" y="4"/>
                          </a:lnTo>
                          <a:close/>
                          <a:moveTo>
                            <a:pt x="920" y="4"/>
                          </a:moveTo>
                          <a:lnTo>
                            <a:pt x="918" y="7"/>
                          </a:lnTo>
                          <a:lnTo>
                            <a:pt x="916" y="11"/>
                          </a:lnTo>
                          <a:lnTo>
                            <a:pt x="915" y="14"/>
                          </a:lnTo>
                          <a:lnTo>
                            <a:pt x="915" y="16"/>
                          </a:lnTo>
                          <a:lnTo>
                            <a:pt x="929" y="12"/>
                          </a:lnTo>
                          <a:lnTo>
                            <a:pt x="929" y="11"/>
                          </a:lnTo>
                          <a:lnTo>
                            <a:pt x="930" y="11"/>
                          </a:lnTo>
                          <a:lnTo>
                            <a:pt x="929" y="9"/>
                          </a:lnTo>
                          <a:lnTo>
                            <a:pt x="929" y="7"/>
                          </a:lnTo>
                          <a:lnTo>
                            <a:pt x="927" y="7"/>
                          </a:lnTo>
                          <a:lnTo>
                            <a:pt x="925" y="7"/>
                          </a:lnTo>
                          <a:lnTo>
                            <a:pt x="923" y="7"/>
                          </a:lnTo>
                          <a:lnTo>
                            <a:pt x="923" y="5"/>
                          </a:lnTo>
                          <a:lnTo>
                            <a:pt x="920" y="4"/>
                          </a:lnTo>
                          <a:close/>
                          <a:moveTo>
                            <a:pt x="1110" y="7"/>
                          </a:moveTo>
                          <a:lnTo>
                            <a:pt x="1108" y="7"/>
                          </a:lnTo>
                          <a:lnTo>
                            <a:pt x="1110" y="11"/>
                          </a:lnTo>
                          <a:lnTo>
                            <a:pt x="1112" y="14"/>
                          </a:lnTo>
                          <a:lnTo>
                            <a:pt x="1114" y="14"/>
                          </a:lnTo>
                          <a:lnTo>
                            <a:pt x="1114" y="14"/>
                          </a:lnTo>
                          <a:lnTo>
                            <a:pt x="1115" y="16"/>
                          </a:lnTo>
                          <a:lnTo>
                            <a:pt x="1121" y="16"/>
                          </a:lnTo>
                          <a:lnTo>
                            <a:pt x="1119" y="12"/>
                          </a:lnTo>
                          <a:lnTo>
                            <a:pt x="1119" y="9"/>
                          </a:lnTo>
                          <a:lnTo>
                            <a:pt x="1117" y="4"/>
                          </a:lnTo>
                          <a:lnTo>
                            <a:pt x="1110" y="5"/>
                          </a:lnTo>
                          <a:lnTo>
                            <a:pt x="1110" y="7"/>
                          </a:lnTo>
                          <a:close/>
                          <a:moveTo>
                            <a:pt x="3145" y="152"/>
                          </a:moveTo>
                          <a:lnTo>
                            <a:pt x="3145" y="157"/>
                          </a:lnTo>
                          <a:lnTo>
                            <a:pt x="3147" y="159"/>
                          </a:lnTo>
                          <a:lnTo>
                            <a:pt x="3147" y="163"/>
                          </a:lnTo>
                          <a:lnTo>
                            <a:pt x="3149" y="166"/>
                          </a:lnTo>
                          <a:lnTo>
                            <a:pt x="3149" y="166"/>
                          </a:lnTo>
                          <a:lnTo>
                            <a:pt x="3149" y="168"/>
                          </a:lnTo>
                          <a:lnTo>
                            <a:pt x="3154" y="168"/>
                          </a:lnTo>
                          <a:lnTo>
                            <a:pt x="3154" y="164"/>
                          </a:lnTo>
                          <a:lnTo>
                            <a:pt x="3156" y="164"/>
                          </a:lnTo>
                          <a:lnTo>
                            <a:pt x="3158" y="164"/>
                          </a:lnTo>
                          <a:lnTo>
                            <a:pt x="3158" y="164"/>
                          </a:lnTo>
                          <a:lnTo>
                            <a:pt x="3158" y="163"/>
                          </a:lnTo>
                          <a:lnTo>
                            <a:pt x="3158" y="163"/>
                          </a:lnTo>
                          <a:lnTo>
                            <a:pt x="3158" y="161"/>
                          </a:lnTo>
                          <a:lnTo>
                            <a:pt x="3161" y="161"/>
                          </a:lnTo>
                          <a:lnTo>
                            <a:pt x="3163" y="163"/>
                          </a:lnTo>
                          <a:lnTo>
                            <a:pt x="3163" y="164"/>
                          </a:lnTo>
                          <a:lnTo>
                            <a:pt x="3164" y="164"/>
                          </a:lnTo>
                          <a:lnTo>
                            <a:pt x="3166" y="163"/>
                          </a:lnTo>
                          <a:lnTo>
                            <a:pt x="3168" y="163"/>
                          </a:lnTo>
                          <a:lnTo>
                            <a:pt x="3168" y="161"/>
                          </a:lnTo>
                          <a:lnTo>
                            <a:pt x="3175" y="161"/>
                          </a:lnTo>
                          <a:lnTo>
                            <a:pt x="3173" y="163"/>
                          </a:lnTo>
                          <a:lnTo>
                            <a:pt x="3173" y="164"/>
                          </a:lnTo>
                          <a:lnTo>
                            <a:pt x="3171" y="166"/>
                          </a:lnTo>
                          <a:lnTo>
                            <a:pt x="3173" y="168"/>
                          </a:lnTo>
                          <a:lnTo>
                            <a:pt x="3175" y="171"/>
                          </a:lnTo>
                          <a:lnTo>
                            <a:pt x="3182" y="171"/>
                          </a:lnTo>
                          <a:lnTo>
                            <a:pt x="3182" y="171"/>
                          </a:lnTo>
                          <a:lnTo>
                            <a:pt x="3185" y="170"/>
                          </a:lnTo>
                          <a:lnTo>
                            <a:pt x="3185" y="177"/>
                          </a:lnTo>
                          <a:lnTo>
                            <a:pt x="3182" y="175"/>
                          </a:lnTo>
                          <a:lnTo>
                            <a:pt x="3182" y="177"/>
                          </a:lnTo>
                          <a:lnTo>
                            <a:pt x="3180" y="177"/>
                          </a:lnTo>
                          <a:lnTo>
                            <a:pt x="3180" y="178"/>
                          </a:lnTo>
                          <a:lnTo>
                            <a:pt x="3180" y="178"/>
                          </a:lnTo>
                          <a:lnTo>
                            <a:pt x="3177" y="178"/>
                          </a:lnTo>
                          <a:lnTo>
                            <a:pt x="3177" y="178"/>
                          </a:lnTo>
                          <a:lnTo>
                            <a:pt x="3175" y="178"/>
                          </a:lnTo>
                          <a:lnTo>
                            <a:pt x="3177" y="184"/>
                          </a:lnTo>
                          <a:lnTo>
                            <a:pt x="3178" y="184"/>
                          </a:lnTo>
                          <a:lnTo>
                            <a:pt x="3178" y="187"/>
                          </a:lnTo>
                          <a:lnTo>
                            <a:pt x="3178" y="187"/>
                          </a:lnTo>
                          <a:lnTo>
                            <a:pt x="3178" y="187"/>
                          </a:lnTo>
                          <a:lnTo>
                            <a:pt x="3173" y="187"/>
                          </a:lnTo>
                          <a:lnTo>
                            <a:pt x="3173" y="191"/>
                          </a:lnTo>
                          <a:lnTo>
                            <a:pt x="3175" y="191"/>
                          </a:lnTo>
                          <a:lnTo>
                            <a:pt x="3175" y="192"/>
                          </a:lnTo>
                          <a:lnTo>
                            <a:pt x="3178" y="192"/>
                          </a:lnTo>
                          <a:lnTo>
                            <a:pt x="3182" y="192"/>
                          </a:lnTo>
                          <a:lnTo>
                            <a:pt x="3184" y="191"/>
                          </a:lnTo>
                          <a:lnTo>
                            <a:pt x="3189" y="191"/>
                          </a:lnTo>
                          <a:lnTo>
                            <a:pt x="3191" y="194"/>
                          </a:lnTo>
                          <a:lnTo>
                            <a:pt x="3194" y="194"/>
                          </a:lnTo>
                          <a:lnTo>
                            <a:pt x="3194" y="194"/>
                          </a:lnTo>
                          <a:lnTo>
                            <a:pt x="3198" y="196"/>
                          </a:lnTo>
                          <a:lnTo>
                            <a:pt x="3198" y="191"/>
                          </a:lnTo>
                          <a:lnTo>
                            <a:pt x="3199" y="191"/>
                          </a:lnTo>
                          <a:lnTo>
                            <a:pt x="3201" y="191"/>
                          </a:lnTo>
                          <a:lnTo>
                            <a:pt x="3201" y="187"/>
                          </a:lnTo>
                          <a:lnTo>
                            <a:pt x="3203" y="189"/>
                          </a:lnTo>
                          <a:lnTo>
                            <a:pt x="3205" y="189"/>
                          </a:lnTo>
                          <a:lnTo>
                            <a:pt x="3206" y="191"/>
                          </a:lnTo>
                          <a:lnTo>
                            <a:pt x="3206" y="192"/>
                          </a:lnTo>
                          <a:lnTo>
                            <a:pt x="3210" y="192"/>
                          </a:lnTo>
                          <a:lnTo>
                            <a:pt x="3213" y="192"/>
                          </a:lnTo>
                          <a:lnTo>
                            <a:pt x="3217" y="191"/>
                          </a:lnTo>
                          <a:lnTo>
                            <a:pt x="3219" y="191"/>
                          </a:lnTo>
                          <a:lnTo>
                            <a:pt x="3219" y="191"/>
                          </a:lnTo>
                          <a:lnTo>
                            <a:pt x="3219" y="192"/>
                          </a:lnTo>
                          <a:lnTo>
                            <a:pt x="3220" y="192"/>
                          </a:lnTo>
                          <a:lnTo>
                            <a:pt x="3220" y="194"/>
                          </a:lnTo>
                          <a:lnTo>
                            <a:pt x="3220" y="194"/>
                          </a:lnTo>
                          <a:lnTo>
                            <a:pt x="3220" y="191"/>
                          </a:lnTo>
                          <a:lnTo>
                            <a:pt x="3220" y="191"/>
                          </a:lnTo>
                          <a:lnTo>
                            <a:pt x="3219" y="189"/>
                          </a:lnTo>
                          <a:lnTo>
                            <a:pt x="3219" y="187"/>
                          </a:lnTo>
                          <a:lnTo>
                            <a:pt x="3219" y="184"/>
                          </a:lnTo>
                          <a:lnTo>
                            <a:pt x="3227" y="184"/>
                          </a:lnTo>
                          <a:lnTo>
                            <a:pt x="3227" y="185"/>
                          </a:lnTo>
                          <a:lnTo>
                            <a:pt x="3229" y="187"/>
                          </a:lnTo>
                          <a:lnTo>
                            <a:pt x="3231" y="187"/>
                          </a:lnTo>
                          <a:lnTo>
                            <a:pt x="3233" y="187"/>
                          </a:lnTo>
                          <a:lnTo>
                            <a:pt x="3234" y="185"/>
                          </a:lnTo>
                          <a:lnTo>
                            <a:pt x="3240" y="185"/>
                          </a:lnTo>
                          <a:lnTo>
                            <a:pt x="3240" y="184"/>
                          </a:lnTo>
                          <a:lnTo>
                            <a:pt x="3240" y="184"/>
                          </a:lnTo>
                          <a:lnTo>
                            <a:pt x="3240" y="184"/>
                          </a:lnTo>
                          <a:lnTo>
                            <a:pt x="3236" y="182"/>
                          </a:lnTo>
                          <a:lnTo>
                            <a:pt x="3236" y="182"/>
                          </a:lnTo>
                          <a:lnTo>
                            <a:pt x="3231" y="182"/>
                          </a:lnTo>
                          <a:lnTo>
                            <a:pt x="3231" y="180"/>
                          </a:lnTo>
                          <a:lnTo>
                            <a:pt x="3227" y="180"/>
                          </a:lnTo>
                          <a:lnTo>
                            <a:pt x="3227" y="178"/>
                          </a:lnTo>
                          <a:lnTo>
                            <a:pt x="3224" y="178"/>
                          </a:lnTo>
                          <a:lnTo>
                            <a:pt x="3220" y="175"/>
                          </a:lnTo>
                          <a:lnTo>
                            <a:pt x="3219" y="175"/>
                          </a:lnTo>
                          <a:lnTo>
                            <a:pt x="3219" y="173"/>
                          </a:lnTo>
                          <a:lnTo>
                            <a:pt x="3212" y="168"/>
                          </a:lnTo>
                          <a:lnTo>
                            <a:pt x="3212" y="163"/>
                          </a:lnTo>
                          <a:lnTo>
                            <a:pt x="3210" y="163"/>
                          </a:lnTo>
                          <a:lnTo>
                            <a:pt x="3210" y="161"/>
                          </a:lnTo>
                          <a:lnTo>
                            <a:pt x="3208" y="159"/>
                          </a:lnTo>
                          <a:lnTo>
                            <a:pt x="3208" y="159"/>
                          </a:lnTo>
                          <a:lnTo>
                            <a:pt x="3206" y="157"/>
                          </a:lnTo>
                          <a:lnTo>
                            <a:pt x="3206" y="154"/>
                          </a:lnTo>
                          <a:lnTo>
                            <a:pt x="3206" y="149"/>
                          </a:lnTo>
                          <a:lnTo>
                            <a:pt x="3205" y="149"/>
                          </a:lnTo>
                          <a:lnTo>
                            <a:pt x="3205" y="145"/>
                          </a:lnTo>
                          <a:lnTo>
                            <a:pt x="3206" y="145"/>
                          </a:lnTo>
                          <a:lnTo>
                            <a:pt x="3208" y="145"/>
                          </a:lnTo>
                          <a:lnTo>
                            <a:pt x="3208" y="143"/>
                          </a:lnTo>
                          <a:lnTo>
                            <a:pt x="3208" y="143"/>
                          </a:lnTo>
                          <a:lnTo>
                            <a:pt x="3210" y="142"/>
                          </a:lnTo>
                          <a:lnTo>
                            <a:pt x="3208" y="140"/>
                          </a:lnTo>
                          <a:lnTo>
                            <a:pt x="3208" y="138"/>
                          </a:lnTo>
                          <a:lnTo>
                            <a:pt x="3206" y="136"/>
                          </a:lnTo>
                          <a:lnTo>
                            <a:pt x="3208" y="135"/>
                          </a:lnTo>
                          <a:lnTo>
                            <a:pt x="3208" y="135"/>
                          </a:lnTo>
                          <a:lnTo>
                            <a:pt x="3210" y="133"/>
                          </a:lnTo>
                          <a:lnTo>
                            <a:pt x="3212" y="133"/>
                          </a:lnTo>
                          <a:lnTo>
                            <a:pt x="3212" y="131"/>
                          </a:lnTo>
                          <a:lnTo>
                            <a:pt x="3210" y="129"/>
                          </a:lnTo>
                          <a:lnTo>
                            <a:pt x="3210" y="128"/>
                          </a:lnTo>
                          <a:lnTo>
                            <a:pt x="3212" y="128"/>
                          </a:lnTo>
                          <a:lnTo>
                            <a:pt x="3212" y="126"/>
                          </a:lnTo>
                          <a:lnTo>
                            <a:pt x="3212" y="124"/>
                          </a:lnTo>
                          <a:lnTo>
                            <a:pt x="3212" y="124"/>
                          </a:lnTo>
                          <a:lnTo>
                            <a:pt x="3212" y="122"/>
                          </a:lnTo>
                          <a:lnTo>
                            <a:pt x="3213" y="122"/>
                          </a:lnTo>
                          <a:lnTo>
                            <a:pt x="3213" y="121"/>
                          </a:lnTo>
                          <a:lnTo>
                            <a:pt x="3215" y="121"/>
                          </a:lnTo>
                          <a:lnTo>
                            <a:pt x="3215" y="117"/>
                          </a:lnTo>
                          <a:lnTo>
                            <a:pt x="3213" y="115"/>
                          </a:lnTo>
                          <a:lnTo>
                            <a:pt x="3213" y="115"/>
                          </a:lnTo>
                          <a:lnTo>
                            <a:pt x="3212" y="115"/>
                          </a:lnTo>
                          <a:lnTo>
                            <a:pt x="3210" y="115"/>
                          </a:lnTo>
                          <a:lnTo>
                            <a:pt x="3206" y="115"/>
                          </a:lnTo>
                          <a:lnTo>
                            <a:pt x="3206" y="114"/>
                          </a:lnTo>
                          <a:lnTo>
                            <a:pt x="3205" y="114"/>
                          </a:lnTo>
                          <a:lnTo>
                            <a:pt x="3203" y="112"/>
                          </a:lnTo>
                          <a:lnTo>
                            <a:pt x="3201" y="110"/>
                          </a:lnTo>
                          <a:lnTo>
                            <a:pt x="3198" y="112"/>
                          </a:lnTo>
                          <a:lnTo>
                            <a:pt x="3194" y="112"/>
                          </a:lnTo>
                          <a:lnTo>
                            <a:pt x="3192" y="112"/>
                          </a:lnTo>
                          <a:lnTo>
                            <a:pt x="3192" y="112"/>
                          </a:lnTo>
                          <a:lnTo>
                            <a:pt x="3191" y="110"/>
                          </a:lnTo>
                          <a:lnTo>
                            <a:pt x="3191" y="107"/>
                          </a:lnTo>
                          <a:lnTo>
                            <a:pt x="3194" y="108"/>
                          </a:lnTo>
                          <a:lnTo>
                            <a:pt x="3194" y="108"/>
                          </a:lnTo>
                          <a:lnTo>
                            <a:pt x="3196" y="108"/>
                          </a:lnTo>
                          <a:lnTo>
                            <a:pt x="3196" y="110"/>
                          </a:lnTo>
                          <a:lnTo>
                            <a:pt x="3203" y="110"/>
                          </a:lnTo>
                          <a:lnTo>
                            <a:pt x="3203" y="108"/>
                          </a:lnTo>
                          <a:lnTo>
                            <a:pt x="3206" y="108"/>
                          </a:lnTo>
                          <a:lnTo>
                            <a:pt x="3206" y="110"/>
                          </a:lnTo>
                          <a:lnTo>
                            <a:pt x="3208" y="112"/>
                          </a:lnTo>
                          <a:lnTo>
                            <a:pt x="3212" y="112"/>
                          </a:lnTo>
                          <a:lnTo>
                            <a:pt x="3215" y="112"/>
                          </a:lnTo>
                          <a:lnTo>
                            <a:pt x="3217" y="110"/>
                          </a:lnTo>
                          <a:lnTo>
                            <a:pt x="3220" y="108"/>
                          </a:lnTo>
                          <a:lnTo>
                            <a:pt x="3220" y="107"/>
                          </a:lnTo>
                          <a:lnTo>
                            <a:pt x="3220" y="105"/>
                          </a:lnTo>
                          <a:lnTo>
                            <a:pt x="3220" y="103"/>
                          </a:lnTo>
                          <a:lnTo>
                            <a:pt x="3220" y="100"/>
                          </a:lnTo>
                          <a:lnTo>
                            <a:pt x="3222" y="101"/>
                          </a:lnTo>
                          <a:lnTo>
                            <a:pt x="3224" y="101"/>
                          </a:lnTo>
                          <a:lnTo>
                            <a:pt x="3224" y="101"/>
                          </a:lnTo>
                          <a:lnTo>
                            <a:pt x="3226" y="101"/>
                          </a:lnTo>
                          <a:lnTo>
                            <a:pt x="3229" y="101"/>
                          </a:lnTo>
                          <a:lnTo>
                            <a:pt x="3227" y="96"/>
                          </a:lnTo>
                          <a:lnTo>
                            <a:pt x="3233" y="96"/>
                          </a:lnTo>
                          <a:lnTo>
                            <a:pt x="3231" y="86"/>
                          </a:lnTo>
                          <a:lnTo>
                            <a:pt x="3236" y="86"/>
                          </a:lnTo>
                          <a:lnTo>
                            <a:pt x="3236" y="89"/>
                          </a:lnTo>
                          <a:lnTo>
                            <a:pt x="3236" y="89"/>
                          </a:lnTo>
                          <a:lnTo>
                            <a:pt x="3236" y="91"/>
                          </a:lnTo>
                          <a:lnTo>
                            <a:pt x="3238" y="89"/>
                          </a:lnTo>
                          <a:lnTo>
                            <a:pt x="3240" y="88"/>
                          </a:lnTo>
                          <a:lnTo>
                            <a:pt x="3240" y="88"/>
                          </a:lnTo>
                          <a:lnTo>
                            <a:pt x="3241" y="88"/>
                          </a:lnTo>
                          <a:lnTo>
                            <a:pt x="3243" y="84"/>
                          </a:lnTo>
                          <a:lnTo>
                            <a:pt x="3243" y="82"/>
                          </a:lnTo>
                          <a:lnTo>
                            <a:pt x="3245" y="81"/>
                          </a:lnTo>
                          <a:lnTo>
                            <a:pt x="3248" y="81"/>
                          </a:lnTo>
                          <a:lnTo>
                            <a:pt x="3247" y="79"/>
                          </a:lnTo>
                          <a:lnTo>
                            <a:pt x="3245" y="75"/>
                          </a:lnTo>
                          <a:lnTo>
                            <a:pt x="3245" y="75"/>
                          </a:lnTo>
                          <a:lnTo>
                            <a:pt x="3252" y="74"/>
                          </a:lnTo>
                          <a:lnTo>
                            <a:pt x="3254" y="70"/>
                          </a:lnTo>
                          <a:lnTo>
                            <a:pt x="3255" y="70"/>
                          </a:lnTo>
                          <a:lnTo>
                            <a:pt x="3257" y="70"/>
                          </a:lnTo>
                          <a:lnTo>
                            <a:pt x="3257" y="70"/>
                          </a:lnTo>
                          <a:lnTo>
                            <a:pt x="3262" y="70"/>
                          </a:lnTo>
                          <a:lnTo>
                            <a:pt x="3262" y="67"/>
                          </a:lnTo>
                          <a:lnTo>
                            <a:pt x="3264" y="67"/>
                          </a:lnTo>
                          <a:lnTo>
                            <a:pt x="3264" y="67"/>
                          </a:lnTo>
                          <a:lnTo>
                            <a:pt x="3266" y="67"/>
                          </a:lnTo>
                          <a:lnTo>
                            <a:pt x="3267" y="67"/>
                          </a:lnTo>
                          <a:lnTo>
                            <a:pt x="3269" y="67"/>
                          </a:lnTo>
                          <a:lnTo>
                            <a:pt x="3269" y="68"/>
                          </a:lnTo>
                          <a:lnTo>
                            <a:pt x="3271" y="68"/>
                          </a:lnTo>
                          <a:lnTo>
                            <a:pt x="3274" y="67"/>
                          </a:lnTo>
                          <a:lnTo>
                            <a:pt x="3274" y="63"/>
                          </a:lnTo>
                          <a:lnTo>
                            <a:pt x="3278" y="63"/>
                          </a:lnTo>
                          <a:lnTo>
                            <a:pt x="3278" y="61"/>
                          </a:lnTo>
                          <a:lnTo>
                            <a:pt x="3280" y="61"/>
                          </a:lnTo>
                          <a:lnTo>
                            <a:pt x="3280" y="60"/>
                          </a:lnTo>
                          <a:lnTo>
                            <a:pt x="3281" y="58"/>
                          </a:lnTo>
                          <a:lnTo>
                            <a:pt x="3281" y="58"/>
                          </a:lnTo>
                          <a:lnTo>
                            <a:pt x="3287" y="58"/>
                          </a:lnTo>
                          <a:lnTo>
                            <a:pt x="3288" y="54"/>
                          </a:lnTo>
                          <a:lnTo>
                            <a:pt x="3290" y="54"/>
                          </a:lnTo>
                          <a:lnTo>
                            <a:pt x="3290" y="54"/>
                          </a:lnTo>
                          <a:lnTo>
                            <a:pt x="3297" y="53"/>
                          </a:lnTo>
                          <a:lnTo>
                            <a:pt x="3297" y="53"/>
                          </a:lnTo>
                          <a:lnTo>
                            <a:pt x="3299" y="53"/>
                          </a:lnTo>
                          <a:lnTo>
                            <a:pt x="3299" y="51"/>
                          </a:lnTo>
                          <a:lnTo>
                            <a:pt x="3308" y="53"/>
                          </a:lnTo>
                          <a:lnTo>
                            <a:pt x="3313" y="49"/>
                          </a:lnTo>
                          <a:lnTo>
                            <a:pt x="3318" y="47"/>
                          </a:lnTo>
                          <a:lnTo>
                            <a:pt x="3323" y="46"/>
                          </a:lnTo>
                          <a:lnTo>
                            <a:pt x="3323" y="47"/>
                          </a:lnTo>
                          <a:lnTo>
                            <a:pt x="3325" y="47"/>
                          </a:lnTo>
                          <a:lnTo>
                            <a:pt x="3325" y="47"/>
                          </a:lnTo>
                          <a:lnTo>
                            <a:pt x="3327" y="49"/>
                          </a:lnTo>
                          <a:lnTo>
                            <a:pt x="3329" y="46"/>
                          </a:lnTo>
                          <a:lnTo>
                            <a:pt x="3332" y="46"/>
                          </a:lnTo>
                          <a:lnTo>
                            <a:pt x="3332" y="44"/>
                          </a:lnTo>
                          <a:lnTo>
                            <a:pt x="3337" y="44"/>
                          </a:lnTo>
                          <a:lnTo>
                            <a:pt x="3337" y="42"/>
                          </a:lnTo>
                          <a:lnTo>
                            <a:pt x="3348" y="40"/>
                          </a:lnTo>
                          <a:lnTo>
                            <a:pt x="3348" y="40"/>
                          </a:lnTo>
                          <a:lnTo>
                            <a:pt x="3356" y="40"/>
                          </a:lnTo>
                          <a:lnTo>
                            <a:pt x="3356" y="39"/>
                          </a:lnTo>
                          <a:lnTo>
                            <a:pt x="3360" y="39"/>
                          </a:lnTo>
                          <a:lnTo>
                            <a:pt x="3360" y="37"/>
                          </a:lnTo>
                          <a:lnTo>
                            <a:pt x="3362" y="37"/>
                          </a:lnTo>
                          <a:lnTo>
                            <a:pt x="3362" y="37"/>
                          </a:lnTo>
                          <a:lnTo>
                            <a:pt x="3369" y="37"/>
                          </a:lnTo>
                          <a:lnTo>
                            <a:pt x="3369" y="33"/>
                          </a:lnTo>
                          <a:lnTo>
                            <a:pt x="3376" y="33"/>
                          </a:lnTo>
                          <a:lnTo>
                            <a:pt x="3377" y="30"/>
                          </a:lnTo>
                          <a:lnTo>
                            <a:pt x="3381" y="30"/>
                          </a:lnTo>
                          <a:lnTo>
                            <a:pt x="3381" y="28"/>
                          </a:lnTo>
                          <a:lnTo>
                            <a:pt x="3383" y="28"/>
                          </a:lnTo>
                          <a:lnTo>
                            <a:pt x="3383" y="28"/>
                          </a:lnTo>
                          <a:lnTo>
                            <a:pt x="3383" y="25"/>
                          </a:lnTo>
                          <a:lnTo>
                            <a:pt x="3384" y="25"/>
                          </a:lnTo>
                          <a:lnTo>
                            <a:pt x="3383" y="19"/>
                          </a:lnTo>
                          <a:lnTo>
                            <a:pt x="3384" y="18"/>
                          </a:lnTo>
                          <a:lnTo>
                            <a:pt x="3384" y="18"/>
                          </a:lnTo>
                          <a:lnTo>
                            <a:pt x="3384" y="16"/>
                          </a:lnTo>
                          <a:lnTo>
                            <a:pt x="3381" y="16"/>
                          </a:lnTo>
                          <a:lnTo>
                            <a:pt x="3379" y="12"/>
                          </a:lnTo>
                          <a:lnTo>
                            <a:pt x="3379" y="11"/>
                          </a:lnTo>
                          <a:lnTo>
                            <a:pt x="3376" y="9"/>
                          </a:lnTo>
                          <a:lnTo>
                            <a:pt x="3374" y="9"/>
                          </a:lnTo>
                          <a:lnTo>
                            <a:pt x="3370" y="9"/>
                          </a:lnTo>
                          <a:lnTo>
                            <a:pt x="3369" y="11"/>
                          </a:lnTo>
                          <a:lnTo>
                            <a:pt x="3367" y="12"/>
                          </a:lnTo>
                          <a:lnTo>
                            <a:pt x="3362" y="12"/>
                          </a:lnTo>
                          <a:lnTo>
                            <a:pt x="3362" y="14"/>
                          </a:lnTo>
                          <a:lnTo>
                            <a:pt x="3360" y="16"/>
                          </a:lnTo>
                          <a:lnTo>
                            <a:pt x="3358" y="18"/>
                          </a:lnTo>
                          <a:lnTo>
                            <a:pt x="3356" y="21"/>
                          </a:lnTo>
                          <a:lnTo>
                            <a:pt x="3355" y="21"/>
                          </a:lnTo>
                          <a:lnTo>
                            <a:pt x="3355" y="19"/>
                          </a:lnTo>
                          <a:lnTo>
                            <a:pt x="3353" y="19"/>
                          </a:lnTo>
                          <a:lnTo>
                            <a:pt x="3351" y="19"/>
                          </a:lnTo>
                          <a:lnTo>
                            <a:pt x="3351" y="19"/>
                          </a:lnTo>
                          <a:lnTo>
                            <a:pt x="3350" y="19"/>
                          </a:lnTo>
                          <a:lnTo>
                            <a:pt x="3350" y="21"/>
                          </a:lnTo>
                          <a:lnTo>
                            <a:pt x="3348" y="21"/>
                          </a:lnTo>
                          <a:lnTo>
                            <a:pt x="3348" y="23"/>
                          </a:lnTo>
                          <a:lnTo>
                            <a:pt x="3344" y="23"/>
                          </a:lnTo>
                          <a:lnTo>
                            <a:pt x="3344" y="23"/>
                          </a:lnTo>
                          <a:lnTo>
                            <a:pt x="3343" y="23"/>
                          </a:lnTo>
                          <a:lnTo>
                            <a:pt x="3341" y="23"/>
                          </a:lnTo>
                          <a:lnTo>
                            <a:pt x="3341" y="23"/>
                          </a:lnTo>
                          <a:lnTo>
                            <a:pt x="3339" y="23"/>
                          </a:lnTo>
                          <a:lnTo>
                            <a:pt x="3337" y="25"/>
                          </a:lnTo>
                          <a:lnTo>
                            <a:pt x="3336" y="25"/>
                          </a:lnTo>
                          <a:lnTo>
                            <a:pt x="3336" y="26"/>
                          </a:lnTo>
                          <a:lnTo>
                            <a:pt x="3332" y="28"/>
                          </a:lnTo>
                          <a:lnTo>
                            <a:pt x="3332" y="28"/>
                          </a:lnTo>
                          <a:lnTo>
                            <a:pt x="3323" y="30"/>
                          </a:lnTo>
                          <a:lnTo>
                            <a:pt x="3323" y="30"/>
                          </a:lnTo>
                          <a:lnTo>
                            <a:pt x="3322" y="28"/>
                          </a:lnTo>
                          <a:lnTo>
                            <a:pt x="3320" y="28"/>
                          </a:lnTo>
                          <a:lnTo>
                            <a:pt x="3320" y="30"/>
                          </a:lnTo>
                          <a:lnTo>
                            <a:pt x="3318" y="30"/>
                          </a:lnTo>
                          <a:lnTo>
                            <a:pt x="3316" y="32"/>
                          </a:lnTo>
                          <a:lnTo>
                            <a:pt x="3311" y="33"/>
                          </a:lnTo>
                          <a:lnTo>
                            <a:pt x="3311" y="32"/>
                          </a:lnTo>
                          <a:lnTo>
                            <a:pt x="3306" y="32"/>
                          </a:lnTo>
                          <a:lnTo>
                            <a:pt x="3306" y="30"/>
                          </a:lnTo>
                          <a:lnTo>
                            <a:pt x="3301" y="28"/>
                          </a:lnTo>
                          <a:lnTo>
                            <a:pt x="3297" y="26"/>
                          </a:lnTo>
                          <a:lnTo>
                            <a:pt x="3290" y="28"/>
                          </a:lnTo>
                          <a:lnTo>
                            <a:pt x="3290" y="28"/>
                          </a:lnTo>
                          <a:lnTo>
                            <a:pt x="3288" y="28"/>
                          </a:lnTo>
                          <a:lnTo>
                            <a:pt x="3290" y="37"/>
                          </a:lnTo>
                          <a:lnTo>
                            <a:pt x="3281" y="37"/>
                          </a:lnTo>
                          <a:lnTo>
                            <a:pt x="3280" y="37"/>
                          </a:lnTo>
                          <a:lnTo>
                            <a:pt x="3280" y="35"/>
                          </a:lnTo>
                          <a:lnTo>
                            <a:pt x="3278" y="35"/>
                          </a:lnTo>
                          <a:lnTo>
                            <a:pt x="3278" y="37"/>
                          </a:lnTo>
                          <a:lnTo>
                            <a:pt x="3276" y="37"/>
                          </a:lnTo>
                          <a:lnTo>
                            <a:pt x="3276" y="37"/>
                          </a:lnTo>
                          <a:lnTo>
                            <a:pt x="3273" y="37"/>
                          </a:lnTo>
                          <a:lnTo>
                            <a:pt x="3273" y="37"/>
                          </a:lnTo>
                          <a:lnTo>
                            <a:pt x="3273" y="37"/>
                          </a:lnTo>
                          <a:lnTo>
                            <a:pt x="3273" y="37"/>
                          </a:lnTo>
                          <a:lnTo>
                            <a:pt x="3269" y="37"/>
                          </a:lnTo>
                          <a:lnTo>
                            <a:pt x="3267" y="40"/>
                          </a:lnTo>
                          <a:lnTo>
                            <a:pt x="3266" y="40"/>
                          </a:lnTo>
                          <a:lnTo>
                            <a:pt x="3266" y="40"/>
                          </a:lnTo>
                          <a:lnTo>
                            <a:pt x="3260" y="40"/>
                          </a:lnTo>
                          <a:lnTo>
                            <a:pt x="3260" y="42"/>
                          </a:lnTo>
                          <a:lnTo>
                            <a:pt x="3257" y="42"/>
                          </a:lnTo>
                          <a:lnTo>
                            <a:pt x="3257" y="44"/>
                          </a:lnTo>
                          <a:lnTo>
                            <a:pt x="3257" y="46"/>
                          </a:lnTo>
                          <a:lnTo>
                            <a:pt x="3245" y="49"/>
                          </a:lnTo>
                          <a:lnTo>
                            <a:pt x="3243" y="51"/>
                          </a:lnTo>
                          <a:lnTo>
                            <a:pt x="3243" y="51"/>
                          </a:lnTo>
                          <a:lnTo>
                            <a:pt x="3243" y="51"/>
                          </a:lnTo>
                          <a:lnTo>
                            <a:pt x="3241" y="51"/>
                          </a:lnTo>
                          <a:lnTo>
                            <a:pt x="3240" y="53"/>
                          </a:lnTo>
                          <a:lnTo>
                            <a:pt x="3238" y="54"/>
                          </a:lnTo>
                          <a:lnTo>
                            <a:pt x="3234" y="54"/>
                          </a:lnTo>
                          <a:lnTo>
                            <a:pt x="3233" y="54"/>
                          </a:lnTo>
                          <a:lnTo>
                            <a:pt x="3231" y="53"/>
                          </a:lnTo>
                          <a:lnTo>
                            <a:pt x="3229" y="53"/>
                          </a:lnTo>
                          <a:lnTo>
                            <a:pt x="3226" y="54"/>
                          </a:lnTo>
                          <a:lnTo>
                            <a:pt x="3220" y="54"/>
                          </a:lnTo>
                          <a:lnTo>
                            <a:pt x="3220" y="54"/>
                          </a:lnTo>
                          <a:lnTo>
                            <a:pt x="3219" y="56"/>
                          </a:lnTo>
                          <a:lnTo>
                            <a:pt x="3219" y="58"/>
                          </a:lnTo>
                          <a:lnTo>
                            <a:pt x="3215" y="60"/>
                          </a:lnTo>
                          <a:lnTo>
                            <a:pt x="3213" y="61"/>
                          </a:lnTo>
                          <a:lnTo>
                            <a:pt x="3212" y="60"/>
                          </a:lnTo>
                          <a:lnTo>
                            <a:pt x="3210" y="60"/>
                          </a:lnTo>
                          <a:lnTo>
                            <a:pt x="3206" y="58"/>
                          </a:lnTo>
                          <a:lnTo>
                            <a:pt x="3206" y="60"/>
                          </a:lnTo>
                          <a:lnTo>
                            <a:pt x="3205" y="61"/>
                          </a:lnTo>
                          <a:lnTo>
                            <a:pt x="3205" y="63"/>
                          </a:lnTo>
                          <a:lnTo>
                            <a:pt x="3210" y="63"/>
                          </a:lnTo>
                          <a:lnTo>
                            <a:pt x="3210" y="65"/>
                          </a:lnTo>
                          <a:lnTo>
                            <a:pt x="3206" y="65"/>
                          </a:lnTo>
                          <a:lnTo>
                            <a:pt x="3203" y="67"/>
                          </a:lnTo>
                          <a:lnTo>
                            <a:pt x="3203" y="70"/>
                          </a:lnTo>
                          <a:lnTo>
                            <a:pt x="3206" y="70"/>
                          </a:lnTo>
                          <a:lnTo>
                            <a:pt x="3206" y="72"/>
                          </a:lnTo>
                          <a:lnTo>
                            <a:pt x="3208" y="74"/>
                          </a:lnTo>
                          <a:lnTo>
                            <a:pt x="3198" y="70"/>
                          </a:lnTo>
                          <a:lnTo>
                            <a:pt x="3198" y="70"/>
                          </a:lnTo>
                          <a:lnTo>
                            <a:pt x="3198" y="72"/>
                          </a:lnTo>
                          <a:lnTo>
                            <a:pt x="3196" y="72"/>
                          </a:lnTo>
                          <a:lnTo>
                            <a:pt x="3196" y="77"/>
                          </a:lnTo>
                          <a:lnTo>
                            <a:pt x="3192" y="77"/>
                          </a:lnTo>
                          <a:lnTo>
                            <a:pt x="3192" y="75"/>
                          </a:lnTo>
                          <a:lnTo>
                            <a:pt x="3191" y="75"/>
                          </a:lnTo>
                          <a:lnTo>
                            <a:pt x="3191" y="82"/>
                          </a:lnTo>
                          <a:lnTo>
                            <a:pt x="3191" y="82"/>
                          </a:lnTo>
                          <a:lnTo>
                            <a:pt x="3191" y="82"/>
                          </a:lnTo>
                          <a:lnTo>
                            <a:pt x="3191" y="84"/>
                          </a:lnTo>
                          <a:lnTo>
                            <a:pt x="3189" y="84"/>
                          </a:lnTo>
                          <a:lnTo>
                            <a:pt x="3189" y="84"/>
                          </a:lnTo>
                          <a:lnTo>
                            <a:pt x="3189" y="82"/>
                          </a:lnTo>
                          <a:lnTo>
                            <a:pt x="3184" y="84"/>
                          </a:lnTo>
                          <a:lnTo>
                            <a:pt x="3180" y="86"/>
                          </a:lnTo>
                          <a:lnTo>
                            <a:pt x="3178" y="89"/>
                          </a:lnTo>
                          <a:lnTo>
                            <a:pt x="3177" y="89"/>
                          </a:lnTo>
                          <a:lnTo>
                            <a:pt x="3175" y="91"/>
                          </a:lnTo>
                          <a:lnTo>
                            <a:pt x="3168" y="91"/>
                          </a:lnTo>
                          <a:lnTo>
                            <a:pt x="3166" y="95"/>
                          </a:lnTo>
                          <a:lnTo>
                            <a:pt x="3170" y="96"/>
                          </a:lnTo>
                          <a:lnTo>
                            <a:pt x="3171" y="96"/>
                          </a:lnTo>
                          <a:lnTo>
                            <a:pt x="3173" y="98"/>
                          </a:lnTo>
                          <a:lnTo>
                            <a:pt x="3180" y="98"/>
                          </a:lnTo>
                          <a:lnTo>
                            <a:pt x="3180" y="96"/>
                          </a:lnTo>
                          <a:lnTo>
                            <a:pt x="3187" y="98"/>
                          </a:lnTo>
                          <a:lnTo>
                            <a:pt x="3187" y="98"/>
                          </a:lnTo>
                          <a:lnTo>
                            <a:pt x="3178" y="98"/>
                          </a:lnTo>
                          <a:lnTo>
                            <a:pt x="3178" y="100"/>
                          </a:lnTo>
                          <a:lnTo>
                            <a:pt x="3178" y="101"/>
                          </a:lnTo>
                          <a:lnTo>
                            <a:pt x="3177" y="103"/>
                          </a:lnTo>
                          <a:lnTo>
                            <a:pt x="3177" y="103"/>
                          </a:lnTo>
                          <a:lnTo>
                            <a:pt x="3177" y="107"/>
                          </a:lnTo>
                          <a:lnTo>
                            <a:pt x="3175" y="107"/>
                          </a:lnTo>
                          <a:lnTo>
                            <a:pt x="3175" y="108"/>
                          </a:lnTo>
                          <a:lnTo>
                            <a:pt x="3177" y="108"/>
                          </a:lnTo>
                          <a:lnTo>
                            <a:pt x="3177" y="108"/>
                          </a:lnTo>
                          <a:lnTo>
                            <a:pt x="3177" y="110"/>
                          </a:lnTo>
                          <a:lnTo>
                            <a:pt x="3178" y="110"/>
                          </a:lnTo>
                          <a:lnTo>
                            <a:pt x="3180" y="108"/>
                          </a:lnTo>
                          <a:lnTo>
                            <a:pt x="3182" y="108"/>
                          </a:lnTo>
                          <a:lnTo>
                            <a:pt x="3182" y="108"/>
                          </a:lnTo>
                          <a:lnTo>
                            <a:pt x="3177" y="115"/>
                          </a:lnTo>
                          <a:lnTo>
                            <a:pt x="3177" y="115"/>
                          </a:lnTo>
                          <a:lnTo>
                            <a:pt x="3173" y="115"/>
                          </a:lnTo>
                          <a:lnTo>
                            <a:pt x="3170" y="115"/>
                          </a:lnTo>
                          <a:lnTo>
                            <a:pt x="3166" y="115"/>
                          </a:lnTo>
                          <a:lnTo>
                            <a:pt x="3166" y="117"/>
                          </a:lnTo>
                          <a:lnTo>
                            <a:pt x="3164" y="117"/>
                          </a:lnTo>
                          <a:lnTo>
                            <a:pt x="3163" y="119"/>
                          </a:lnTo>
                          <a:lnTo>
                            <a:pt x="3163" y="121"/>
                          </a:lnTo>
                          <a:lnTo>
                            <a:pt x="3161" y="121"/>
                          </a:lnTo>
                          <a:lnTo>
                            <a:pt x="3161" y="121"/>
                          </a:lnTo>
                          <a:lnTo>
                            <a:pt x="3163" y="124"/>
                          </a:lnTo>
                          <a:lnTo>
                            <a:pt x="3163" y="126"/>
                          </a:lnTo>
                          <a:lnTo>
                            <a:pt x="3163" y="128"/>
                          </a:lnTo>
                          <a:lnTo>
                            <a:pt x="3164" y="129"/>
                          </a:lnTo>
                          <a:lnTo>
                            <a:pt x="3166" y="129"/>
                          </a:lnTo>
                          <a:lnTo>
                            <a:pt x="3166" y="131"/>
                          </a:lnTo>
                          <a:lnTo>
                            <a:pt x="3161" y="131"/>
                          </a:lnTo>
                          <a:lnTo>
                            <a:pt x="3161" y="138"/>
                          </a:lnTo>
                          <a:lnTo>
                            <a:pt x="3159" y="138"/>
                          </a:lnTo>
                          <a:lnTo>
                            <a:pt x="3159" y="138"/>
                          </a:lnTo>
                          <a:lnTo>
                            <a:pt x="3158" y="140"/>
                          </a:lnTo>
                          <a:lnTo>
                            <a:pt x="3158" y="140"/>
                          </a:lnTo>
                          <a:lnTo>
                            <a:pt x="3159" y="142"/>
                          </a:lnTo>
                          <a:lnTo>
                            <a:pt x="3159" y="142"/>
                          </a:lnTo>
                          <a:lnTo>
                            <a:pt x="3161" y="145"/>
                          </a:lnTo>
                          <a:lnTo>
                            <a:pt x="3159" y="145"/>
                          </a:lnTo>
                          <a:lnTo>
                            <a:pt x="3159" y="145"/>
                          </a:lnTo>
                          <a:lnTo>
                            <a:pt x="3159" y="147"/>
                          </a:lnTo>
                          <a:lnTo>
                            <a:pt x="3156" y="145"/>
                          </a:lnTo>
                          <a:lnTo>
                            <a:pt x="3156" y="149"/>
                          </a:lnTo>
                          <a:lnTo>
                            <a:pt x="3154" y="147"/>
                          </a:lnTo>
                          <a:lnTo>
                            <a:pt x="3152" y="147"/>
                          </a:lnTo>
                          <a:lnTo>
                            <a:pt x="3151" y="145"/>
                          </a:lnTo>
                          <a:lnTo>
                            <a:pt x="3149" y="145"/>
                          </a:lnTo>
                          <a:lnTo>
                            <a:pt x="3147" y="149"/>
                          </a:lnTo>
                          <a:lnTo>
                            <a:pt x="3145" y="152"/>
                          </a:lnTo>
                          <a:close/>
                          <a:moveTo>
                            <a:pt x="916" y="26"/>
                          </a:moveTo>
                          <a:lnTo>
                            <a:pt x="918" y="26"/>
                          </a:lnTo>
                          <a:lnTo>
                            <a:pt x="922" y="28"/>
                          </a:lnTo>
                          <a:lnTo>
                            <a:pt x="925" y="28"/>
                          </a:lnTo>
                          <a:lnTo>
                            <a:pt x="925" y="26"/>
                          </a:lnTo>
                          <a:lnTo>
                            <a:pt x="934" y="25"/>
                          </a:lnTo>
                          <a:lnTo>
                            <a:pt x="934" y="26"/>
                          </a:lnTo>
                          <a:lnTo>
                            <a:pt x="930" y="28"/>
                          </a:lnTo>
                          <a:lnTo>
                            <a:pt x="927" y="28"/>
                          </a:lnTo>
                          <a:lnTo>
                            <a:pt x="923" y="30"/>
                          </a:lnTo>
                          <a:lnTo>
                            <a:pt x="920" y="32"/>
                          </a:lnTo>
                          <a:lnTo>
                            <a:pt x="920" y="35"/>
                          </a:lnTo>
                          <a:lnTo>
                            <a:pt x="925" y="33"/>
                          </a:lnTo>
                          <a:lnTo>
                            <a:pt x="925" y="33"/>
                          </a:lnTo>
                          <a:lnTo>
                            <a:pt x="934" y="33"/>
                          </a:lnTo>
                          <a:lnTo>
                            <a:pt x="934" y="33"/>
                          </a:lnTo>
                          <a:lnTo>
                            <a:pt x="929" y="37"/>
                          </a:lnTo>
                          <a:lnTo>
                            <a:pt x="929" y="40"/>
                          </a:lnTo>
                          <a:lnTo>
                            <a:pt x="927" y="40"/>
                          </a:lnTo>
                          <a:lnTo>
                            <a:pt x="925" y="42"/>
                          </a:lnTo>
                          <a:lnTo>
                            <a:pt x="922" y="42"/>
                          </a:lnTo>
                          <a:lnTo>
                            <a:pt x="922" y="46"/>
                          </a:lnTo>
                          <a:lnTo>
                            <a:pt x="936" y="44"/>
                          </a:lnTo>
                          <a:lnTo>
                            <a:pt x="937" y="42"/>
                          </a:lnTo>
                          <a:lnTo>
                            <a:pt x="939" y="42"/>
                          </a:lnTo>
                          <a:lnTo>
                            <a:pt x="941" y="39"/>
                          </a:lnTo>
                          <a:lnTo>
                            <a:pt x="943" y="39"/>
                          </a:lnTo>
                          <a:lnTo>
                            <a:pt x="943" y="37"/>
                          </a:lnTo>
                          <a:lnTo>
                            <a:pt x="944" y="37"/>
                          </a:lnTo>
                          <a:lnTo>
                            <a:pt x="944" y="37"/>
                          </a:lnTo>
                          <a:lnTo>
                            <a:pt x="946" y="35"/>
                          </a:lnTo>
                          <a:lnTo>
                            <a:pt x="946" y="35"/>
                          </a:lnTo>
                          <a:lnTo>
                            <a:pt x="948" y="35"/>
                          </a:lnTo>
                          <a:lnTo>
                            <a:pt x="948" y="35"/>
                          </a:lnTo>
                          <a:lnTo>
                            <a:pt x="948" y="33"/>
                          </a:lnTo>
                          <a:lnTo>
                            <a:pt x="946" y="33"/>
                          </a:lnTo>
                          <a:lnTo>
                            <a:pt x="946" y="30"/>
                          </a:lnTo>
                          <a:lnTo>
                            <a:pt x="948" y="28"/>
                          </a:lnTo>
                          <a:lnTo>
                            <a:pt x="948" y="25"/>
                          </a:lnTo>
                          <a:lnTo>
                            <a:pt x="946" y="23"/>
                          </a:lnTo>
                          <a:lnTo>
                            <a:pt x="941" y="23"/>
                          </a:lnTo>
                          <a:lnTo>
                            <a:pt x="941" y="25"/>
                          </a:lnTo>
                          <a:lnTo>
                            <a:pt x="937" y="25"/>
                          </a:lnTo>
                          <a:lnTo>
                            <a:pt x="939" y="21"/>
                          </a:lnTo>
                          <a:lnTo>
                            <a:pt x="941" y="19"/>
                          </a:lnTo>
                          <a:lnTo>
                            <a:pt x="941" y="18"/>
                          </a:lnTo>
                          <a:lnTo>
                            <a:pt x="939" y="16"/>
                          </a:lnTo>
                          <a:lnTo>
                            <a:pt x="937" y="14"/>
                          </a:lnTo>
                          <a:lnTo>
                            <a:pt x="937" y="12"/>
                          </a:lnTo>
                          <a:lnTo>
                            <a:pt x="927" y="16"/>
                          </a:lnTo>
                          <a:lnTo>
                            <a:pt x="927" y="16"/>
                          </a:lnTo>
                          <a:lnTo>
                            <a:pt x="920" y="16"/>
                          </a:lnTo>
                          <a:lnTo>
                            <a:pt x="920" y="18"/>
                          </a:lnTo>
                          <a:lnTo>
                            <a:pt x="918" y="19"/>
                          </a:lnTo>
                          <a:lnTo>
                            <a:pt x="916" y="19"/>
                          </a:lnTo>
                          <a:lnTo>
                            <a:pt x="915" y="21"/>
                          </a:lnTo>
                          <a:lnTo>
                            <a:pt x="915" y="25"/>
                          </a:lnTo>
                          <a:lnTo>
                            <a:pt x="916" y="26"/>
                          </a:lnTo>
                          <a:close/>
                          <a:moveTo>
                            <a:pt x="749" y="16"/>
                          </a:moveTo>
                          <a:lnTo>
                            <a:pt x="749" y="19"/>
                          </a:lnTo>
                          <a:lnTo>
                            <a:pt x="749" y="19"/>
                          </a:lnTo>
                          <a:lnTo>
                            <a:pt x="749" y="21"/>
                          </a:lnTo>
                          <a:lnTo>
                            <a:pt x="749" y="21"/>
                          </a:lnTo>
                          <a:lnTo>
                            <a:pt x="751" y="21"/>
                          </a:lnTo>
                          <a:lnTo>
                            <a:pt x="751" y="21"/>
                          </a:lnTo>
                          <a:lnTo>
                            <a:pt x="751" y="21"/>
                          </a:lnTo>
                          <a:lnTo>
                            <a:pt x="752" y="23"/>
                          </a:lnTo>
                          <a:lnTo>
                            <a:pt x="752" y="21"/>
                          </a:lnTo>
                          <a:lnTo>
                            <a:pt x="754" y="21"/>
                          </a:lnTo>
                          <a:lnTo>
                            <a:pt x="754" y="18"/>
                          </a:lnTo>
                          <a:lnTo>
                            <a:pt x="752" y="16"/>
                          </a:lnTo>
                          <a:lnTo>
                            <a:pt x="751" y="16"/>
                          </a:lnTo>
                          <a:lnTo>
                            <a:pt x="751" y="16"/>
                          </a:lnTo>
                          <a:lnTo>
                            <a:pt x="749" y="16"/>
                          </a:lnTo>
                          <a:lnTo>
                            <a:pt x="749" y="16"/>
                          </a:lnTo>
                          <a:close/>
                          <a:moveTo>
                            <a:pt x="2136" y="16"/>
                          </a:moveTo>
                          <a:lnTo>
                            <a:pt x="2136" y="18"/>
                          </a:lnTo>
                          <a:lnTo>
                            <a:pt x="2138" y="18"/>
                          </a:lnTo>
                          <a:lnTo>
                            <a:pt x="2136" y="16"/>
                          </a:lnTo>
                          <a:lnTo>
                            <a:pt x="2136" y="16"/>
                          </a:lnTo>
                          <a:lnTo>
                            <a:pt x="2136" y="16"/>
                          </a:lnTo>
                          <a:close/>
                          <a:moveTo>
                            <a:pt x="2138" y="21"/>
                          </a:moveTo>
                          <a:lnTo>
                            <a:pt x="2138" y="25"/>
                          </a:lnTo>
                          <a:lnTo>
                            <a:pt x="2140" y="30"/>
                          </a:lnTo>
                          <a:lnTo>
                            <a:pt x="2142" y="30"/>
                          </a:lnTo>
                          <a:lnTo>
                            <a:pt x="2142" y="33"/>
                          </a:lnTo>
                          <a:lnTo>
                            <a:pt x="2143" y="33"/>
                          </a:lnTo>
                          <a:lnTo>
                            <a:pt x="2143" y="33"/>
                          </a:lnTo>
                          <a:lnTo>
                            <a:pt x="2143" y="33"/>
                          </a:lnTo>
                          <a:lnTo>
                            <a:pt x="2142" y="25"/>
                          </a:lnTo>
                          <a:lnTo>
                            <a:pt x="2140" y="23"/>
                          </a:lnTo>
                          <a:lnTo>
                            <a:pt x="2140" y="19"/>
                          </a:lnTo>
                          <a:lnTo>
                            <a:pt x="2138" y="19"/>
                          </a:lnTo>
                          <a:lnTo>
                            <a:pt x="2136" y="21"/>
                          </a:lnTo>
                          <a:lnTo>
                            <a:pt x="2138" y="21"/>
                          </a:lnTo>
                          <a:close/>
                          <a:moveTo>
                            <a:pt x="3786" y="25"/>
                          </a:moveTo>
                          <a:lnTo>
                            <a:pt x="3786" y="26"/>
                          </a:lnTo>
                          <a:lnTo>
                            <a:pt x="3786" y="28"/>
                          </a:lnTo>
                          <a:lnTo>
                            <a:pt x="3788" y="30"/>
                          </a:lnTo>
                          <a:lnTo>
                            <a:pt x="3800" y="32"/>
                          </a:lnTo>
                          <a:lnTo>
                            <a:pt x="3800" y="28"/>
                          </a:lnTo>
                          <a:lnTo>
                            <a:pt x="3805" y="28"/>
                          </a:lnTo>
                          <a:lnTo>
                            <a:pt x="3805" y="23"/>
                          </a:lnTo>
                          <a:lnTo>
                            <a:pt x="3800" y="23"/>
                          </a:lnTo>
                          <a:lnTo>
                            <a:pt x="3800" y="25"/>
                          </a:lnTo>
                          <a:lnTo>
                            <a:pt x="3793" y="25"/>
                          </a:lnTo>
                          <a:lnTo>
                            <a:pt x="3793" y="25"/>
                          </a:lnTo>
                          <a:lnTo>
                            <a:pt x="3788" y="25"/>
                          </a:lnTo>
                          <a:lnTo>
                            <a:pt x="3786" y="25"/>
                          </a:lnTo>
                          <a:close/>
                          <a:moveTo>
                            <a:pt x="719" y="33"/>
                          </a:moveTo>
                          <a:lnTo>
                            <a:pt x="714" y="35"/>
                          </a:lnTo>
                          <a:lnTo>
                            <a:pt x="712" y="37"/>
                          </a:lnTo>
                          <a:lnTo>
                            <a:pt x="709" y="40"/>
                          </a:lnTo>
                          <a:lnTo>
                            <a:pt x="707" y="44"/>
                          </a:lnTo>
                          <a:lnTo>
                            <a:pt x="707" y="49"/>
                          </a:lnTo>
                          <a:lnTo>
                            <a:pt x="719" y="49"/>
                          </a:lnTo>
                          <a:lnTo>
                            <a:pt x="719" y="47"/>
                          </a:lnTo>
                          <a:lnTo>
                            <a:pt x="719" y="44"/>
                          </a:lnTo>
                          <a:lnTo>
                            <a:pt x="721" y="42"/>
                          </a:lnTo>
                          <a:lnTo>
                            <a:pt x="721" y="37"/>
                          </a:lnTo>
                          <a:lnTo>
                            <a:pt x="724" y="37"/>
                          </a:lnTo>
                          <a:lnTo>
                            <a:pt x="724" y="32"/>
                          </a:lnTo>
                          <a:lnTo>
                            <a:pt x="726" y="32"/>
                          </a:lnTo>
                          <a:lnTo>
                            <a:pt x="726" y="28"/>
                          </a:lnTo>
                          <a:lnTo>
                            <a:pt x="724" y="25"/>
                          </a:lnTo>
                          <a:lnTo>
                            <a:pt x="723" y="26"/>
                          </a:lnTo>
                          <a:lnTo>
                            <a:pt x="721" y="26"/>
                          </a:lnTo>
                          <a:lnTo>
                            <a:pt x="719" y="28"/>
                          </a:lnTo>
                          <a:lnTo>
                            <a:pt x="719" y="28"/>
                          </a:lnTo>
                          <a:lnTo>
                            <a:pt x="719" y="33"/>
                          </a:lnTo>
                          <a:close/>
                          <a:moveTo>
                            <a:pt x="1264" y="32"/>
                          </a:moveTo>
                          <a:lnTo>
                            <a:pt x="1264" y="32"/>
                          </a:lnTo>
                          <a:lnTo>
                            <a:pt x="1264" y="33"/>
                          </a:lnTo>
                          <a:lnTo>
                            <a:pt x="1264" y="33"/>
                          </a:lnTo>
                          <a:lnTo>
                            <a:pt x="1264" y="33"/>
                          </a:lnTo>
                          <a:lnTo>
                            <a:pt x="1265" y="35"/>
                          </a:lnTo>
                          <a:lnTo>
                            <a:pt x="1267" y="35"/>
                          </a:lnTo>
                          <a:lnTo>
                            <a:pt x="1269" y="35"/>
                          </a:lnTo>
                          <a:lnTo>
                            <a:pt x="1269" y="35"/>
                          </a:lnTo>
                          <a:lnTo>
                            <a:pt x="1271" y="37"/>
                          </a:lnTo>
                          <a:lnTo>
                            <a:pt x="1272" y="37"/>
                          </a:lnTo>
                          <a:lnTo>
                            <a:pt x="1272" y="33"/>
                          </a:lnTo>
                          <a:lnTo>
                            <a:pt x="1274" y="33"/>
                          </a:lnTo>
                          <a:lnTo>
                            <a:pt x="1274" y="32"/>
                          </a:lnTo>
                          <a:lnTo>
                            <a:pt x="1276" y="32"/>
                          </a:lnTo>
                          <a:lnTo>
                            <a:pt x="1276" y="30"/>
                          </a:lnTo>
                          <a:lnTo>
                            <a:pt x="1276" y="28"/>
                          </a:lnTo>
                          <a:lnTo>
                            <a:pt x="1272" y="28"/>
                          </a:lnTo>
                          <a:lnTo>
                            <a:pt x="1271" y="30"/>
                          </a:lnTo>
                          <a:lnTo>
                            <a:pt x="1267" y="30"/>
                          </a:lnTo>
                          <a:lnTo>
                            <a:pt x="1264" y="32"/>
                          </a:lnTo>
                          <a:lnTo>
                            <a:pt x="1264" y="32"/>
                          </a:lnTo>
                          <a:close/>
                          <a:moveTo>
                            <a:pt x="1051" y="37"/>
                          </a:moveTo>
                          <a:lnTo>
                            <a:pt x="1052" y="33"/>
                          </a:lnTo>
                          <a:lnTo>
                            <a:pt x="1051" y="33"/>
                          </a:lnTo>
                          <a:lnTo>
                            <a:pt x="1051" y="33"/>
                          </a:lnTo>
                          <a:lnTo>
                            <a:pt x="1051" y="33"/>
                          </a:lnTo>
                          <a:lnTo>
                            <a:pt x="1049" y="33"/>
                          </a:lnTo>
                          <a:lnTo>
                            <a:pt x="1049" y="35"/>
                          </a:lnTo>
                          <a:lnTo>
                            <a:pt x="1051" y="35"/>
                          </a:lnTo>
                          <a:lnTo>
                            <a:pt x="1051" y="37"/>
                          </a:lnTo>
                          <a:lnTo>
                            <a:pt x="1051" y="37"/>
                          </a:lnTo>
                          <a:close/>
                          <a:moveTo>
                            <a:pt x="3746" y="33"/>
                          </a:moveTo>
                          <a:lnTo>
                            <a:pt x="3747" y="35"/>
                          </a:lnTo>
                          <a:lnTo>
                            <a:pt x="3747" y="37"/>
                          </a:lnTo>
                          <a:lnTo>
                            <a:pt x="3749" y="37"/>
                          </a:lnTo>
                          <a:lnTo>
                            <a:pt x="3749" y="35"/>
                          </a:lnTo>
                          <a:lnTo>
                            <a:pt x="3751" y="35"/>
                          </a:lnTo>
                          <a:lnTo>
                            <a:pt x="3751" y="33"/>
                          </a:lnTo>
                          <a:lnTo>
                            <a:pt x="3747" y="33"/>
                          </a:lnTo>
                          <a:lnTo>
                            <a:pt x="3747" y="33"/>
                          </a:lnTo>
                          <a:lnTo>
                            <a:pt x="3746" y="33"/>
                          </a:lnTo>
                          <a:close/>
                          <a:moveTo>
                            <a:pt x="1021" y="35"/>
                          </a:moveTo>
                          <a:lnTo>
                            <a:pt x="1021" y="39"/>
                          </a:lnTo>
                          <a:lnTo>
                            <a:pt x="1021" y="39"/>
                          </a:lnTo>
                          <a:lnTo>
                            <a:pt x="1023" y="39"/>
                          </a:lnTo>
                          <a:lnTo>
                            <a:pt x="1023" y="39"/>
                          </a:lnTo>
                          <a:lnTo>
                            <a:pt x="1023" y="37"/>
                          </a:lnTo>
                          <a:lnTo>
                            <a:pt x="1021" y="37"/>
                          </a:lnTo>
                          <a:lnTo>
                            <a:pt x="1021" y="35"/>
                          </a:lnTo>
                          <a:lnTo>
                            <a:pt x="1021" y="35"/>
                          </a:lnTo>
                          <a:close/>
                          <a:moveTo>
                            <a:pt x="1026" y="35"/>
                          </a:moveTo>
                          <a:lnTo>
                            <a:pt x="1026" y="37"/>
                          </a:lnTo>
                          <a:lnTo>
                            <a:pt x="1028" y="37"/>
                          </a:lnTo>
                          <a:lnTo>
                            <a:pt x="1026" y="37"/>
                          </a:lnTo>
                          <a:lnTo>
                            <a:pt x="1026" y="35"/>
                          </a:lnTo>
                          <a:lnTo>
                            <a:pt x="1026" y="35"/>
                          </a:lnTo>
                          <a:close/>
                          <a:moveTo>
                            <a:pt x="1025" y="49"/>
                          </a:moveTo>
                          <a:lnTo>
                            <a:pt x="1025" y="47"/>
                          </a:lnTo>
                          <a:lnTo>
                            <a:pt x="1026" y="47"/>
                          </a:lnTo>
                          <a:lnTo>
                            <a:pt x="1028" y="47"/>
                          </a:lnTo>
                          <a:lnTo>
                            <a:pt x="1030" y="46"/>
                          </a:lnTo>
                          <a:lnTo>
                            <a:pt x="1030" y="44"/>
                          </a:lnTo>
                          <a:lnTo>
                            <a:pt x="1030" y="44"/>
                          </a:lnTo>
                          <a:lnTo>
                            <a:pt x="1037" y="44"/>
                          </a:lnTo>
                          <a:lnTo>
                            <a:pt x="1037" y="37"/>
                          </a:lnTo>
                          <a:lnTo>
                            <a:pt x="1037" y="37"/>
                          </a:lnTo>
                          <a:lnTo>
                            <a:pt x="1037" y="37"/>
                          </a:lnTo>
                          <a:lnTo>
                            <a:pt x="1035" y="37"/>
                          </a:lnTo>
                          <a:lnTo>
                            <a:pt x="1035" y="39"/>
                          </a:lnTo>
                          <a:lnTo>
                            <a:pt x="1032" y="40"/>
                          </a:lnTo>
                          <a:lnTo>
                            <a:pt x="1028" y="42"/>
                          </a:lnTo>
                          <a:lnTo>
                            <a:pt x="1025" y="44"/>
                          </a:lnTo>
                          <a:lnTo>
                            <a:pt x="1025" y="49"/>
                          </a:lnTo>
                          <a:close/>
                          <a:moveTo>
                            <a:pt x="4381" y="74"/>
                          </a:moveTo>
                          <a:lnTo>
                            <a:pt x="4383" y="74"/>
                          </a:lnTo>
                          <a:lnTo>
                            <a:pt x="4383" y="75"/>
                          </a:lnTo>
                          <a:lnTo>
                            <a:pt x="4383" y="77"/>
                          </a:lnTo>
                          <a:lnTo>
                            <a:pt x="4379" y="77"/>
                          </a:lnTo>
                          <a:lnTo>
                            <a:pt x="4381" y="79"/>
                          </a:lnTo>
                          <a:lnTo>
                            <a:pt x="4385" y="79"/>
                          </a:lnTo>
                          <a:lnTo>
                            <a:pt x="4385" y="82"/>
                          </a:lnTo>
                          <a:lnTo>
                            <a:pt x="4386" y="84"/>
                          </a:lnTo>
                          <a:lnTo>
                            <a:pt x="4388" y="86"/>
                          </a:lnTo>
                          <a:lnTo>
                            <a:pt x="4392" y="88"/>
                          </a:lnTo>
                          <a:lnTo>
                            <a:pt x="4395" y="89"/>
                          </a:lnTo>
                          <a:lnTo>
                            <a:pt x="4399" y="88"/>
                          </a:lnTo>
                          <a:lnTo>
                            <a:pt x="4402" y="86"/>
                          </a:lnTo>
                          <a:lnTo>
                            <a:pt x="4406" y="82"/>
                          </a:lnTo>
                          <a:lnTo>
                            <a:pt x="4407" y="79"/>
                          </a:lnTo>
                          <a:lnTo>
                            <a:pt x="4407" y="79"/>
                          </a:lnTo>
                          <a:lnTo>
                            <a:pt x="4407" y="75"/>
                          </a:lnTo>
                          <a:lnTo>
                            <a:pt x="4411" y="74"/>
                          </a:lnTo>
                          <a:lnTo>
                            <a:pt x="4412" y="72"/>
                          </a:lnTo>
                          <a:lnTo>
                            <a:pt x="4414" y="70"/>
                          </a:lnTo>
                          <a:lnTo>
                            <a:pt x="4416" y="67"/>
                          </a:lnTo>
                          <a:lnTo>
                            <a:pt x="4418" y="65"/>
                          </a:lnTo>
                          <a:lnTo>
                            <a:pt x="4418" y="61"/>
                          </a:lnTo>
                          <a:lnTo>
                            <a:pt x="4416" y="60"/>
                          </a:lnTo>
                          <a:lnTo>
                            <a:pt x="4416" y="58"/>
                          </a:lnTo>
                          <a:lnTo>
                            <a:pt x="4416" y="54"/>
                          </a:lnTo>
                          <a:lnTo>
                            <a:pt x="4412" y="53"/>
                          </a:lnTo>
                          <a:lnTo>
                            <a:pt x="4411" y="53"/>
                          </a:lnTo>
                          <a:lnTo>
                            <a:pt x="4409" y="51"/>
                          </a:lnTo>
                          <a:lnTo>
                            <a:pt x="4409" y="46"/>
                          </a:lnTo>
                          <a:lnTo>
                            <a:pt x="4406" y="44"/>
                          </a:lnTo>
                          <a:lnTo>
                            <a:pt x="4402" y="44"/>
                          </a:lnTo>
                          <a:lnTo>
                            <a:pt x="4400" y="42"/>
                          </a:lnTo>
                          <a:lnTo>
                            <a:pt x="4399" y="40"/>
                          </a:lnTo>
                          <a:lnTo>
                            <a:pt x="4395" y="39"/>
                          </a:lnTo>
                          <a:lnTo>
                            <a:pt x="4395" y="37"/>
                          </a:lnTo>
                          <a:lnTo>
                            <a:pt x="4395" y="37"/>
                          </a:lnTo>
                          <a:lnTo>
                            <a:pt x="4395" y="37"/>
                          </a:lnTo>
                          <a:lnTo>
                            <a:pt x="4392" y="39"/>
                          </a:lnTo>
                          <a:lnTo>
                            <a:pt x="4390" y="40"/>
                          </a:lnTo>
                          <a:lnTo>
                            <a:pt x="4386" y="44"/>
                          </a:lnTo>
                          <a:lnTo>
                            <a:pt x="4386" y="46"/>
                          </a:lnTo>
                          <a:lnTo>
                            <a:pt x="4383" y="47"/>
                          </a:lnTo>
                          <a:lnTo>
                            <a:pt x="4383" y="49"/>
                          </a:lnTo>
                          <a:lnTo>
                            <a:pt x="4383" y="49"/>
                          </a:lnTo>
                          <a:lnTo>
                            <a:pt x="4383" y="54"/>
                          </a:lnTo>
                          <a:lnTo>
                            <a:pt x="4379" y="56"/>
                          </a:lnTo>
                          <a:lnTo>
                            <a:pt x="4378" y="60"/>
                          </a:lnTo>
                          <a:lnTo>
                            <a:pt x="4378" y="61"/>
                          </a:lnTo>
                          <a:lnTo>
                            <a:pt x="4379" y="65"/>
                          </a:lnTo>
                          <a:lnTo>
                            <a:pt x="4379" y="67"/>
                          </a:lnTo>
                          <a:lnTo>
                            <a:pt x="4378" y="67"/>
                          </a:lnTo>
                          <a:lnTo>
                            <a:pt x="4379" y="68"/>
                          </a:lnTo>
                          <a:lnTo>
                            <a:pt x="4379" y="70"/>
                          </a:lnTo>
                          <a:lnTo>
                            <a:pt x="4381" y="72"/>
                          </a:lnTo>
                          <a:lnTo>
                            <a:pt x="4381" y="74"/>
                          </a:lnTo>
                          <a:close/>
                          <a:moveTo>
                            <a:pt x="1051" y="72"/>
                          </a:moveTo>
                          <a:lnTo>
                            <a:pt x="1051" y="70"/>
                          </a:lnTo>
                          <a:lnTo>
                            <a:pt x="1054" y="70"/>
                          </a:lnTo>
                          <a:lnTo>
                            <a:pt x="1056" y="72"/>
                          </a:lnTo>
                          <a:lnTo>
                            <a:pt x="1058" y="74"/>
                          </a:lnTo>
                          <a:lnTo>
                            <a:pt x="1061" y="74"/>
                          </a:lnTo>
                          <a:lnTo>
                            <a:pt x="1061" y="74"/>
                          </a:lnTo>
                          <a:lnTo>
                            <a:pt x="1065" y="72"/>
                          </a:lnTo>
                          <a:lnTo>
                            <a:pt x="1066" y="54"/>
                          </a:lnTo>
                          <a:lnTo>
                            <a:pt x="1066" y="54"/>
                          </a:lnTo>
                          <a:lnTo>
                            <a:pt x="1066" y="53"/>
                          </a:lnTo>
                          <a:lnTo>
                            <a:pt x="1066" y="51"/>
                          </a:lnTo>
                          <a:lnTo>
                            <a:pt x="1065" y="51"/>
                          </a:lnTo>
                          <a:lnTo>
                            <a:pt x="1063" y="49"/>
                          </a:lnTo>
                          <a:lnTo>
                            <a:pt x="1063" y="47"/>
                          </a:lnTo>
                          <a:lnTo>
                            <a:pt x="1061" y="46"/>
                          </a:lnTo>
                          <a:lnTo>
                            <a:pt x="1061" y="44"/>
                          </a:lnTo>
                          <a:lnTo>
                            <a:pt x="1059" y="44"/>
                          </a:lnTo>
                          <a:lnTo>
                            <a:pt x="1058" y="40"/>
                          </a:lnTo>
                          <a:lnTo>
                            <a:pt x="1056" y="40"/>
                          </a:lnTo>
                          <a:lnTo>
                            <a:pt x="1056" y="40"/>
                          </a:lnTo>
                          <a:lnTo>
                            <a:pt x="1052" y="39"/>
                          </a:lnTo>
                          <a:lnTo>
                            <a:pt x="1051" y="40"/>
                          </a:lnTo>
                          <a:lnTo>
                            <a:pt x="1049" y="40"/>
                          </a:lnTo>
                          <a:lnTo>
                            <a:pt x="1046" y="40"/>
                          </a:lnTo>
                          <a:lnTo>
                            <a:pt x="1042" y="40"/>
                          </a:lnTo>
                          <a:lnTo>
                            <a:pt x="1042" y="44"/>
                          </a:lnTo>
                          <a:lnTo>
                            <a:pt x="1040" y="44"/>
                          </a:lnTo>
                          <a:lnTo>
                            <a:pt x="1040" y="47"/>
                          </a:lnTo>
                          <a:lnTo>
                            <a:pt x="1040" y="47"/>
                          </a:lnTo>
                          <a:lnTo>
                            <a:pt x="1037" y="51"/>
                          </a:lnTo>
                          <a:lnTo>
                            <a:pt x="1035" y="51"/>
                          </a:lnTo>
                          <a:lnTo>
                            <a:pt x="1033" y="51"/>
                          </a:lnTo>
                          <a:lnTo>
                            <a:pt x="1033" y="53"/>
                          </a:lnTo>
                          <a:lnTo>
                            <a:pt x="1032" y="54"/>
                          </a:lnTo>
                          <a:lnTo>
                            <a:pt x="1032" y="54"/>
                          </a:lnTo>
                          <a:lnTo>
                            <a:pt x="1032" y="56"/>
                          </a:lnTo>
                          <a:lnTo>
                            <a:pt x="1032" y="58"/>
                          </a:lnTo>
                          <a:lnTo>
                            <a:pt x="1030" y="60"/>
                          </a:lnTo>
                          <a:lnTo>
                            <a:pt x="1030" y="65"/>
                          </a:lnTo>
                          <a:lnTo>
                            <a:pt x="1030" y="65"/>
                          </a:lnTo>
                          <a:lnTo>
                            <a:pt x="1030" y="65"/>
                          </a:lnTo>
                          <a:lnTo>
                            <a:pt x="1032" y="65"/>
                          </a:lnTo>
                          <a:lnTo>
                            <a:pt x="1033" y="63"/>
                          </a:lnTo>
                          <a:lnTo>
                            <a:pt x="1035" y="63"/>
                          </a:lnTo>
                          <a:lnTo>
                            <a:pt x="1037" y="65"/>
                          </a:lnTo>
                          <a:lnTo>
                            <a:pt x="1040" y="67"/>
                          </a:lnTo>
                          <a:lnTo>
                            <a:pt x="1040" y="67"/>
                          </a:lnTo>
                          <a:lnTo>
                            <a:pt x="1042" y="67"/>
                          </a:lnTo>
                          <a:lnTo>
                            <a:pt x="1044" y="70"/>
                          </a:lnTo>
                          <a:lnTo>
                            <a:pt x="1047" y="70"/>
                          </a:lnTo>
                          <a:lnTo>
                            <a:pt x="1047" y="70"/>
                          </a:lnTo>
                          <a:lnTo>
                            <a:pt x="1049" y="72"/>
                          </a:lnTo>
                          <a:lnTo>
                            <a:pt x="1049" y="72"/>
                          </a:lnTo>
                          <a:lnTo>
                            <a:pt x="1051" y="72"/>
                          </a:lnTo>
                          <a:close/>
                          <a:moveTo>
                            <a:pt x="2154" y="60"/>
                          </a:moveTo>
                          <a:lnTo>
                            <a:pt x="2156" y="58"/>
                          </a:lnTo>
                          <a:lnTo>
                            <a:pt x="2157" y="58"/>
                          </a:lnTo>
                          <a:lnTo>
                            <a:pt x="2159" y="58"/>
                          </a:lnTo>
                          <a:lnTo>
                            <a:pt x="2163" y="58"/>
                          </a:lnTo>
                          <a:lnTo>
                            <a:pt x="2163" y="58"/>
                          </a:lnTo>
                          <a:lnTo>
                            <a:pt x="2163" y="58"/>
                          </a:lnTo>
                          <a:lnTo>
                            <a:pt x="2163" y="53"/>
                          </a:lnTo>
                          <a:lnTo>
                            <a:pt x="2163" y="53"/>
                          </a:lnTo>
                          <a:lnTo>
                            <a:pt x="2163" y="51"/>
                          </a:lnTo>
                          <a:lnTo>
                            <a:pt x="2159" y="53"/>
                          </a:lnTo>
                          <a:lnTo>
                            <a:pt x="2159" y="54"/>
                          </a:lnTo>
                          <a:lnTo>
                            <a:pt x="2156" y="53"/>
                          </a:lnTo>
                          <a:lnTo>
                            <a:pt x="2154" y="53"/>
                          </a:lnTo>
                          <a:lnTo>
                            <a:pt x="2152" y="51"/>
                          </a:lnTo>
                          <a:lnTo>
                            <a:pt x="2150" y="51"/>
                          </a:lnTo>
                          <a:lnTo>
                            <a:pt x="2150" y="44"/>
                          </a:lnTo>
                          <a:lnTo>
                            <a:pt x="2149" y="46"/>
                          </a:lnTo>
                          <a:lnTo>
                            <a:pt x="2147" y="46"/>
                          </a:lnTo>
                          <a:lnTo>
                            <a:pt x="2145" y="47"/>
                          </a:lnTo>
                          <a:lnTo>
                            <a:pt x="2142" y="47"/>
                          </a:lnTo>
                          <a:lnTo>
                            <a:pt x="2143" y="61"/>
                          </a:lnTo>
                          <a:lnTo>
                            <a:pt x="2143" y="61"/>
                          </a:lnTo>
                          <a:lnTo>
                            <a:pt x="2145" y="61"/>
                          </a:lnTo>
                          <a:lnTo>
                            <a:pt x="2145" y="61"/>
                          </a:lnTo>
                          <a:lnTo>
                            <a:pt x="2152" y="61"/>
                          </a:lnTo>
                          <a:lnTo>
                            <a:pt x="2154" y="60"/>
                          </a:lnTo>
                          <a:close/>
                          <a:moveTo>
                            <a:pt x="4458" y="49"/>
                          </a:moveTo>
                          <a:lnTo>
                            <a:pt x="4458" y="51"/>
                          </a:lnTo>
                          <a:lnTo>
                            <a:pt x="4460" y="51"/>
                          </a:lnTo>
                          <a:lnTo>
                            <a:pt x="4460" y="54"/>
                          </a:lnTo>
                          <a:lnTo>
                            <a:pt x="4460" y="58"/>
                          </a:lnTo>
                          <a:lnTo>
                            <a:pt x="4460" y="61"/>
                          </a:lnTo>
                          <a:lnTo>
                            <a:pt x="4458" y="65"/>
                          </a:lnTo>
                          <a:lnTo>
                            <a:pt x="4460" y="65"/>
                          </a:lnTo>
                          <a:lnTo>
                            <a:pt x="4461" y="68"/>
                          </a:lnTo>
                          <a:lnTo>
                            <a:pt x="4463" y="72"/>
                          </a:lnTo>
                          <a:lnTo>
                            <a:pt x="4467" y="72"/>
                          </a:lnTo>
                          <a:lnTo>
                            <a:pt x="4470" y="70"/>
                          </a:lnTo>
                          <a:lnTo>
                            <a:pt x="4472" y="68"/>
                          </a:lnTo>
                          <a:lnTo>
                            <a:pt x="4472" y="67"/>
                          </a:lnTo>
                          <a:lnTo>
                            <a:pt x="4475" y="65"/>
                          </a:lnTo>
                          <a:lnTo>
                            <a:pt x="4479" y="65"/>
                          </a:lnTo>
                          <a:lnTo>
                            <a:pt x="4481" y="56"/>
                          </a:lnTo>
                          <a:lnTo>
                            <a:pt x="4479" y="54"/>
                          </a:lnTo>
                          <a:lnTo>
                            <a:pt x="4477" y="53"/>
                          </a:lnTo>
                          <a:lnTo>
                            <a:pt x="4474" y="51"/>
                          </a:lnTo>
                          <a:lnTo>
                            <a:pt x="4472" y="51"/>
                          </a:lnTo>
                          <a:lnTo>
                            <a:pt x="4470" y="51"/>
                          </a:lnTo>
                          <a:lnTo>
                            <a:pt x="4470" y="53"/>
                          </a:lnTo>
                          <a:lnTo>
                            <a:pt x="4467" y="53"/>
                          </a:lnTo>
                          <a:lnTo>
                            <a:pt x="4463" y="49"/>
                          </a:lnTo>
                          <a:lnTo>
                            <a:pt x="4461" y="49"/>
                          </a:lnTo>
                          <a:lnTo>
                            <a:pt x="4460" y="47"/>
                          </a:lnTo>
                          <a:lnTo>
                            <a:pt x="4458" y="47"/>
                          </a:lnTo>
                          <a:lnTo>
                            <a:pt x="4458" y="46"/>
                          </a:lnTo>
                          <a:lnTo>
                            <a:pt x="4456" y="46"/>
                          </a:lnTo>
                          <a:lnTo>
                            <a:pt x="4458" y="47"/>
                          </a:lnTo>
                          <a:lnTo>
                            <a:pt x="4458" y="49"/>
                          </a:lnTo>
                          <a:close/>
                          <a:moveTo>
                            <a:pt x="4522" y="65"/>
                          </a:moveTo>
                          <a:lnTo>
                            <a:pt x="4524" y="65"/>
                          </a:lnTo>
                          <a:lnTo>
                            <a:pt x="4524" y="65"/>
                          </a:lnTo>
                          <a:lnTo>
                            <a:pt x="4526" y="65"/>
                          </a:lnTo>
                          <a:lnTo>
                            <a:pt x="4528" y="67"/>
                          </a:lnTo>
                          <a:lnTo>
                            <a:pt x="4538" y="67"/>
                          </a:lnTo>
                          <a:lnTo>
                            <a:pt x="4540" y="70"/>
                          </a:lnTo>
                          <a:lnTo>
                            <a:pt x="4542" y="70"/>
                          </a:lnTo>
                          <a:lnTo>
                            <a:pt x="4542" y="70"/>
                          </a:lnTo>
                          <a:lnTo>
                            <a:pt x="4545" y="70"/>
                          </a:lnTo>
                          <a:lnTo>
                            <a:pt x="4545" y="70"/>
                          </a:lnTo>
                          <a:lnTo>
                            <a:pt x="4549" y="70"/>
                          </a:lnTo>
                          <a:lnTo>
                            <a:pt x="4549" y="70"/>
                          </a:lnTo>
                          <a:lnTo>
                            <a:pt x="4556" y="68"/>
                          </a:lnTo>
                          <a:lnTo>
                            <a:pt x="4557" y="65"/>
                          </a:lnTo>
                          <a:lnTo>
                            <a:pt x="4559" y="65"/>
                          </a:lnTo>
                          <a:lnTo>
                            <a:pt x="4559" y="63"/>
                          </a:lnTo>
                          <a:lnTo>
                            <a:pt x="4563" y="63"/>
                          </a:lnTo>
                          <a:lnTo>
                            <a:pt x="4563" y="61"/>
                          </a:lnTo>
                          <a:lnTo>
                            <a:pt x="4566" y="61"/>
                          </a:lnTo>
                          <a:lnTo>
                            <a:pt x="4566" y="61"/>
                          </a:lnTo>
                          <a:lnTo>
                            <a:pt x="4568" y="61"/>
                          </a:lnTo>
                          <a:lnTo>
                            <a:pt x="4568" y="60"/>
                          </a:lnTo>
                          <a:lnTo>
                            <a:pt x="4566" y="58"/>
                          </a:lnTo>
                          <a:lnTo>
                            <a:pt x="4566" y="56"/>
                          </a:lnTo>
                          <a:lnTo>
                            <a:pt x="4564" y="54"/>
                          </a:lnTo>
                          <a:lnTo>
                            <a:pt x="4561" y="53"/>
                          </a:lnTo>
                          <a:lnTo>
                            <a:pt x="4557" y="53"/>
                          </a:lnTo>
                          <a:lnTo>
                            <a:pt x="4554" y="53"/>
                          </a:lnTo>
                          <a:lnTo>
                            <a:pt x="4550" y="53"/>
                          </a:lnTo>
                          <a:lnTo>
                            <a:pt x="4550" y="51"/>
                          </a:lnTo>
                          <a:lnTo>
                            <a:pt x="4547" y="51"/>
                          </a:lnTo>
                          <a:lnTo>
                            <a:pt x="4547" y="49"/>
                          </a:lnTo>
                          <a:lnTo>
                            <a:pt x="4545" y="49"/>
                          </a:lnTo>
                          <a:lnTo>
                            <a:pt x="4543" y="47"/>
                          </a:lnTo>
                          <a:lnTo>
                            <a:pt x="4542" y="47"/>
                          </a:lnTo>
                          <a:lnTo>
                            <a:pt x="4538" y="49"/>
                          </a:lnTo>
                          <a:lnTo>
                            <a:pt x="4535" y="49"/>
                          </a:lnTo>
                          <a:lnTo>
                            <a:pt x="4533" y="49"/>
                          </a:lnTo>
                          <a:lnTo>
                            <a:pt x="4529" y="51"/>
                          </a:lnTo>
                          <a:lnTo>
                            <a:pt x="4526" y="49"/>
                          </a:lnTo>
                          <a:lnTo>
                            <a:pt x="4522" y="49"/>
                          </a:lnTo>
                          <a:lnTo>
                            <a:pt x="4519" y="47"/>
                          </a:lnTo>
                          <a:lnTo>
                            <a:pt x="4519" y="49"/>
                          </a:lnTo>
                          <a:lnTo>
                            <a:pt x="4517" y="49"/>
                          </a:lnTo>
                          <a:lnTo>
                            <a:pt x="4519" y="53"/>
                          </a:lnTo>
                          <a:lnTo>
                            <a:pt x="4519" y="54"/>
                          </a:lnTo>
                          <a:lnTo>
                            <a:pt x="4517" y="58"/>
                          </a:lnTo>
                          <a:lnTo>
                            <a:pt x="4517" y="61"/>
                          </a:lnTo>
                          <a:lnTo>
                            <a:pt x="4521" y="61"/>
                          </a:lnTo>
                          <a:lnTo>
                            <a:pt x="4522" y="65"/>
                          </a:lnTo>
                          <a:close/>
                          <a:moveTo>
                            <a:pt x="920" y="60"/>
                          </a:moveTo>
                          <a:lnTo>
                            <a:pt x="922" y="60"/>
                          </a:lnTo>
                          <a:lnTo>
                            <a:pt x="922" y="58"/>
                          </a:lnTo>
                          <a:lnTo>
                            <a:pt x="923" y="58"/>
                          </a:lnTo>
                          <a:lnTo>
                            <a:pt x="923" y="56"/>
                          </a:lnTo>
                          <a:lnTo>
                            <a:pt x="922" y="53"/>
                          </a:lnTo>
                          <a:lnTo>
                            <a:pt x="922" y="49"/>
                          </a:lnTo>
                          <a:lnTo>
                            <a:pt x="918" y="51"/>
                          </a:lnTo>
                          <a:lnTo>
                            <a:pt x="918" y="53"/>
                          </a:lnTo>
                          <a:lnTo>
                            <a:pt x="918" y="54"/>
                          </a:lnTo>
                          <a:lnTo>
                            <a:pt x="918" y="56"/>
                          </a:lnTo>
                          <a:lnTo>
                            <a:pt x="920" y="58"/>
                          </a:lnTo>
                          <a:lnTo>
                            <a:pt x="920" y="60"/>
                          </a:lnTo>
                          <a:close/>
                          <a:moveTo>
                            <a:pt x="841" y="65"/>
                          </a:moveTo>
                          <a:lnTo>
                            <a:pt x="841" y="65"/>
                          </a:lnTo>
                          <a:lnTo>
                            <a:pt x="843" y="65"/>
                          </a:lnTo>
                          <a:lnTo>
                            <a:pt x="843" y="63"/>
                          </a:lnTo>
                          <a:lnTo>
                            <a:pt x="840" y="63"/>
                          </a:lnTo>
                          <a:lnTo>
                            <a:pt x="838" y="67"/>
                          </a:lnTo>
                          <a:lnTo>
                            <a:pt x="840" y="67"/>
                          </a:lnTo>
                          <a:lnTo>
                            <a:pt x="841" y="67"/>
                          </a:lnTo>
                          <a:lnTo>
                            <a:pt x="841" y="65"/>
                          </a:lnTo>
                          <a:close/>
                          <a:moveTo>
                            <a:pt x="1269" y="67"/>
                          </a:moveTo>
                          <a:lnTo>
                            <a:pt x="1271" y="65"/>
                          </a:lnTo>
                          <a:lnTo>
                            <a:pt x="1267" y="63"/>
                          </a:lnTo>
                          <a:lnTo>
                            <a:pt x="1264" y="63"/>
                          </a:lnTo>
                          <a:lnTo>
                            <a:pt x="1264" y="67"/>
                          </a:lnTo>
                          <a:lnTo>
                            <a:pt x="1265" y="67"/>
                          </a:lnTo>
                          <a:lnTo>
                            <a:pt x="1265" y="67"/>
                          </a:lnTo>
                          <a:lnTo>
                            <a:pt x="1269" y="67"/>
                          </a:lnTo>
                          <a:close/>
                          <a:moveTo>
                            <a:pt x="2128" y="63"/>
                          </a:moveTo>
                          <a:lnTo>
                            <a:pt x="2126" y="63"/>
                          </a:lnTo>
                          <a:lnTo>
                            <a:pt x="2126" y="67"/>
                          </a:lnTo>
                          <a:lnTo>
                            <a:pt x="2126" y="70"/>
                          </a:lnTo>
                          <a:lnTo>
                            <a:pt x="2129" y="74"/>
                          </a:lnTo>
                          <a:lnTo>
                            <a:pt x="2129" y="74"/>
                          </a:lnTo>
                          <a:lnTo>
                            <a:pt x="2129" y="74"/>
                          </a:lnTo>
                          <a:lnTo>
                            <a:pt x="2131" y="74"/>
                          </a:lnTo>
                          <a:lnTo>
                            <a:pt x="2133" y="72"/>
                          </a:lnTo>
                          <a:lnTo>
                            <a:pt x="2133" y="72"/>
                          </a:lnTo>
                          <a:lnTo>
                            <a:pt x="2135" y="70"/>
                          </a:lnTo>
                          <a:lnTo>
                            <a:pt x="2135" y="67"/>
                          </a:lnTo>
                          <a:lnTo>
                            <a:pt x="2133" y="67"/>
                          </a:lnTo>
                          <a:lnTo>
                            <a:pt x="2129" y="67"/>
                          </a:lnTo>
                          <a:lnTo>
                            <a:pt x="2129" y="65"/>
                          </a:lnTo>
                          <a:lnTo>
                            <a:pt x="2128" y="63"/>
                          </a:lnTo>
                          <a:lnTo>
                            <a:pt x="2128" y="63"/>
                          </a:lnTo>
                          <a:lnTo>
                            <a:pt x="2128" y="63"/>
                          </a:lnTo>
                          <a:close/>
                          <a:moveTo>
                            <a:pt x="635" y="154"/>
                          </a:moveTo>
                          <a:lnTo>
                            <a:pt x="637" y="157"/>
                          </a:lnTo>
                          <a:lnTo>
                            <a:pt x="639" y="159"/>
                          </a:lnTo>
                          <a:lnTo>
                            <a:pt x="641" y="163"/>
                          </a:lnTo>
                          <a:lnTo>
                            <a:pt x="641" y="164"/>
                          </a:lnTo>
                          <a:lnTo>
                            <a:pt x="641" y="164"/>
                          </a:lnTo>
                          <a:lnTo>
                            <a:pt x="644" y="168"/>
                          </a:lnTo>
                          <a:lnTo>
                            <a:pt x="655" y="168"/>
                          </a:lnTo>
                          <a:lnTo>
                            <a:pt x="655" y="166"/>
                          </a:lnTo>
                          <a:lnTo>
                            <a:pt x="656" y="166"/>
                          </a:lnTo>
                          <a:lnTo>
                            <a:pt x="656" y="163"/>
                          </a:lnTo>
                          <a:lnTo>
                            <a:pt x="665" y="156"/>
                          </a:lnTo>
                          <a:lnTo>
                            <a:pt x="665" y="154"/>
                          </a:lnTo>
                          <a:lnTo>
                            <a:pt x="668" y="154"/>
                          </a:lnTo>
                          <a:lnTo>
                            <a:pt x="668" y="154"/>
                          </a:lnTo>
                          <a:lnTo>
                            <a:pt x="668" y="156"/>
                          </a:lnTo>
                          <a:lnTo>
                            <a:pt x="670" y="156"/>
                          </a:lnTo>
                          <a:lnTo>
                            <a:pt x="674" y="157"/>
                          </a:lnTo>
                          <a:lnTo>
                            <a:pt x="677" y="157"/>
                          </a:lnTo>
                          <a:lnTo>
                            <a:pt x="681" y="157"/>
                          </a:lnTo>
                          <a:lnTo>
                            <a:pt x="686" y="156"/>
                          </a:lnTo>
                          <a:lnTo>
                            <a:pt x="689" y="154"/>
                          </a:lnTo>
                          <a:lnTo>
                            <a:pt x="691" y="150"/>
                          </a:lnTo>
                          <a:lnTo>
                            <a:pt x="691" y="150"/>
                          </a:lnTo>
                          <a:lnTo>
                            <a:pt x="691" y="149"/>
                          </a:lnTo>
                          <a:lnTo>
                            <a:pt x="695" y="145"/>
                          </a:lnTo>
                          <a:lnTo>
                            <a:pt x="696" y="142"/>
                          </a:lnTo>
                          <a:lnTo>
                            <a:pt x="696" y="140"/>
                          </a:lnTo>
                          <a:lnTo>
                            <a:pt x="695" y="136"/>
                          </a:lnTo>
                          <a:lnTo>
                            <a:pt x="698" y="135"/>
                          </a:lnTo>
                          <a:lnTo>
                            <a:pt x="700" y="135"/>
                          </a:lnTo>
                          <a:lnTo>
                            <a:pt x="700" y="133"/>
                          </a:lnTo>
                          <a:lnTo>
                            <a:pt x="700" y="131"/>
                          </a:lnTo>
                          <a:lnTo>
                            <a:pt x="702" y="129"/>
                          </a:lnTo>
                          <a:lnTo>
                            <a:pt x="705" y="128"/>
                          </a:lnTo>
                          <a:lnTo>
                            <a:pt x="707" y="126"/>
                          </a:lnTo>
                          <a:lnTo>
                            <a:pt x="709" y="126"/>
                          </a:lnTo>
                          <a:lnTo>
                            <a:pt x="709" y="122"/>
                          </a:lnTo>
                          <a:lnTo>
                            <a:pt x="712" y="121"/>
                          </a:lnTo>
                          <a:lnTo>
                            <a:pt x="714" y="119"/>
                          </a:lnTo>
                          <a:lnTo>
                            <a:pt x="716" y="119"/>
                          </a:lnTo>
                          <a:lnTo>
                            <a:pt x="719" y="115"/>
                          </a:lnTo>
                          <a:lnTo>
                            <a:pt x="724" y="114"/>
                          </a:lnTo>
                          <a:lnTo>
                            <a:pt x="724" y="112"/>
                          </a:lnTo>
                          <a:lnTo>
                            <a:pt x="728" y="112"/>
                          </a:lnTo>
                          <a:lnTo>
                            <a:pt x="728" y="110"/>
                          </a:lnTo>
                          <a:lnTo>
                            <a:pt x="733" y="108"/>
                          </a:lnTo>
                          <a:lnTo>
                            <a:pt x="733" y="107"/>
                          </a:lnTo>
                          <a:lnTo>
                            <a:pt x="742" y="107"/>
                          </a:lnTo>
                          <a:lnTo>
                            <a:pt x="742" y="107"/>
                          </a:lnTo>
                          <a:lnTo>
                            <a:pt x="742" y="107"/>
                          </a:lnTo>
                          <a:lnTo>
                            <a:pt x="742" y="107"/>
                          </a:lnTo>
                          <a:lnTo>
                            <a:pt x="745" y="107"/>
                          </a:lnTo>
                          <a:lnTo>
                            <a:pt x="745" y="105"/>
                          </a:lnTo>
                          <a:lnTo>
                            <a:pt x="754" y="105"/>
                          </a:lnTo>
                          <a:lnTo>
                            <a:pt x="756" y="103"/>
                          </a:lnTo>
                          <a:lnTo>
                            <a:pt x="759" y="101"/>
                          </a:lnTo>
                          <a:lnTo>
                            <a:pt x="759" y="98"/>
                          </a:lnTo>
                          <a:lnTo>
                            <a:pt x="756" y="96"/>
                          </a:lnTo>
                          <a:lnTo>
                            <a:pt x="754" y="95"/>
                          </a:lnTo>
                          <a:lnTo>
                            <a:pt x="751" y="95"/>
                          </a:lnTo>
                          <a:lnTo>
                            <a:pt x="749" y="91"/>
                          </a:lnTo>
                          <a:lnTo>
                            <a:pt x="747" y="88"/>
                          </a:lnTo>
                          <a:lnTo>
                            <a:pt x="747" y="88"/>
                          </a:lnTo>
                          <a:lnTo>
                            <a:pt x="740" y="86"/>
                          </a:lnTo>
                          <a:lnTo>
                            <a:pt x="740" y="86"/>
                          </a:lnTo>
                          <a:lnTo>
                            <a:pt x="738" y="86"/>
                          </a:lnTo>
                          <a:lnTo>
                            <a:pt x="738" y="84"/>
                          </a:lnTo>
                          <a:lnTo>
                            <a:pt x="717" y="82"/>
                          </a:lnTo>
                          <a:lnTo>
                            <a:pt x="717" y="82"/>
                          </a:lnTo>
                          <a:lnTo>
                            <a:pt x="716" y="84"/>
                          </a:lnTo>
                          <a:lnTo>
                            <a:pt x="714" y="84"/>
                          </a:lnTo>
                          <a:lnTo>
                            <a:pt x="712" y="86"/>
                          </a:lnTo>
                          <a:lnTo>
                            <a:pt x="712" y="84"/>
                          </a:lnTo>
                          <a:lnTo>
                            <a:pt x="710" y="84"/>
                          </a:lnTo>
                          <a:lnTo>
                            <a:pt x="710" y="82"/>
                          </a:lnTo>
                          <a:lnTo>
                            <a:pt x="705" y="84"/>
                          </a:lnTo>
                          <a:lnTo>
                            <a:pt x="703" y="82"/>
                          </a:lnTo>
                          <a:lnTo>
                            <a:pt x="691" y="79"/>
                          </a:lnTo>
                          <a:lnTo>
                            <a:pt x="682" y="75"/>
                          </a:lnTo>
                          <a:lnTo>
                            <a:pt x="674" y="70"/>
                          </a:lnTo>
                          <a:lnTo>
                            <a:pt x="674" y="70"/>
                          </a:lnTo>
                          <a:lnTo>
                            <a:pt x="670" y="70"/>
                          </a:lnTo>
                          <a:lnTo>
                            <a:pt x="670" y="72"/>
                          </a:lnTo>
                          <a:lnTo>
                            <a:pt x="665" y="74"/>
                          </a:lnTo>
                          <a:lnTo>
                            <a:pt x="665" y="74"/>
                          </a:lnTo>
                          <a:lnTo>
                            <a:pt x="662" y="74"/>
                          </a:lnTo>
                          <a:lnTo>
                            <a:pt x="662" y="75"/>
                          </a:lnTo>
                          <a:lnTo>
                            <a:pt x="658" y="75"/>
                          </a:lnTo>
                          <a:lnTo>
                            <a:pt x="658" y="75"/>
                          </a:lnTo>
                          <a:lnTo>
                            <a:pt x="649" y="75"/>
                          </a:lnTo>
                          <a:lnTo>
                            <a:pt x="649" y="77"/>
                          </a:lnTo>
                          <a:lnTo>
                            <a:pt x="648" y="77"/>
                          </a:lnTo>
                          <a:lnTo>
                            <a:pt x="648" y="79"/>
                          </a:lnTo>
                          <a:lnTo>
                            <a:pt x="641" y="79"/>
                          </a:lnTo>
                          <a:lnTo>
                            <a:pt x="641" y="81"/>
                          </a:lnTo>
                          <a:lnTo>
                            <a:pt x="637" y="81"/>
                          </a:lnTo>
                          <a:lnTo>
                            <a:pt x="637" y="82"/>
                          </a:lnTo>
                          <a:lnTo>
                            <a:pt x="628" y="86"/>
                          </a:lnTo>
                          <a:lnTo>
                            <a:pt x="630" y="89"/>
                          </a:lnTo>
                          <a:lnTo>
                            <a:pt x="632" y="95"/>
                          </a:lnTo>
                          <a:lnTo>
                            <a:pt x="632" y="95"/>
                          </a:lnTo>
                          <a:lnTo>
                            <a:pt x="632" y="96"/>
                          </a:lnTo>
                          <a:lnTo>
                            <a:pt x="634" y="96"/>
                          </a:lnTo>
                          <a:lnTo>
                            <a:pt x="634" y="98"/>
                          </a:lnTo>
                          <a:lnTo>
                            <a:pt x="632" y="98"/>
                          </a:lnTo>
                          <a:lnTo>
                            <a:pt x="632" y="101"/>
                          </a:lnTo>
                          <a:lnTo>
                            <a:pt x="632" y="101"/>
                          </a:lnTo>
                          <a:lnTo>
                            <a:pt x="630" y="107"/>
                          </a:lnTo>
                          <a:lnTo>
                            <a:pt x="630" y="110"/>
                          </a:lnTo>
                          <a:lnTo>
                            <a:pt x="632" y="114"/>
                          </a:lnTo>
                          <a:lnTo>
                            <a:pt x="634" y="114"/>
                          </a:lnTo>
                          <a:lnTo>
                            <a:pt x="634" y="117"/>
                          </a:lnTo>
                          <a:lnTo>
                            <a:pt x="628" y="117"/>
                          </a:lnTo>
                          <a:lnTo>
                            <a:pt x="632" y="129"/>
                          </a:lnTo>
                          <a:lnTo>
                            <a:pt x="630" y="129"/>
                          </a:lnTo>
                          <a:lnTo>
                            <a:pt x="630" y="133"/>
                          </a:lnTo>
                          <a:lnTo>
                            <a:pt x="625" y="136"/>
                          </a:lnTo>
                          <a:lnTo>
                            <a:pt x="623" y="147"/>
                          </a:lnTo>
                          <a:lnTo>
                            <a:pt x="627" y="149"/>
                          </a:lnTo>
                          <a:lnTo>
                            <a:pt x="628" y="150"/>
                          </a:lnTo>
                          <a:lnTo>
                            <a:pt x="630" y="152"/>
                          </a:lnTo>
                          <a:lnTo>
                            <a:pt x="632" y="154"/>
                          </a:lnTo>
                          <a:lnTo>
                            <a:pt x="635" y="154"/>
                          </a:lnTo>
                          <a:close/>
                          <a:moveTo>
                            <a:pt x="1014" y="74"/>
                          </a:moveTo>
                          <a:lnTo>
                            <a:pt x="1014" y="70"/>
                          </a:lnTo>
                          <a:lnTo>
                            <a:pt x="1012" y="70"/>
                          </a:lnTo>
                          <a:lnTo>
                            <a:pt x="1011" y="72"/>
                          </a:lnTo>
                          <a:lnTo>
                            <a:pt x="1009" y="74"/>
                          </a:lnTo>
                          <a:lnTo>
                            <a:pt x="1012" y="74"/>
                          </a:lnTo>
                          <a:lnTo>
                            <a:pt x="1012" y="74"/>
                          </a:lnTo>
                          <a:lnTo>
                            <a:pt x="1014" y="74"/>
                          </a:lnTo>
                          <a:close/>
                          <a:moveTo>
                            <a:pt x="2145" y="72"/>
                          </a:moveTo>
                          <a:lnTo>
                            <a:pt x="2145" y="74"/>
                          </a:lnTo>
                          <a:lnTo>
                            <a:pt x="2149" y="74"/>
                          </a:lnTo>
                          <a:lnTo>
                            <a:pt x="2149" y="70"/>
                          </a:lnTo>
                          <a:lnTo>
                            <a:pt x="2147" y="72"/>
                          </a:lnTo>
                          <a:lnTo>
                            <a:pt x="2147" y="72"/>
                          </a:lnTo>
                          <a:lnTo>
                            <a:pt x="2147" y="72"/>
                          </a:lnTo>
                          <a:lnTo>
                            <a:pt x="2145" y="72"/>
                          </a:lnTo>
                          <a:close/>
                          <a:moveTo>
                            <a:pt x="1602" y="74"/>
                          </a:moveTo>
                          <a:lnTo>
                            <a:pt x="1602" y="74"/>
                          </a:lnTo>
                          <a:lnTo>
                            <a:pt x="1602" y="74"/>
                          </a:lnTo>
                          <a:lnTo>
                            <a:pt x="1601" y="74"/>
                          </a:lnTo>
                          <a:lnTo>
                            <a:pt x="1597" y="74"/>
                          </a:lnTo>
                          <a:lnTo>
                            <a:pt x="1595" y="74"/>
                          </a:lnTo>
                          <a:lnTo>
                            <a:pt x="1592" y="75"/>
                          </a:lnTo>
                          <a:lnTo>
                            <a:pt x="1592" y="77"/>
                          </a:lnTo>
                          <a:lnTo>
                            <a:pt x="1602" y="75"/>
                          </a:lnTo>
                          <a:lnTo>
                            <a:pt x="1602" y="74"/>
                          </a:lnTo>
                          <a:close/>
                          <a:moveTo>
                            <a:pt x="1037" y="75"/>
                          </a:moveTo>
                          <a:lnTo>
                            <a:pt x="1039" y="75"/>
                          </a:lnTo>
                          <a:lnTo>
                            <a:pt x="1039" y="77"/>
                          </a:lnTo>
                          <a:lnTo>
                            <a:pt x="1040" y="77"/>
                          </a:lnTo>
                          <a:lnTo>
                            <a:pt x="1040" y="75"/>
                          </a:lnTo>
                          <a:lnTo>
                            <a:pt x="1042" y="75"/>
                          </a:lnTo>
                          <a:lnTo>
                            <a:pt x="1042" y="75"/>
                          </a:lnTo>
                          <a:lnTo>
                            <a:pt x="1042" y="75"/>
                          </a:lnTo>
                          <a:lnTo>
                            <a:pt x="1039" y="74"/>
                          </a:lnTo>
                          <a:lnTo>
                            <a:pt x="1037" y="75"/>
                          </a:lnTo>
                          <a:close/>
                          <a:moveTo>
                            <a:pt x="2102" y="81"/>
                          </a:moveTo>
                          <a:lnTo>
                            <a:pt x="2102" y="86"/>
                          </a:lnTo>
                          <a:lnTo>
                            <a:pt x="2102" y="88"/>
                          </a:lnTo>
                          <a:lnTo>
                            <a:pt x="2108" y="89"/>
                          </a:lnTo>
                          <a:lnTo>
                            <a:pt x="2108" y="88"/>
                          </a:lnTo>
                          <a:lnTo>
                            <a:pt x="2117" y="88"/>
                          </a:lnTo>
                          <a:lnTo>
                            <a:pt x="2117" y="84"/>
                          </a:lnTo>
                          <a:lnTo>
                            <a:pt x="2114" y="82"/>
                          </a:lnTo>
                          <a:lnTo>
                            <a:pt x="2110" y="82"/>
                          </a:lnTo>
                          <a:lnTo>
                            <a:pt x="2107" y="79"/>
                          </a:lnTo>
                          <a:lnTo>
                            <a:pt x="2103" y="81"/>
                          </a:lnTo>
                          <a:lnTo>
                            <a:pt x="2102" y="81"/>
                          </a:lnTo>
                          <a:close/>
                          <a:moveTo>
                            <a:pt x="3187" y="82"/>
                          </a:moveTo>
                          <a:lnTo>
                            <a:pt x="3191" y="82"/>
                          </a:lnTo>
                          <a:lnTo>
                            <a:pt x="3191" y="81"/>
                          </a:lnTo>
                          <a:lnTo>
                            <a:pt x="3187" y="79"/>
                          </a:lnTo>
                          <a:lnTo>
                            <a:pt x="3187" y="82"/>
                          </a:lnTo>
                          <a:close/>
                          <a:moveTo>
                            <a:pt x="1032" y="136"/>
                          </a:moveTo>
                          <a:lnTo>
                            <a:pt x="1033" y="136"/>
                          </a:lnTo>
                          <a:lnTo>
                            <a:pt x="1033" y="133"/>
                          </a:lnTo>
                          <a:lnTo>
                            <a:pt x="1032" y="131"/>
                          </a:lnTo>
                          <a:lnTo>
                            <a:pt x="1032" y="129"/>
                          </a:lnTo>
                          <a:lnTo>
                            <a:pt x="1030" y="128"/>
                          </a:lnTo>
                          <a:lnTo>
                            <a:pt x="1032" y="126"/>
                          </a:lnTo>
                          <a:lnTo>
                            <a:pt x="1032" y="124"/>
                          </a:lnTo>
                          <a:lnTo>
                            <a:pt x="1032" y="122"/>
                          </a:lnTo>
                          <a:lnTo>
                            <a:pt x="1030" y="121"/>
                          </a:lnTo>
                          <a:lnTo>
                            <a:pt x="1030" y="121"/>
                          </a:lnTo>
                          <a:lnTo>
                            <a:pt x="1026" y="122"/>
                          </a:lnTo>
                          <a:lnTo>
                            <a:pt x="1025" y="124"/>
                          </a:lnTo>
                          <a:lnTo>
                            <a:pt x="1023" y="126"/>
                          </a:lnTo>
                          <a:lnTo>
                            <a:pt x="1018" y="128"/>
                          </a:lnTo>
                          <a:lnTo>
                            <a:pt x="1018" y="122"/>
                          </a:lnTo>
                          <a:lnTo>
                            <a:pt x="1016" y="121"/>
                          </a:lnTo>
                          <a:lnTo>
                            <a:pt x="1016" y="114"/>
                          </a:lnTo>
                          <a:lnTo>
                            <a:pt x="1012" y="114"/>
                          </a:lnTo>
                          <a:lnTo>
                            <a:pt x="1012" y="115"/>
                          </a:lnTo>
                          <a:lnTo>
                            <a:pt x="1012" y="117"/>
                          </a:lnTo>
                          <a:lnTo>
                            <a:pt x="1007" y="117"/>
                          </a:lnTo>
                          <a:lnTo>
                            <a:pt x="1007" y="115"/>
                          </a:lnTo>
                          <a:lnTo>
                            <a:pt x="1007" y="115"/>
                          </a:lnTo>
                          <a:lnTo>
                            <a:pt x="1005" y="108"/>
                          </a:lnTo>
                          <a:lnTo>
                            <a:pt x="1004" y="108"/>
                          </a:lnTo>
                          <a:lnTo>
                            <a:pt x="1004" y="108"/>
                          </a:lnTo>
                          <a:lnTo>
                            <a:pt x="1004" y="108"/>
                          </a:lnTo>
                          <a:lnTo>
                            <a:pt x="1004" y="107"/>
                          </a:lnTo>
                          <a:lnTo>
                            <a:pt x="1007" y="107"/>
                          </a:lnTo>
                          <a:lnTo>
                            <a:pt x="1011" y="105"/>
                          </a:lnTo>
                          <a:lnTo>
                            <a:pt x="1014" y="105"/>
                          </a:lnTo>
                          <a:lnTo>
                            <a:pt x="1018" y="105"/>
                          </a:lnTo>
                          <a:lnTo>
                            <a:pt x="1018" y="101"/>
                          </a:lnTo>
                          <a:lnTo>
                            <a:pt x="1018" y="100"/>
                          </a:lnTo>
                          <a:lnTo>
                            <a:pt x="1018" y="98"/>
                          </a:lnTo>
                          <a:lnTo>
                            <a:pt x="1018" y="95"/>
                          </a:lnTo>
                          <a:lnTo>
                            <a:pt x="1014" y="95"/>
                          </a:lnTo>
                          <a:lnTo>
                            <a:pt x="1012" y="93"/>
                          </a:lnTo>
                          <a:lnTo>
                            <a:pt x="1009" y="91"/>
                          </a:lnTo>
                          <a:lnTo>
                            <a:pt x="1007" y="91"/>
                          </a:lnTo>
                          <a:lnTo>
                            <a:pt x="1004" y="91"/>
                          </a:lnTo>
                          <a:lnTo>
                            <a:pt x="1004" y="91"/>
                          </a:lnTo>
                          <a:lnTo>
                            <a:pt x="1002" y="93"/>
                          </a:lnTo>
                          <a:lnTo>
                            <a:pt x="1000" y="93"/>
                          </a:lnTo>
                          <a:lnTo>
                            <a:pt x="1000" y="91"/>
                          </a:lnTo>
                          <a:lnTo>
                            <a:pt x="998" y="93"/>
                          </a:lnTo>
                          <a:lnTo>
                            <a:pt x="997" y="95"/>
                          </a:lnTo>
                          <a:lnTo>
                            <a:pt x="991" y="95"/>
                          </a:lnTo>
                          <a:lnTo>
                            <a:pt x="991" y="93"/>
                          </a:lnTo>
                          <a:lnTo>
                            <a:pt x="997" y="91"/>
                          </a:lnTo>
                          <a:lnTo>
                            <a:pt x="1002" y="88"/>
                          </a:lnTo>
                          <a:lnTo>
                            <a:pt x="1007" y="86"/>
                          </a:lnTo>
                          <a:lnTo>
                            <a:pt x="1007" y="81"/>
                          </a:lnTo>
                          <a:lnTo>
                            <a:pt x="1000" y="81"/>
                          </a:lnTo>
                          <a:lnTo>
                            <a:pt x="1000" y="84"/>
                          </a:lnTo>
                          <a:lnTo>
                            <a:pt x="997" y="84"/>
                          </a:lnTo>
                          <a:lnTo>
                            <a:pt x="995" y="88"/>
                          </a:lnTo>
                          <a:lnTo>
                            <a:pt x="993" y="88"/>
                          </a:lnTo>
                          <a:lnTo>
                            <a:pt x="990" y="88"/>
                          </a:lnTo>
                          <a:lnTo>
                            <a:pt x="986" y="88"/>
                          </a:lnTo>
                          <a:lnTo>
                            <a:pt x="986" y="89"/>
                          </a:lnTo>
                          <a:lnTo>
                            <a:pt x="983" y="89"/>
                          </a:lnTo>
                          <a:lnTo>
                            <a:pt x="983" y="91"/>
                          </a:lnTo>
                          <a:lnTo>
                            <a:pt x="981" y="91"/>
                          </a:lnTo>
                          <a:lnTo>
                            <a:pt x="981" y="91"/>
                          </a:lnTo>
                          <a:lnTo>
                            <a:pt x="983" y="91"/>
                          </a:lnTo>
                          <a:lnTo>
                            <a:pt x="983" y="93"/>
                          </a:lnTo>
                          <a:lnTo>
                            <a:pt x="986" y="93"/>
                          </a:lnTo>
                          <a:lnTo>
                            <a:pt x="984" y="96"/>
                          </a:lnTo>
                          <a:lnTo>
                            <a:pt x="974" y="95"/>
                          </a:lnTo>
                          <a:lnTo>
                            <a:pt x="972" y="91"/>
                          </a:lnTo>
                          <a:lnTo>
                            <a:pt x="970" y="91"/>
                          </a:lnTo>
                          <a:lnTo>
                            <a:pt x="970" y="89"/>
                          </a:lnTo>
                          <a:lnTo>
                            <a:pt x="969" y="91"/>
                          </a:lnTo>
                          <a:lnTo>
                            <a:pt x="969" y="91"/>
                          </a:lnTo>
                          <a:lnTo>
                            <a:pt x="963" y="93"/>
                          </a:lnTo>
                          <a:lnTo>
                            <a:pt x="962" y="96"/>
                          </a:lnTo>
                          <a:lnTo>
                            <a:pt x="960" y="98"/>
                          </a:lnTo>
                          <a:lnTo>
                            <a:pt x="960" y="98"/>
                          </a:lnTo>
                          <a:lnTo>
                            <a:pt x="958" y="100"/>
                          </a:lnTo>
                          <a:lnTo>
                            <a:pt x="958" y="103"/>
                          </a:lnTo>
                          <a:lnTo>
                            <a:pt x="956" y="103"/>
                          </a:lnTo>
                          <a:lnTo>
                            <a:pt x="956" y="103"/>
                          </a:lnTo>
                          <a:lnTo>
                            <a:pt x="956" y="105"/>
                          </a:lnTo>
                          <a:lnTo>
                            <a:pt x="958" y="107"/>
                          </a:lnTo>
                          <a:lnTo>
                            <a:pt x="958" y="107"/>
                          </a:lnTo>
                          <a:lnTo>
                            <a:pt x="958" y="108"/>
                          </a:lnTo>
                          <a:lnTo>
                            <a:pt x="967" y="108"/>
                          </a:lnTo>
                          <a:lnTo>
                            <a:pt x="967" y="108"/>
                          </a:lnTo>
                          <a:lnTo>
                            <a:pt x="974" y="110"/>
                          </a:lnTo>
                          <a:lnTo>
                            <a:pt x="974" y="112"/>
                          </a:lnTo>
                          <a:lnTo>
                            <a:pt x="974" y="112"/>
                          </a:lnTo>
                          <a:lnTo>
                            <a:pt x="974" y="119"/>
                          </a:lnTo>
                          <a:lnTo>
                            <a:pt x="972" y="119"/>
                          </a:lnTo>
                          <a:lnTo>
                            <a:pt x="974" y="122"/>
                          </a:lnTo>
                          <a:lnTo>
                            <a:pt x="972" y="122"/>
                          </a:lnTo>
                          <a:lnTo>
                            <a:pt x="972" y="124"/>
                          </a:lnTo>
                          <a:lnTo>
                            <a:pt x="970" y="124"/>
                          </a:lnTo>
                          <a:lnTo>
                            <a:pt x="962" y="124"/>
                          </a:lnTo>
                          <a:lnTo>
                            <a:pt x="962" y="124"/>
                          </a:lnTo>
                          <a:lnTo>
                            <a:pt x="950" y="124"/>
                          </a:lnTo>
                          <a:lnTo>
                            <a:pt x="950" y="122"/>
                          </a:lnTo>
                          <a:lnTo>
                            <a:pt x="948" y="122"/>
                          </a:lnTo>
                          <a:lnTo>
                            <a:pt x="948" y="119"/>
                          </a:lnTo>
                          <a:lnTo>
                            <a:pt x="946" y="117"/>
                          </a:lnTo>
                          <a:lnTo>
                            <a:pt x="944" y="115"/>
                          </a:lnTo>
                          <a:lnTo>
                            <a:pt x="944" y="115"/>
                          </a:lnTo>
                          <a:lnTo>
                            <a:pt x="943" y="115"/>
                          </a:lnTo>
                          <a:lnTo>
                            <a:pt x="939" y="117"/>
                          </a:lnTo>
                          <a:lnTo>
                            <a:pt x="937" y="115"/>
                          </a:lnTo>
                          <a:lnTo>
                            <a:pt x="937" y="117"/>
                          </a:lnTo>
                          <a:lnTo>
                            <a:pt x="936" y="117"/>
                          </a:lnTo>
                          <a:lnTo>
                            <a:pt x="936" y="121"/>
                          </a:lnTo>
                          <a:lnTo>
                            <a:pt x="937" y="121"/>
                          </a:lnTo>
                          <a:lnTo>
                            <a:pt x="937" y="124"/>
                          </a:lnTo>
                          <a:lnTo>
                            <a:pt x="937" y="124"/>
                          </a:lnTo>
                          <a:lnTo>
                            <a:pt x="937" y="128"/>
                          </a:lnTo>
                          <a:lnTo>
                            <a:pt x="944" y="135"/>
                          </a:lnTo>
                          <a:lnTo>
                            <a:pt x="946" y="138"/>
                          </a:lnTo>
                          <a:lnTo>
                            <a:pt x="951" y="138"/>
                          </a:lnTo>
                          <a:lnTo>
                            <a:pt x="953" y="140"/>
                          </a:lnTo>
                          <a:lnTo>
                            <a:pt x="956" y="142"/>
                          </a:lnTo>
                          <a:lnTo>
                            <a:pt x="956" y="136"/>
                          </a:lnTo>
                          <a:lnTo>
                            <a:pt x="958" y="136"/>
                          </a:lnTo>
                          <a:lnTo>
                            <a:pt x="958" y="136"/>
                          </a:lnTo>
                          <a:lnTo>
                            <a:pt x="958" y="136"/>
                          </a:lnTo>
                          <a:lnTo>
                            <a:pt x="962" y="136"/>
                          </a:lnTo>
                          <a:lnTo>
                            <a:pt x="963" y="136"/>
                          </a:lnTo>
                          <a:lnTo>
                            <a:pt x="963" y="136"/>
                          </a:lnTo>
                          <a:lnTo>
                            <a:pt x="965" y="138"/>
                          </a:lnTo>
                          <a:lnTo>
                            <a:pt x="965" y="140"/>
                          </a:lnTo>
                          <a:lnTo>
                            <a:pt x="970" y="145"/>
                          </a:lnTo>
                          <a:lnTo>
                            <a:pt x="972" y="147"/>
                          </a:lnTo>
                          <a:lnTo>
                            <a:pt x="979" y="149"/>
                          </a:lnTo>
                          <a:lnTo>
                            <a:pt x="979" y="149"/>
                          </a:lnTo>
                          <a:lnTo>
                            <a:pt x="984" y="154"/>
                          </a:lnTo>
                          <a:lnTo>
                            <a:pt x="986" y="161"/>
                          </a:lnTo>
                          <a:lnTo>
                            <a:pt x="988" y="161"/>
                          </a:lnTo>
                          <a:lnTo>
                            <a:pt x="988" y="166"/>
                          </a:lnTo>
                          <a:lnTo>
                            <a:pt x="990" y="166"/>
                          </a:lnTo>
                          <a:lnTo>
                            <a:pt x="990" y="166"/>
                          </a:lnTo>
                          <a:lnTo>
                            <a:pt x="991" y="166"/>
                          </a:lnTo>
                          <a:lnTo>
                            <a:pt x="995" y="166"/>
                          </a:lnTo>
                          <a:lnTo>
                            <a:pt x="998" y="163"/>
                          </a:lnTo>
                          <a:lnTo>
                            <a:pt x="1002" y="161"/>
                          </a:lnTo>
                          <a:lnTo>
                            <a:pt x="1005" y="157"/>
                          </a:lnTo>
                          <a:lnTo>
                            <a:pt x="1007" y="156"/>
                          </a:lnTo>
                          <a:lnTo>
                            <a:pt x="1012" y="156"/>
                          </a:lnTo>
                          <a:lnTo>
                            <a:pt x="1012" y="154"/>
                          </a:lnTo>
                          <a:lnTo>
                            <a:pt x="1023" y="150"/>
                          </a:lnTo>
                          <a:lnTo>
                            <a:pt x="1023" y="150"/>
                          </a:lnTo>
                          <a:lnTo>
                            <a:pt x="1030" y="149"/>
                          </a:lnTo>
                          <a:lnTo>
                            <a:pt x="1028" y="147"/>
                          </a:lnTo>
                          <a:lnTo>
                            <a:pt x="1028" y="145"/>
                          </a:lnTo>
                          <a:lnTo>
                            <a:pt x="1032" y="142"/>
                          </a:lnTo>
                          <a:lnTo>
                            <a:pt x="1032" y="136"/>
                          </a:lnTo>
                          <a:close/>
                          <a:moveTo>
                            <a:pt x="1913" y="1774"/>
                          </a:moveTo>
                          <a:lnTo>
                            <a:pt x="1913" y="1769"/>
                          </a:lnTo>
                          <a:lnTo>
                            <a:pt x="1913" y="1763"/>
                          </a:lnTo>
                          <a:lnTo>
                            <a:pt x="1913" y="1760"/>
                          </a:lnTo>
                          <a:lnTo>
                            <a:pt x="1910" y="1760"/>
                          </a:lnTo>
                          <a:lnTo>
                            <a:pt x="1911" y="1760"/>
                          </a:lnTo>
                          <a:lnTo>
                            <a:pt x="1911" y="1758"/>
                          </a:lnTo>
                          <a:lnTo>
                            <a:pt x="1911" y="1758"/>
                          </a:lnTo>
                          <a:lnTo>
                            <a:pt x="1911" y="1755"/>
                          </a:lnTo>
                          <a:lnTo>
                            <a:pt x="1911" y="1749"/>
                          </a:lnTo>
                          <a:lnTo>
                            <a:pt x="1910" y="1746"/>
                          </a:lnTo>
                          <a:lnTo>
                            <a:pt x="1906" y="1742"/>
                          </a:lnTo>
                          <a:lnTo>
                            <a:pt x="1906" y="1739"/>
                          </a:lnTo>
                          <a:lnTo>
                            <a:pt x="1904" y="1739"/>
                          </a:lnTo>
                          <a:lnTo>
                            <a:pt x="1904" y="1735"/>
                          </a:lnTo>
                          <a:lnTo>
                            <a:pt x="1903" y="1735"/>
                          </a:lnTo>
                          <a:lnTo>
                            <a:pt x="1903" y="1732"/>
                          </a:lnTo>
                          <a:lnTo>
                            <a:pt x="1901" y="1732"/>
                          </a:lnTo>
                          <a:lnTo>
                            <a:pt x="1901" y="1730"/>
                          </a:lnTo>
                          <a:lnTo>
                            <a:pt x="1901" y="1730"/>
                          </a:lnTo>
                          <a:lnTo>
                            <a:pt x="1901" y="1727"/>
                          </a:lnTo>
                          <a:lnTo>
                            <a:pt x="1899" y="1727"/>
                          </a:lnTo>
                          <a:lnTo>
                            <a:pt x="1897" y="1725"/>
                          </a:lnTo>
                          <a:lnTo>
                            <a:pt x="1894" y="1723"/>
                          </a:lnTo>
                          <a:lnTo>
                            <a:pt x="1892" y="1723"/>
                          </a:lnTo>
                          <a:lnTo>
                            <a:pt x="1889" y="1723"/>
                          </a:lnTo>
                          <a:lnTo>
                            <a:pt x="1889" y="1725"/>
                          </a:lnTo>
                          <a:lnTo>
                            <a:pt x="1887" y="1725"/>
                          </a:lnTo>
                          <a:lnTo>
                            <a:pt x="1887" y="1721"/>
                          </a:lnTo>
                          <a:lnTo>
                            <a:pt x="1887" y="1721"/>
                          </a:lnTo>
                          <a:lnTo>
                            <a:pt x="1885" y="1720"/>
                          </a:lnTo>
                          <a:lnTo>
                            <a:pt x="1882" y="1720"/>
                          </a:lnTo>
                          <a:lnTo>
                            <a:pt x="1878" y="1721"/>
                          </a:lnTo>
                          <a:lnTo>
                            <a:pt x="1876" y="1723"/>
                          </a:lnTo>
                          <a:lnTo>
                            <a:pt x="1876" y="1723"/>
                          </a:lnTo>
                          <a:lnTo>
                            <a:pt x="1876" y="1720"/>
                          </a:lnTo>
                          <a:lnTo>
                            <a:pt x="1873" y="1718"/>
                          </a:lnTo>
                          <a:lnTo>
                            <a:pt x="1873" y="1718"/>
                          </a:lnTo>
                          <a:lnTo>
                            <a:pt x="1871" y="1714"/>
                          </a:lnTo>
                          <a:lnTo>
                            <a:pt x="1871" y="1713"/>
                          </a:lnTo>
                          <a:lnTo>
                            <a:pt x="1871" y="1711"/>
                          </a:lnTo>
                          <a:lnTo>
                            <a:pt x="1868" y="1711"/>
                          </a:lnTo>
                          <a:lnTo>
                            <a:pt x="1868" y="1707"/>
                          </a:lnTo>
                          <a:lnTo>
                            <a:pt x="1866" y="1707"/>
                          </a:lnTo>
                          <a:lnTo>
                            <a:pt x="1864" y="1707"/>
                          </a:lnTo>
                          <a:lnTo>
                            <a:pt x="1864" y="1706"/>
                          </a:lnTo>
                          <a:lnTo>
                            <a:pt x="1862" y="1706"/>
                          </a:lnTo>
                          <a:lnTo>
                            <a:pt x="1855" y="1699"/>
                          </a:lnTo>
                          <a:lnTo>
                            <a:pt x="1854" y="1699"/>
                          </a:lnTo>
                          <a:lnTo>
                            <a:pt x="1852" y="1695"/>
                          </a:lnTo>
                          <a:lnTo>
                            <a:pt x="1850" y="1695"/>
                          </a:lnTo>
                          <a:lnTo>
                            <a:pt x="1848" y="1694"/>
                          </a:lnTo>
                          <a:lnTo>
                            <a:pt x="1847" y="1694"/>
                          </a:lnTo>
                          <a:lnTo>
                            <a:pt x="1847" y="1692"/>
                          </a:lnTo>
                          <a:lnTo>
                            <a:pt x="1843" y="1692"/>
                          </a:lnTo>
                          <a:lnTo>
                            <a:pt x="1843" y="1690"/>
                          </a:lnTo>
                          <a:lnTo>
                            <a:pt x="1841" y="1690"/>
                          </a:lnTo>
                          <a:lnTo>
                            <a:pt x="1841" y="1690"/>
                          </a:lnTo>
                          <a:lnTo>
                            <a:pt x="1838" y="1688"/>
                          </a:lnTo>
                          <a:lnTo>
                            <a:pt x="1836" y="1687"/>
                          </a:lnTo>
                          <a:lnTo>
                            <a:pt x="1833" y="1687"/>
                          </a:lnTo>
                          <a:lnTo>
                            <a:pt x="1829" y="1687"/>
                          </a:lnTo>
                          <a:lnTo>
                            <a:pt x="1827" y="1688"/>
                          </a:lnTo>
                          <a:lnTo>
                            <a:pt x="1826" y="1688"/>
                          </a:lnTo>
                          <a:lnTo>
                            <a:pt x="1826" y="1687"/>
                          </a:lnTo>
                          <a:lnTo>
                            <a:pt x="1820" y="1687"/>
                          </a:lnTo>
                          <a:lnTo>
                            <a:pt x="1820" y="1685"/>
                          </a:lnTo>
                          <a:lnTo>
                            <a:pt x="1814" y="1685"/>
                          </a:lnTo>
                          <a:lnTo>
                            <a:pt x="1812" y="1683"/>
                          </a:lnTo>
                          <a:lnTo>
                            <a:pt x="1810" y="1683"/>
                          </a:lnTo>
                          <a:lnTo>
                            <a:pt x="1810" y="1681"/>
                          </a:lnTo>
                          <a:lnTo>
                            <a:pt x="1805" y="1681"/>
                          </a:lnTo>
                          <a:lnTo>
                            <a:pt x="1805" y="1685"/>
                          </a:lnTo>
                          <a:lnTo>
                            <a:pt x="1801" y="1685"/>
                          </a:lnTo>
                          <a:lnTo>
                            <a:pt x="1801" y="1681"/>
                          </a:lnTo>
                          <a:lnTo>
                            <a:pt x="1800" y="1681"/>
                          </a:lnTo>
                          <a:lnTo>
                            <a:pt x="1800" y="1680"/>
                          </a:lnTo>
                          <a:lnTo>
                            <a:pt x="1798" y="1678"/>
                          </a:lnTo>
                          <a:lnTo>
                            <a:pt x="1796" y="1678"/>
                          </a:lnTo>
                          <a:lnTo>
                            <a:pt x="1796" y="1678"/>
                          </a:lnTo>
                          <a:lnTo>
                            <a:pt x="1796" y="1676"/>
                          </a:lnTo>
                          <a:lnTo>
                            <a:pt x="1789" y="1676"/>
                          </a:lnTo>
                          <a:lnTo>
                            <a:pt x="1789" y="1678"/>
                          </a:lnTo>
                          <a:lnTo>
                            <a:pt x="1789" y="1678"/>
                          </a:lnTo>
                          <a:lnTo>
                            <a:pt x="1789" y="1676"/>
                          </a:lnTo>
                          <a:lnTo>
                            <a:pt x="1786" y="1676"/>
                          </a:lnTo>
                          <a:lnTo>
                            <a:pt x="1780" y="1685"/>
                          </a:lnTo>
                          <a:lnTo>
                            <a:pt x="1780" y="1685"/>
                          </a:lnTo>
                          <a:lnTo>
                            <a:pt x="1779" y="1687"/>
                          </a:lnTo>
                          <a:lnTo>
                            <a:pt x="1779" y="1687"/>
                          </a:lnTo>
                          <a:lnTo>
                            <a:pt x="1775" y="1687"/>
                          </a:lnTo>
                          <a:lnTo>
                            <a:pt x="1773" y="1685"/>
                          </a:lnTo>
                          <a:lnTo>
                            <a:pt x="1773" y="1683"/>
                          </a:lnTo>
                          <a:lnTo>
                            <a:pt x="1775" y="1681"/>
                          </a:lnTo>
                          <a:lnTo>
                            <a:pt x="1775" y="1678"/>
                          </a:lnTo>
                          <a:lnTo>
                            <a:pt x="1775" y="1678"/>
                          </a:lnTo>
                          <a:lnTo>
                            <a:pt x="1775" y="1676"/>
                          </a:lnTo>
                          <a:lnTo>
                            <a:pt x="1772" y="1676"/>
                          </a:lnTo>
                          <a:lnTo>
                            <a:pt x="1772" y="1674"/>
                          </a:lnTo>
                          <a:lnTo>
                            <a:pt x="1772" y="1674"/>
                          </a:lnTo>
                          <a:lnTo>
                            <a:pt x="1773" y="1673"/>
                          </a:lnTo>
                          <a:lnTo>
                            <a:pt x="1773" y="1671"/>
                          </a:lnTo>
                          <a:lnTo>
                            <a:pt x="1772" y="1669"/>
                          </a:lnTo>
                          <a:lnTo>
                            <a:pt x="1768" y="1667"/>
                          </a:lnTo>
                          <a:lnTo>
                            <a:pt x="1768" y="1664"/>
                          </a:lnTo>
                          <a:lnTo>
                            <a:pt x="1768" y="1662"/>
                          </a:lnTo>
                          <a:lnTo>
                            <a:pt x="1766" y="1660"/>
                          </a:lnTo>
                          <a:lnTo>
                            <a:pt x="1763" y="1660"/>
                          </a:lnTo>
                          <a:lnTo>
                            <a:pt x="1761" y="1660"/>
                          </a:lnTo>
                          <a:lnTo>
                            <a:pt x="1761" y="1660"/>
                          </a:lnTo>
                          <a:lnTo>
                            <a:pt x="1761" y="1662"/>
                          </a:lnTo>
                          <a:lnTo>
                            <a:pt x="1759" y="1664"/>
                          </a:lnTo>
                          <a:lnTo>
                            <a:pt x="1759" y="1664"/>
                          </a:lnTo>
                          <a:lnTo>
                            <a:pt x="1758" y="1664"/>
                          </a:lnTo>
                          <a:lnTo>
                            <a:pt x="1759" y="1662"/>
                          </a:lnTo>
                          <a:lnTo>
                            <a:pt x="1759" y="1660"/>
                          </a:lnTo>
                          <a:lnTo>
                            <a:pt x="1759" y="1657"/>
                          </a:lnTo>
                          <a:lnTo>
                            <a:pt x="1758" y="1655"/>
                          </a:lnTo>
                          <a:lnTo>
                            <a:pt x="1754" y="1657"/>
                          </a:lnTo>
                          <a:lnTo>
                            <a:pt x="1754" y="1657"/>
                          </a:lnTo>
                          <a:lnTo>
                            <a:pt x="1754" y="1655"/>
                          </a:lnTo>
                          <a:lnTo>
                            <a:pt x="1751" y="1655"/>
                          </a:lnTo>
                          <a:lnTo>
                            <a:pt x="1751" y="1652"/>
                          </a:lnTo>
                          <a:lnTo>
                            <a:pt x="1751" y="1652"/>
                          </a:lnTo>
                          <a:lnTo>
                            <a:pt x="1749" y="1652"/>
                          </a:lnTo>
                          <a:lnTo>
                            <a:pt x="1749" y="1652"/>
                          </a:lnTo>
                          <a:lnTo>
                            <a:pt x="1745" y="1652"/>
                          </a:lnTo>
                          <a:lnTo>
                            <a:pt x="1744" y="1648"/>
                          </a:lnTo>
                          <a:lnTo>
                            <a:pt x="1742" y="1648"/>
                          </a:lnTo>
                          <a:lnTo>
                            <a:pt x="1740" y="1646"/>
                          </a:lnTo>
                          <a:lnTo>
                            <a:pt x="1738" y="1645"/>
                          </a:lnTo>
                          <a:lnTo>
                            <a:pt x="1735" y="1643"/>
                          </a:lnTo>
                          <a:lnTo>
                            <a:pt x="1724" y="1645"/>
                          </a:lnTo>
                          <a:lnTo>
                            <a:pt x="1724" y="1646"/>
                          </a:lnTo>
                          <a:lnTo>
                            <a:pt x="1723" y="1648"/>
                          </a:lnTo>
                          <a:lnTo>
                            <a:pt x="1721" y="1648"/>
                          </a:lnTo>
                          <a:lnTo>
                            <a:pt x="1719" y="1650"/>
                          </a:lnTo>
                          <a:lnTo>
                            <a:pt x="1716" y="1650"/>
                          </a:lnTo>
                          <a:lnTo>
                            <a:pt x="1716" y="1652"/>
                          </a:lnTo>
                          <a:lnTo>
                            <a:pt x="1716" y="1652"/>
                          </a:lnTo>
                          <a:lnTo>
                            <a:pt x="1714" y="1652"/>
                          </a:lnTo>
                          <a:lnTo>
                            <a:pt x="1716" y="1655"/>
                          </a:lnTo>
                          <a:lnTo>
                            <a:pt x="1716" y="1655"/>
                          </a:lnTo>
                          <a:lnTo>
                            <a:pt x="1718" y="1655"/>
                          </a:lnTo>
                          <a:lnTo>
                            <a:pt x="1718" y="1659"/>
                          </a:lnTo>
                          <a:lnTo>
                            <a:pt x="1712" y="1659"/>
                          </a:lnTo>
                          <a:lnTo>
                            <a:pt x="1712" y="1660"/>
                          </a:lnTo>
                          <a:lnTo>
                            <a:pt x="1707" y="1664"/>
                          </a:lnTo>
                          <a:lnTo>
                            <a:pt x="1707" y="1667"/>
                          </a:lnTo>
                          <a:lnTo>
                            <a:pt x="1705" y="1667"/>
                          </a:lnTo>
                          <a:lnTo>
                            <a:pt x="1705" y="1664"/>
                          </a:lnTo>
                          <a:lnTo>
                            <a:pt x="1700" y="1664"/>
                          </a:lnTo>
                          <a:lnTo>
                            <a:pt x="1700" y="1666"/>
                          </a:lnTo>
                          <a:lnTo>
                            <a:pt x="1700" y="1666"/>
                          </a:lnTo>
                          <a:lnTo>
                            <a:pt x="1700" y="1666"/>
                          </a:lnTo>
                          <a:lnTo>
                            <a:pt x="1700" y="1664"/>
                          </a:lnTo>
                          <a:lnTo>
                            <a:pt x="1693" y="1664"/>
                          </a:lnTo>
                          <a:lnTo>
                            <a:pt x="1693" y="1667"/>
                          </a:lnTo>
                          <a:lnTo>
                            <a:pt x="1688" y="1667"/>
                          </a:lnTo>
                          <a:lnTo>
                            <a:pt x="1686" y="1664"/>
                          </a:lnTo>
                          <a:lnTo>
                            <a:pt x="1683" y="1662"/>
                          </a:lnTo>
                          <a:lnTo>
                            <a:pt x="1681" y="1659"/>
                          </a:lnTo>
                          <a:lnTo>
                            <a:pt x="1681" y="1655"/>
                          </a:lnTo>
                          <a:lnTo>
                            <a:pt x="1679" y="1655"/>
                          </a:lnTo>
                          <a:lnTo>
                            <a:pt x="1679" y="1652"/>
                          </a:lnTo>
                          <a:lnTo>
                            <a:pt x="1679" y="1652"/>
                          </a:lnTo>
                          <a:lnTo>
                            <a:pt x="1679" y="1650"/>
                          </a:lnTo>
                          <a:lnTo>
                            <a:pt x="1676" y="1650"/>
                          </a:lnTo>
                          <a:lnTo>
                            <a:pt x="1676" y="1652"/>
                          </a:lnTo>
                          <a:lnTo>
                            <a:pt x="1674" y="1653"/>
                          </a:lnTo>
                          <a:lnTo>
                            <a:pt x="1670" y="1655"/>
                          </a:lnTo>
                          <a:lnTo>
                            <a:pt x="1670" y="1655"/>
                          </a:lnTo>
                          <a:lnTo>
                            <a:pt x="1670" y="1659"/>
                          </a:lnTo>
                          <a:lnTo>
                            <a:pt x="1670" y="1659"/>
                          </a:lnTo>
                          <a:lnTo>
                            <a:pt x="1670" y="1669"/>
                          </a:lnTo>
                          <a:lnTo>
                            <a:pt x="1669" y="1669"/>
                          </a:lnTo>
                          <a:lnTo>
                            <a:pt x="1667" y="1673"/>
                          </a:lnTo>
                          <a:lnTo>
                            <a:pt x="1667" y="1673"/>
                          </a:lnTo>
                          <a:lnTo>
                            <a:pt x="1667" y="1673"/>
                          </a:lnTo>
                          <a:lnTo>
                            <a:pt x="1667" y="1673"/>
                          </a:lnTo>
                          <a:lnTo>
                            <a:pt x="1665" y="1673"/>
                          </a:lnTo>
                          <a:lnTo>
                            <a:pt x="1667" y="1669"/>
                          </a:lnTo>
                          <a:lnTo>
                            <a:pt x="1667" y="1669"/>
                          </a:lnTo>
                          <a:lnTo>
                            <a:pt x="1669" y="1666"/>
                          </a:lnTo>
                          <a:lnTo>
                            <a:pt x="1667" y="1660"/>
                          </a:lnTo>
                          <a:lnTo>
                            <a:pt x="1667" y="1657"/>
                          </a:lnTo>
                          <a:lnTo>
                            <a:pt x="1667" y="1653"/>
                          </a:lnTo>
                          <a:lnTo>
                            <a:pt x="1662" y="1653"/>
                          </a:lnTo>
                          <a:lnTo>
                            <a:pt x="1660" y="1655"/>
                          </a:lnTo>
                          <a:lnTo>
                            <a:pt x="1658" y="1655"/>
                          </a:lnTo>
                          <a:lnTo>
                            <a:pt x="1656" y="1657"/>
                          </a:lnTo>
                          <a:lnTo>
                            <a:pt x="1655" y="1657"/>
                          </a:lnTo>
                          <a:lnTo>
                            <a:pt x="1655" y="1659"/>
                          </a:lnTo>
                          <a:lnTo>
                            <a:pt x="1651" y="1659"/>
                          </a:lnTo>
                          <a:lnTo>
                            <a:pt x="1651" y="1659"/>
                          </a:lnTo>
                          <a:lnTo>
                            <a:pt x="1642" y="1660"/>
                          </a:lnTo>
                          <a:lnTo>
                            <a:pt x="1642" y="1660"/>
                          </a:lnTo>
                          <a:lnTo>
                            <a:pt x="1641" y="1660"/>
                          </a:lnTo>
                          <a:lnTo>
                            <a:pt x="1641" y="1662"/>
                          </a:lnTo>
                          <a:lnTo>
                            <a:pt x="1637" y="1664"/>
                          </a:lnTo>
                          <a:lnTo>
                            <a:pt x="1637" y="1667"/>
                          </a:lnTo>
                          <a:lnTo>
                            <a:pt x="1634" y="1669"/>
                          </a:lnTo>
                          <a:lnTo>
                            <a:pt x="1632" y="1673"/>
                          </a:lnTo>
                          <a:lnTo>
                            <a:pt x="1628" y="1673"/>
                          </a:lnTo>
                          <a:lnTo>
                            <a:pt x="1623" y="1673"/>
                          </a:lnTo>
                          <a:lnTo>
                            <a:pt x="1618" y="1673"/>
                          </a:lnTo>
                          <a:lnTo>
                            <a:pt x="1615" y="1673"/>
                          </a:lnTo>
                          <a:lnTo>
                            <a:pt x="1609" y="1673"/>
                          </a:lnTo>
                          <a:lnTo>
                            <a:pt x="1608" y="1674"/>
                          </a:lnTo>
                          <a:lnTo>
                            <a:pt x="1606" y="1674"/>
                          </a:lnTo>
                          <a:lnTo>
                            <a:pt x="1606" y="1673"/>
                          </a:lnTo>
                          <a:lnTo>
                            <a:pt x="1608" y="1673"/>
                          </a:lnTo>
                          <a:lnTo>
                            <a:pt x="1611" y="1671"/>
                          </a:lnTo>
                          <a:lnTo>
                            <a:pt x="1613" y="1671"/>
                          </a:lnTo>
                          <a:lnTo>
                            <a:pt x="1616" y="1671"/>
                          </a:lnTo>
                          <a:lnTo>
                            <a:pt x="1618" y="1673"/>
                          </a:lnTo>
                          <a:lnTo>
                            <a:pt x="1630" y="1673"/>
                          </a:lnTo>
                          <a:lnTo>
                            <a:pt x="1630" y="1671"/>
                          </a:lnTo>
                          <a:lnTo>
                            <a:pt x="1634" y="1667"/>
                          </a:lnTo>
                          <a:lnTo>
                            <a:pt x="1637" y="1666"/>
                          </a:lnTo>
                          <a:lnTo>
                            <a:pt x="1637" y="1662"/>
                          </a:lnTo>
                          <a:lnTo>
                            <a:pt x="1639" y="1660"/>
                          </a:lnTo>
                          <a:lnTo>
                            <a:pt x="1639" y="1660"/>
                          </a:lnTo>
                          <a:lnTo>
                            <a:pt x="1646" y="1659"/>
                          </a:lnTo>
                          <a:lnTo>
                            <a:pt x="1646" y="1659"/>
                          </a:lnTo>
                          <a:lnTo>
                            <a:pt x="1651" y="1659"/>
                          </a:lnTo>
                          <a:lnTo>
                            <a:pt x="1651" y="1657"/>
                          </a:lnTo>
                          <a:lnTo>
                            <a:pt x="1653" y="1657"/>
                          </a:lnTo>
                          <a:lnTo>
                            <a:pt x="1655" y="1655"/>
                          </a:lnTo>
                          <a:lnTo>
                            <a:pt x="1658" y="1653"/>
                          </a:lnTo>
                          <a:lnTo>
                            <a:pt x="1660" y="1653"/>
                          </a:lnTo>
                          <a:lnTo>
                            <a:pt x="1663" y="1652"/>
                          </a:lnTo>
                          <a:lnTo>
                            <a:pt x="1665" y="1650"/>
                          </a:lnTo>
                          <a:lnTo>
                            <a:pt x="1665" y="1648"/>
                          </a:lnTo>
                          <a:lnTo>
                            <a:pt x="1665" y="1645"/>
                          </a:lnTo>
                          <a:lnTo>
                            <a:pt x="1667" y="1643"/>
                          </a:lnTo>
                          <a:lnTo>
                            <a:pt x="1670" y="1641"/>
                          </a:lnTo>
                          <a:lnTo>
                            <a:pt x="1670" y="1638"/>
                          </a:lnTo>
                          <a:lnTo>
                            <a:pt x="1670" y="1638"/>
                          </a:lnTo>
                          <a:lnTo>
                            <a:pt x="1670" y="1636"/>
                          </a:lnTo>
                          <a:lnTo>
                            <a:pt x="1672" y="1636"/>
                          </a:lnTo>
                          <a:lnTo>
                            <a:pt x="1672" y="1632"/>
                          </a:lnTo>
                          <a:lnTo>
                            <a:pt x="1672" y="1632"/>
                          </a:lnTo>
                          <a:lnTo>
                            <a:pt x="1674" y="1631"/>
                          </a:lnTo>
                          <a:lnTo>
                            <a:pt x="1676" y="1631"/>
                          </a:lnTo>
                          <a:lnTo>
                            <a:pt x="1681" y="1622"/>
                          </a:lnTo>
                          <a:lnTo>
                            <a:pt x="1683" y="1622"/>
                          </a:lnTo>
                          <a:lnTo>
                            <a:pt x="1683" y="1625"/>
                          </a:lnTo>
                          <a:lnTo>
                            <a:pt x="1683" y="1625"/>
                          </a:lnTo>
                          <a:lnTo>
                            <a:pt x="1681" y="1627"/>
                          </a:lnTo>
                          <a:lnTo>
                            <a:pt x="1684" y="1632"/>
                          </a:lnTo>
                          <a:lnTo>
                            <a:pt x="1691" y="1631"/>
                          </a:lnTo>
                          <a:lnTo>
                            <a:pt x="1691" y="1631"/>
                          </a:lnTo>
                          <a:lnTo>
                            <a:pt x="1693" y="1631"/>
                          </a:lnTo>
                          <a:lnTo>
                            <a:pt x="1693" y="1629"/>
                          </a:lnTo>
                          <a:lnTo>
                            <a:pt x="1690" y="1627"/>
                          </a:lnTo>
                          <a:lnTo>
                            <a:pt x="1690" y="1622"/>
                          </a:lnTo>
                          <a:lnTo>
                            <a:pt x="1688" y="1622"/>
                          </a:lnTo>
                          <a:lnTo>
                            <a:pt x="1688" y="1620"/>
                          </a:lnTo>
                          <a:lnTo>
                            <a:pt x="1690" y="1622"/>
                          </a:lnTo>
                          <a:lnTo>
                            <a:pt x="1691" y="1622"/>
                          </a:lnTo>
                          <a:lnTo>
                            <a:pt x="1693" y="1622"/>
                          </a:lnTo>
                          <a:lnTo>
                            <a:pt x="1695" y="1613"/>
                          </a:lnTo>
                          <a:lnTo>
                            <a:pt x="1691" y="1613"/>
                          </a:lnTo>
                          <a:lnTo>
                            <a:pt x="1690" y="1613"/>
                          </a:lnTo>
                          <a:lnTo>
                            <a:pt x="1688" y="1615"/>
                          </a:lnTo>
                          <a:lnTo>
                            <a:pt x="1688" y="1615"/>
                          </a:lnTo>
                          <a:lnTo>
                            <a:pt x="1688" y="1618"/>
                          </a:lnTo>
                          <a:lnTo>
                            <a:pt x="1684" y="1618"/>
                          </a:lnTo>
                          <a:lnTo>
                            <a:pt x="1684" y="1617"/>
                          </a:lnTo>
                          <a:lnTo>
                            <a:pt x="1686" y="1615"/>
                          </a:lnTo>
                          <a:lnTo>
                            <a:pt x="1688" y="1613"/>
                          </a:lnTo>
                          <a:lnTo>
                            <a:pt x="1688" y="1610"/>
                          </a:lnTo>
                          <a:lnTo>
                            <a:pt x="1686" y="1608"/>
                          </a:lnTo>
                          <a:lnTo>
                            <a:pt x="1684" y="1608"/>
                          </a:lnTo>
                          <a:lnTo>
                            <a:pt x="1684" y="1606"/>
                          </a:lnTo>
                          <a:lnTo>
                            <a:pt x="1691" y="1605"/>
                          </a:lnTo>
                          <a:lnTo>
                            <a:pt x="1691" y="1603"/>
                          </a:lnTo>
                          <a:lnTo>
                            <a:pt x="1691" y="1603"/>
                          </a:lnTo>
                          <a:lnTo>
                            <a:pt x="1693" y="1601"/>
                          </a:lnTo>
                          <a:lnTo>
                            <a:pt x="1693" y="1598"/>
                          </a:lnTo>
                          <a:lnTo>
                            <a:pt x="1691" y="1596"/>
                          </a:lnTo>
                          <a:lnTo>
                            <a:pt x="1684" y="1596"/>
                          </a:lnTo>
                          <a:lnTo>
                            <a:pt x="1684" y="1598"/>
                          </a:lnTo>
                          <a:lnTo>
                            <a:pt x="1683" y="1598"/>
                          </a:lnTo>
                          <a:lnTo>
                            <a:pt x="1683" y="1596"/>
                          </a:lnTo>
                          <a:lnTo>
                            <a:pt x="1683" y="1596"/>
                          </a:lnTo>
                          <a:lnTo>
                            <a:pt x="1684" y="1596"/>
                          </a:lnTo>
                          <a:lnTo>
                            <a:pt x="1683" y="1585"/>
                          </a:lnTo>
                          <a:lnTo>
                            <a:pt x="1681" y="1584"/>
                          </a:lnTo>
                          <a:lnTo>
                            <a:pt x="1681" y="1582"/>
                          </a:lnTo>
                          <a:lnTo>
                            <a:pt x="1679" y="1582"/>
                          </a:lnTo>
                          <a:lnTo>
                            <a:pt x="1681" y="1573"/>
                          </a:lnTo>
                          <a:lnTo>
                            <a:pt x="1679" y="1573"/>
                          </a:lnTo>
                          <a:lnTo>
                            <a:pt x="1679" y="1571"/>
                          </a:lnTo>
                          <a:lnTo>
                            <a:pt x="1679" y="1571"/>
                          </a:lnTo>
                          <a:lnTo>
                            <a:pt x="1677" y="1566"/>
                          </a:lnTo>
                          <a:lnTo>
                            <a:pt x="1676" y="1566"/>
                          </a:lnTo>
                          <a:lnTo>
                            <a:pt x="1676" y="1561"/>
                          </a:lnTo>
                          <a:lnTo>
                            <a:pt x="1674" y="1561"/>
                          </a:lnTo>
                          <a:lnTo>
                            <a:pt x="1674" y="1556"/>
                          </a:lnTo>
                          <a:lnTo>
                            <a:pt x="1670" y="1556"/>
                          </a:lnTo>
                          <a:lnTo>
                            <a:pt x="1670" y="1554"/>
                          </a:lnTo>
                          <a:lnTo>
                            <a:pt x="1669" y="1552"/>
                          </a:lnTo>
                          <a:lnTo>
                            <a:pt x="1669" y="1549"/>
                          </a:lnTo>
                          <a:lnTo>
                            <a:pt x="1667" y="1547"/>
                          </a:lnTo>
                          <a:lnTo>
                            <a:pt x="1665" y="1547"/>
                          </a:lnTo>
                          <a:lnTo>
                            <a:pt x="1663" y="1547"/>
                          </a:lnTo>
                          <a:lnTo>
                            <a:pt x="1662" y="1545"/>
                          </a:lnTo>
                          <a:lnTo>
                            <a:pt x="1660" y="1543"/>
                          </a:lnTo>
                          <a:lnTo>
                            <a:pt x="1660" y="1542"/>
                          </a:lnTo>
                          <a:lnTo>
                            <a:pt x="1658" y="1542"/>
                          </a:lnTo>
                          <a:lnTo>
                            <a:pt x="1658" y="1538"/>
                          </a:lnTo>
                          <a:lnTo>
                            <a:pt x="1656" y="1538"/>
                          </a:lnTo>
                          <a:lnTo>
                            <a:pt x="1656" y="1536"/>
                          </a:lnTo>
                          <a:lnTo>
                            <a:pt x="1655" y="1536"/>
                          </a:lnTo>
                          <a:lnTo>
                            <a:pt x="1655" y="1533"/>
                          </a:lnTo>
                          <a:lnTo>
                            <a:pt x="1655" y="1533"/>
                          </a:lnTo>
                          <a:lnTo>
                            <a:pt x="1651" y="1531"/>
                          </a:lnTo>
                          <a:lnTo>
                            <a:pt x="1649" y="1529"/>
                          </a:lnTo>
                          <a:lnTo>
                            <a:pt x="1646" y="1529"/>
                          </a:lnTo>
                          <a:lnTo>
                            <a:pt x="1642" y="1528"/>
                          </a:lnTo>
                          <a:lnTo>
                            <a:pt x="1642" y="1526"/>
                          </a:lnTo>
                          <a:lnTo>
                            <a:pt x="1641" y="1526"/>
                          </a:lnTo>
                          <a:lnTo>
                            <a:pt x="1641" y="1526"/>
                          </a:lnTo>
                          <a:lnTo>
                            <a:pt x="1639" y="1524"/>
                          </a:lnTo>
                          <a:lnTo>
                            <a:pt x="1637" y="1526"/>
                          </a:lnTo>
                          <a:lnTo>
                            <a:pt x="1635" y="1526"/>
                          </a:lnTo>
                          <a:lnTo>
                            <a:pt x="1634" y="1526"/>
                          </a:lnTo>
                          <a:lnTo>
                            <a:pt x="1634" y="1526"/>
                          </a:lnTo>
                          <a:lnTo>
                            <a:pt x="1632" y="1522"/>
                          </a:lnTo>
                          <a:lnTo>
                            <a:pt x="1630" y="1522"/>
                          </a:lnTo>
                          <a:lnTo>
                            <a:pt x="1630" y="1526"/>
                          </a:lnTo>
                          <a:lnTo>
                            <a:pt x="1630" y="1526"/>
                          </a:lnTo>
                          <a:lnTo>
                            <a:pt x="1630" y="1521"/>
                          </a:lnTo>
                          <a:lnTo>
                            <a:pt x="1627" y="1521"/>
                          </a:lnTo>
                          <a:lnTo>
                            <a:pt x="1625" y="1519"/>
                          </a:lnTo>
                          <a:lnTo>
                            <a:pt x="1623" y="1519"/>
                          </a:lnTo>
                          <a:lnTo>
                            <a:pt x="1620" y="1517"/>
                          </a:lnTo>
                          <a:lnTo>
                            <a:pt x="1620" y="1519"/>
                          </a:lnTo>
                          <a:lnTo>
                            <a:pt x="1616" y="1519"/>
                          </a:lnTo>
                          <a:lnTo>
                            <a:pt x="1616" y="1521"/>
                          </a:lnTo>
                          <a:lnTo>
                            <a:pt x="1606" y="1522"/>
                          </a:lnTo>
                          <a:lnTo>
                            <a:pt x="1606" y="1521"/>
                          </a:lnTo>
                          <a:lnTo>
                            <a:pt x="1601" y="1521"/>
                          </a:lnTo>
                          <a:lnTo>
                            <a:pt x="1601" y="1519"/>
                          </a:lnTo>
                          <a:lnTo>
                            <a:pt x="1601" y="1521"/>
                          </a:lnTo>
                          <a:lnTo>
                            <a:pt x="1599" y="1521"/>
                          </a:lnTo>
                          <a:lnTo>
                            <a:pt x="1599" y="1521"/>
                          </a:lnTo>
                          <a:lnTo>
                            <a:pt x="1597" y="1521"/>
                          </a:lnTo>
                          <a:lnTo>
                            <a:pt x="1595" y="1521"/>
                          </a:lnTo>
                          <a:lnTo>
                            <a:pt x="1595" y="1519"/>
                          </a:lnTo>
                          <a:lnTo>
                            <a:pt x="1594" y="1522"/>
                          </a:lnTo>
                          <a:lnTo>
                            <a:pt x="1594" y="1526"/>
                          </a:lnTo>
                          <a:lnTo>
                            <a:pt x="1592" y="1526"/>
                          </a:lnTo>
                          <a:lnTo>
                            <a:pt x="1590" y="1517"/>
                          </a:lnTo>
                          <a:lnTo>
                            <a:pt x="1588" y="1515"/>
                          </a:lnTo>
                          <a:lnTo>
                            <a:pt x="1587" y="1514"/>
                          </a:lnTo>
                          <a:lnTo>
                            <a:pt x="1581" y="1512"/>
                          </a:lnTo>
                          <a:lnTo>
                            <a:pt x="1581" y="1510"/>
                          </a:lnTo>
                          <a:lnTo>
                            <a:pt x="1580" y="1510"/>
                          </a:lnTo>
                          <a:lnTo>
                            <a:pt x="1578" y="1508"/>
                          </a:lnTo>
                          <a:lnTo>
                            <a:pt x="1576" y="1508"/>
                          </a:lnTo>
                          <a:lnTo>
                            <a:pt x="1576" y="1508"/>
                          </a:lnTo>
                          <a:lnTo>
                            <a:pt x="1573" y="1508"/>
                          </a:lnTo>
                          <a:lnTo>
                            <a:pt x="1573" y="1507"/>
                          </a:lnTo>
                          <a:lnTo>
                            <a:pt x="1573" y="1507"/>
                          </a:lnTo>
                          <a:lnTo>
                            <a:pt x="1571" y="1507"/>
                          </a:lnTo>
                          <a:lnTo>
                            <a:pt x="1569" y="1510"/>
                          </a:lnTo>
                          <a:lnTo>
                            <a:pt x="1569" y="1512"/>
                          </a:lnTo>
                          <a:lnTo>
                            <a:pt x="1567" y="1515"/>
                          </a:lnTo>
                          <a:lnTo>
                            <a:pt x="1567" y="1519"/>
                          </a:lnTo>
                          <a:lnTo>
                            <a:pt x="1567" y="1519"/>
                          </a:lnTo>
                          <a:lnTo>
                            <a:pt x="1567" y="1517"/>
                          </a:lnTo>
                          <a:lnTo>
                            <a:pt x="1566" y="1517"/>
                          </a:lnTo>
                          <a:lnTo>
                            <a:pt x="1566" y="1515"/>
                          </a:lnTo>
                          <a:lnTo>
                            <a:pt x="1566" y="1515"/>
                          </a:lnTo>
                          <a:lnTo>
                            <a:pt x="1564" y="1517"/>
                          </a:lnTo>
                          <a:lnTo>
                            <a:pt x="1564" y="1517"/>
                          </a:lnTo>
                          <a:lnTo>
                            <a:pt x="1564" y="1519"/>
                          </a:lnTo>
                          <a:lnTo>
                            <a:pt x="1562" y="1519"/>
                          </a:lnTo>
                          <a:lnTo>
                            <a:pt x="1562" y="1512"/>
                          </a:lnTo>
                          <a:lnTo>
                            <a:pt x="1564" y="1512"/>
                          </a:lnTo>
                          <a:lnTo>
                            <a:pt x="1564" y="1510"/>
                          </a:lnTo>
                          <a:lnTo>
                            <a:pt x="1566" y="1510"/>
                          </a:lnTo>
                          <a:lnTo>
                            <a:pt x="1567" y="1507"/>
                          </a:lnTo>
                          <a:lnTo>
                            <a:pt x="1569" y="1503"/>
                          </a:lnTo>
                          <a:lnTo>
                            <a:pt x="1569" y="1496"/>
                          </a:lnTo>
                          <a:lnTo>
                            <a:pt x="1567" y="1495"/>
                          </a:lnTo>
                          <a:lnTo>
                            <a:pt x="1566" y="1495"/>
                          </a:lnTo>
                          <a:lnTo>
                            <a:pt x="1564" y="1495"/>
                          </a:lnTo>
                          <a:lnTo>
                            <a:pt x="1564" y="1493"/>
                          </a:lnTo>
                          <a:lnTo>
                            <a:pt x="1562" y="1493"/>
                          </a:lnTo>
                          <a:lnTo>
                            <a:pt x="1562" y="1489"/>
                          </a:lnTo>
                          <a:lnTo>
                            <a:pt x="1562" y="1489"/>
                          </a:lnTo>
                          <a:lnTo>
                            <a:pt x="1559" y="1488"/>
                          </a:lnTo>
                          <a:lnTo>
                            <a:pt x="1557" y="1486"/>
                          </a:lnTo>
                          <a:lnTo>
                            <a:pt x="1555" y="1486"/>
                          </a:lnTo>
                          <a:lnTo>
                            <a:pt x="1555" y="1486"/>
                          </a:lnTo>
                          <a:lnTo>
                            <a:pt x="1555" y="1484"/>
                          </a:lnTo>
                          <a:lnTo>
                            <a:pt x="1553" y="1484"/>
                          </a:lnTo>
                          <a:lnTo>
                            <a:pt x="1552" y="1482"/>
                          </a:lnTo>
                          <a:lnTo>
                            <a:pt x="1552" y="1482"/>
                          </a:lnTo>
                          <a:lnTo>
                            <a:pt x="1552" y="1481"/>
                          </a:lnTo>
                          <a:lnTo>
                            <a:pt x="1552" y="1481"/>
                          </a:lnTo>
                          <a:lnTo>
                            <a:pt x="1550" y="1481"/>
                          </a:lnTo>
                          <a:lnTo>
                            <a:pt x="1548" y="1481"/>
                          </a:lnTo>
                          <a:lnTo>
                            <a:pt x="1546" y="1481"/>
                          </a:lnTo>
                          <a:lnTo>
                            <a:pt x="1546" y="1481"/>
                          </a:lnTo>
                          <a:lnTo>
                            <a:pt x="1545" y="1481"/>
                          </a:lnTo>
                          <a:lnTo>
                            <a:pt x="1543" y="1477"/>
                          </a:lnTo>
                          <a:lnTo>
                            <a:pt x="1538" y="1477"/>
                          </a:lnTo>
                          <a:lnTo>
                            <a:pt x="1538" y="1481"/>
                          </a:lnTo>
                          <a:lnTo>
                            <a:pt x="1529" y="1479"/>
                          </a:lnTo>
                          <a:lnTo>
                            <a:pt x="1529" y="1481"/>
                          </a:lnTo>
                          <a:lnTo>
                            <a:pt x="1527" y="1481"/>
                          </a:lnTo>
                          <a:lnTo>
                            <a:pt x="1527" y="1481"/>
                          </a:lnTo>
                          <a:lnTo>
                            <a:pt x="1520" y="1481"/>
                          </a:lnTo>
                          <a:lnTo>
                            <a:pt x="1519" y="1482"/>
                          </a:lnTo>
                          <a:lnTo>
                            <a:pt x="1515" y="1484"/>
                          </a:lnTo>
                          <a:lnTo>
                            <a:pt x="1513" y="1486"/>
                          </a:lnTo>
                          <a:lnTo>
                            <a:pt x="1512" y="1486"/>
                          </a:lnTo>
                          <a:lnTo>
                            <a:pt x="1513" y="1484"/>
                          </a:lnTo>
                          <a:lnTo>
                            <a:pt x="1515" y="1482"/>
                          </a:lnTo>
                          <a:lnTo>
                            <a:pt x="1515" y="1479"/>
                          </a:lnTo>
                          <a:lnTo>
                            <a:pt x="1517" y="1479"/>
                          </a:lnTo>
                          <a:lnTo>
                            <a:pt x="1517" y="1477"/>
                          </a:lnTo>
                          <a:lnTo>
                            <a:pt x="1529" y="1477"/>
                          </a:lnTo>
                          <a:lnTo>
                            <a:pt x="1529" y="1477"/>
                          </a:lnTo>
                          <a:lnTo>
                            <a:pt x="1529" y="1477"/>
                          </a:lnTo>
                          <a:lnTo>
                            <a:pt x="1529" y="1477"/>
                          </a:lnTo>
                          <a:lnTo>
                            <a:pt x="1531" y="1475"/>
                          </a:lnTo>
                          <a:lnTo>
                            <a:pt x="1531" y="1475"/>
                          </a:lnTo>
                          <a:lnTo>
                            <a:pt x="1531" y="1468"/>
                          </a:lnTo>
                          <a:lnTo>
                            <a:pt x="1532" y="1468"/>
                          </a:lnTo>
                          <a:lnTo>
                            <a:pt x="1532" y="1467"/>
                          </a:lnTo>
                          <a:lnTo>
                            <a:pt x="1534" y="1467"/>
                          </a:lnTo>
                          <a:lnTo>
                            <a:pt x="1534" y="1465"/>
                          </a:lnTo>
                          <a:lnTo>
                            <a:pt x="1534" y="1461"/>
                          </a:lnTo>
                          <a:lnTo>
                            <a:pt x="1534" y="1461"/>
                          </a:lnTo>
                          <a:lnTo>
                            <a:pt x="1532" y="1460"/>
                          </a:lnTo>
                          <a:lnTo>
                            <a:pt x="1526" y="1460"/>
                          </a:lnTo>
                          <a:lnTo>
                            <a:pt x="1527" y="1461"/>
                          </a:lnTo>
                          <a:lnTo>
                            <a:pt x="1524" y="1460"/>
                          </a:lnTo>
                          <a:lnTo>
                            <a:pt x="1522" y="1458"/>
                          </a:lnTo>
                          <a:lnTo>
                            <a:pt x="1520" y="1456"/>
                          </a:lnTo>
                          <a:lnTo>
                            <a:pt x="1520" y="1456"/>
                          </a:lnTo>
                          <a:lnTo>
                            <a:pt x="1517" y="1456"/>
                          </a:lnTo>
                          <a:lnTo>
                            <a:pt x="1517" y="1458"/>
                          </a:lnTo>
                          <a:lnTo>
                            <a:pt x="1513" y="1460"/>
                          </a:lnTo>
                          <a:lnTo>
                            <a:pt x="1513" y="1454"/>
                          </a:lnTo>
                          <a:lnTo>
                            <a:pt x="1512" y="1454"/>
                          </a:lnTo>
                          <a:lnTo>
                            <a:pt x="1510" y="1453"/>
                          </a:lnTo>
                          <a:lnTo>
                            <a:pt x="1510" y="1451"/>
                          </a:lnTo>
                          <a:lnTo>
                            <a:pt x="1508" y="1447"/>
                          </a:lnTo>
                          <a:lnTo>
                            <a:pt x="1517" y="1447"/>
                          </a:lnTo>
                          <a:lnTo>
                            <a:pt x="1517" y="1446"/>
                          </a:lnTo>
                          <a:lnTo>
                            <a:pt x="1517" y="1446"/>
                          </a:lnTo>
                          <a:lnTo>
                            <a:pt x="1517" y="1446"/>
                          </a:lnTo>
                          <a:lnTo>
                            <a:pt x="1517" y="1444"/>
                          </a:lnTo>
                          <a:lnTo>
                            <a:pt x="1517" y="1444"/>
                          </a:lnTo>
                          <a:lnTo>
                            <a:pt x="1517" y="1444"/>
                          </a:lnTo>
                          <a:lnTo>
                            <a:pt x="1517" y="1442"/>
                          </a:lnTo>
                          <a:lnTo>
                            <a:pt x="1513" y="1442"/>
                          </a:lnTo>
                          <a:lnTo>
                            <a:pt x="1508" y="1442"/>
                          </a:lnTo>
                          <a:lnTo>
                            <a:pt x="1506" y="1444"/>
                          </a:lnTo>
                          <a:lnTo>
                            <a:pt x="1496" y="1444"/>
                          </a:lnTo>
                          <a:lnTo>
                            <a:pt x="1496" y="1446"/>
                          </a:lnTo>
                          <a:lnTo>
                            <a:pt x="1498" y="1446"/>
                          </a:lnTo>
                          <a:lnTo>
                            <a:pt x="1499" y="1446"/>
                          </a:lnTo>
                          <a:lnTo>
                            <a:pt x="1499" y="1447"/>
                          </a:lnTo>
                          <a:lnTo>
                            <a:pt x="1496" y="1447"/>
                          </a:lnTo>
                          <a:lnTo>
                            <a:pt x="1494" y="1447"/>
                          </a:lnTo>
                          <a:lnTo>
                            <a:pt x="1492" y="1446"/>
                          </a:lnTo>
                          <a:lnTo>
                            <a:pt x="1491" y="1446"/>
                          </a:lnTo>
                          <a:lnTo>
                            <a:pt x="1491" y="1447"/>
                          </a:lnTo>
                          <a:lnTo>
                            <a:pt x="1489" y="1447"/>
                          </a:lnTo>
                          <a:lnTo>
                            <a:pt x="1489" y="1447"/>
                          </a:lnTo>
                          <a:lnTo>
                            <a:pt x="1487" y="1449"/>
                          </a:lnTo>
                          <a:lnTo>
                            <a:pt x="1485" y="1449"/>
                          </a:lnTo>
                          <a:lnTo>
                            <a:pt x="1484" y="1449"/>
                          </a:lnTo>
                          <a:lnTo>
                            <a:pt x="1484" y="1451"/>
                          </a:lnTo>
                          <a:lnTo>
                            <a:pt x="1468" y="1453"/>
                          </a:lnTo>
                          <a:lnTo>
                            <a:pt x="1468" y="1451"/>
                          </a:lnTo>
                          <a:lnTo>
                            <a:pt x="1461" y="1451"/>
                          </a:lnTo>
                          <a:lnTo>
                            <a:pt x="1461" y="1444"/>
                          </a:lnTo>
                          <a:lnTo>
                            <a:pt x="1442" y="1444"/>
                          </a:lnTo>
                          <a:lnTo>
                            <a:pt x="1433" y="1447"/>
                          </a:lnTo>
                          <a:lnTo>
                            <a:pt x="1431" y="1446"/>
                          </a:lnTo>
                          <a:lnTo>
                            <a:pt x="1430" y="1446"/>
                          </a:lnTo>
                          <a:lnTo>
                            <a:pt x="1430" y="1444"/>
                          </a:lnTo>
                          <a:lnTo>
                            <a:pt x="1430" y="1442"/>
                          </a:lnTo>
                          <a:lnTo>
                            <a:pt x="1431" y="1442"/>
                          </a:lnTo>
                          <a:lnTo>
                            <a:pt x="1433" y="1439"/>
                          </a:lnTo>
                          <a:lnTo>
                            <a:pt x="1430" y="1439"/>
                          </a:lnTo>
                          <a:lnTo>
                            <a:pt x="1430" y="1437"/>
                          </a:lnTo>
                          <a:lnTo>
                            <a:pt x="1430" y="1437"/>
                          </a:lnTo>
                          <a:lnTo>
                            <a:pt x="1430" y="1435"/>
                          </a:lnTo>
                          <a:lnTo>
                            <a:pt x="1430" y="1435"/>
                          </a:lnTo>
                          <a:lnTo>
                            <a:pt x="1428" y="1433"/>
                          </a:lnTo>
                          <a:lnTo>
                            <a:pt x="1428" y="1433"/>
                          </a:lnTo>
                          <a:lnTo>
                            <a:pt x="1426" y="1433"/>
                          </a:lnTo>
                          <a:lnTo>
                            <a:pt x="1426" y="1433"/>
                          </a:lnTo>
                          <a:lnTo>
                            <a:pt x="1424" y="1433"/>
                          </a:lnTo>
                          <a:lnTo>
                            <a:pt x="1423" y="1430"/>
                          </a:lnTo>
                          <a:lnTo>
                            <a:pt x="1419" y="1428"/>
                          </a:lnTo>
                          <a:lnTo>
                            <a:pt x="1416" y="1428"/>
                          </a:lnTo>
                          <a:lnTo>
                            <a:pt x="1414" y="1428"/>
                          </a:lnTo>
                          <a:lnTo>
                            <a:pt x="1410" y="1426"/>
                          </a:lnTo>
                          <a:lnTo>
                            <a:pt x="1409" y="1425"/>
                          </a:lnTo>
                          <a:lnTo>
                            <a:pt x="1407" y="1423"/>
                          </a:lnTo>
                          <a:lnTo>
                            <a:pt x="1407" y="1421"/>
                          </a:lnTo>
                          <a:lnTo>
                            <a:pt x="1405" y="1419"/>
                          </a:lnTo>
                          <a:lnTo>
                            <a:pt x="1405" y="1419"/>
                          </a:lnTo>
                          <a:lnTo>
                            <a:pt x="1405" y="1418"/>
                          </a:lnTo>
                          <a:lnTo>
                            <a:pt x="1403" y="1418"/>
                          </a:lnTo>
                          <a:lnTo>
                            <a:pt x="1402" y="1419"/>
                          </a:lnTo>
                          <a:lnTo>
                            <a:pt x="1400" y="1421"/>
                          </a:lnTo>
                          <a:lnTo>
                            <a:pt x="1400" y="1423"/>
                          </a:lnTo>
                          <a:lnTo>
                            <a:pt x="1400" y="1425"/>
                          </a:lnTo>
                          <a:lnTo>
                            <a:pt x="1402" y="1426"/>
                          </a:lnTo>
                          <a:lnTo>
                            <a:pt x="1403" y="1426"/>
                          </a:lnTo>
                          <a:lnTo>
                            <a:pt x="1403" y="1426"/>
                          </a:lnTo>
                          <a:lnTo>
                            <a:pt x="1407" y="1426"/>
                          </a:lnTo>
                          <a:lnTo>
                            <a:pt x="1407" y="1428"/>
                          </a:lnTo>
                          <a:lnTo>
                            <a:pt x="1409" y="1430"/>
                          </a:lnTo>
                          <a:lnTo>
                            <a:pt x="1409" y="1432"/>
                          </a:lnTo>
                          <a:lnTo>
                            <a:pt x="1403" y="1432"/>
                          </a:lnTo>
                          <a:lnTo>
                            <a:pt x="1400" y="1433"/>
                          </a:lnTo>
                          <a:lnTo>
                            <a:pt x="1395" y="1435"/>
                          </a:lnTo>
                          <a:lnTo>
                            <a:pt x="1391" y="1435"/>
                          </a:lnTo>
                          <a:lnTo>
                            <a:pt x="1388" y="1437"/>
                          </a:lnTo>
                          <a:lnTo>
                            <a:pt x="1388" y="1444"/>
                          </a:lnTo>
                          <a:lnTo>
                            <a:pt x="1386" y="1444"/>
                          </a:lnTo>
                          <a:lnTo>
                            <a:pt x="1386" y="1447"/>
                          </a:lnTo>
                          <a:lnTo>
                            <a:pt x="1386" y="1449"/>
                          </a:lnTo>
                          <a:lnTo>
                            <a:pt x="1388" y="1449"/>
                          </a:lnTo>
                          <a:lnTo>
                            <a:pt x="1389" y="1451"/>
                          </a:lnTo>
                          <a:lnTo>
                            <a:pt x="1391" y="1451"/>
                          </a:lnTo>
                          <a:lnTo>
                            <a:pt x="1391" y="1453"/>
                          </a:lnTo>
                          <a:lnTo>
                            <a:pt x="1391" y="1453"/>
                          </a:lnTo>
                          <a:lnTo>
                            <a:pt x="1391" y="1454"/>
                          </a:lnTo>
                          <a:lnTo>
                            <a:pt x="1393" y="1454"/>
                          </a:lnTo>
                          <a:lnTo>
                            <a:pt x="1391" y="1460"/>
                          </a:lnTo>
                          <a:lnTo>
                            <a:pt x="1393" y="1460"/>
                          </a:lnTo>
                          <a:lnTo>
                            <a:pt x="1393" y="1468"/>
                          </a:lnTo>
                          <a:lnTo>
                            <a:pt x="1391" y="1468"/>
                          </a:lnTo>
                          <a:lnTo>
                            <a:pt x="1389" y="1470"/>
                          </a:lnTo>
                          <a:lnTo>
                            <a:pt x="1388" y="1470"/>
                          </a:lnTo>
                          <a:lnTo>
                            <a:pt x="1384" y="1472"/>
                          </a:lnTo>
                          <a:lnTo>
                            <a:pt x="1384" y="1474"/>
                          </a:lnTo>
                          <a:lnTo>
                            <a:pt x="1382" y="1474"/>
                          </a:lnTo>
                          <a:lnTo>
                            <a:pt x="1382" y="1468"/>
                          </a:lnTo>
                          <a:lnTo>
                            <a:pt x="1381" y="1468"/>
                          </a:lnTo>
                          <a:lnTo>
                            <a:pt x="1379" y="1467"/>
                          </a:lnTo>
                          <a:lnTo>
                            <a:pt x="1379" y="1465"/>
                          </a:lnTo>
                          <a:lnTo>
                            <a:pt x="1379" y="1465"/>
                          </a:lnTo>
                          <a:lnTo>
                            <a:pt x="1379" y="1461"/>
                          </a:lnTo>
                          <a:lnTo>
                            <a:pt x="1375" y="1461"/>
                          </a:lnTo>
                          <a:lnTo>
                            <a:pt x="1375" y="1460"/>
                          </a:lnTo>
                          <a:lnTo>
                            <a:pt x="1377" y="1460"/>
                          </a:lnTo>
                          <a:lnTo>
                            <a:pt x="1377" y="1458"/>
                          </a:lnTo>
                          <a:lnTo>
                            <a:pt x="1377" y="1458"/>
                          </a:lnTo>
                          <a:lnTo>
                            <a:pt x="1375" y="1456"/>
                          </a:lnTo>
                          <a:lnTo>
                            <a:pt x="1375" y="1454"/>
                          </a:lnTo>
                          <a:lnTo>
                            <a:pt x="1377" y="1451"/>
                          </a:lnTo>
                          <a:lnTo>
                            <a:pt x="1379" y="1449"/>
                          </a:lnTo>
                          <a:lnTo>
                            <a:pt x="1381" y="1447"/>
                          </a:lnTo>
                          <a:lnTo>
                            <a:pt x="1384" y="1447"/>
                          </a:lnTo>
                          <a:lnTo>
                            <a:pt x="1384" y="1444"/>
                          </a:lnTo>
                          <a:lnTo>
                            <a:pt x="1382" y="1442"/>
                          </a:lnTo>
                          <a:lnTo>
                            <a:pt x="1381" y="1442"/>
                          </a:lnTo>
                          <a:lnTo>
                            <a:pt x="1381" y="1439"/>
                          </a:lnTo>
                          <a:lnTo>
                            <a:pt x="1381" y="1439"/>
                          </a:lnTo>
                          <a:lnTo>
                            <a:pt x="1382" y="1437"/>
                          </a:lnTo>
                          <a:lnTo>
                            <a:pt x="1381" y="1437"/>
                          </a:lnTo>
                          <a:lnTo>
                            <a:pt x="1381" y="1435"/>
                          </a:lnTo>
                          <a:lnTo>
                            <a:pt x="1379" y="1435"/>
                          </a:lnTo>
                          <a:lnTo>
                            <a:pt x="1375" y="1435"/>
                          </a:lnTo>
                          <a:lnTo>
                            <a:pt x="1375" y="1432"/>
                          </a:lnTo>
                          <a:lnTo>
                            <a:pt x="1377" y="1430"/>
                          </a:lnTo>
                          <a:lnTo>
                            <a:pt x="1379" y="1428"/>
                          </a:lnTo>
                          <a:lnTo>
                            <a:pt x="1381" y="1426"/>
                          </a:lnTo>
                          <a:lnTo>
                            <a:pt x="1382" y="1426"/>
                          </a:lnTo>
                          <a:lnTo>
                            <a:pt x="1382" y="1423"/>
                          </a:lnTo>
                          <a:lnTo>
                            <a:pt x="1386" y="1423"/>
                          </a:lnTo>
                          <a:lnTo>
                            <a:pt x="1386" y="1423"/>
                          </a:lnTo>
                          <a:lnTo>
                            <a:pt x="1388" y="1421"/>
                          </a:lnTo>
                          <a:lnTo>
                            <a:pt x="1388" y="1418"/>
                          </a:lnTo>
                          <a:lnTo>
                            <a:pt x="1386" y="1418"/>
                          </a:lnTo>
                          <a:lnTo>
                            <a:pt x="1386" y="1418"/>
                          </a:lnTo>
                          <a:lnTo>
                            <a:pt x="1384" y="1416"/>
                          </a:lnTo>
                          <a:lnTo>
                            <a:pt x="1384" y="1414"/>
                          </a:lnTo>
                          <a:lnTo>
                            <a:pt x="1382" y="1414"/>
                          </a:lnTo>
                          <a:lnTo>
                            <a:pt x="1382" y="1414"/>
                          </a:lnTo>
                          <a:lnTo>
                            <a:pt x="1381" y="1414"/>
                          </a:lnTo>
                          <a:lnTo>
                            <a:pt x="1381" y="1414"/>
                          </a:lnTo>
                          <a:lnTo>
                            <a:pt x="1377" y="1414"/>
                          </a:lnTo>
                          <a:lnTo>
                            <a:pt x="1375" y="1418"/>
                          </a:lnTo>
                          <a:lnTo>
                            <a:pt x="1374" y="1418"/>
                          </a:lnTo>
                          <a:lnTo>
                            <a:pt x="1374" y="1421"/>
                          </a:lnTo>
                          <a:lnTo>
                            <a:pt x="1372" y="1421"/>
                          </a:lnTo>
                          <a:lnTo>
                            <a:pt x="1372" y="1423"/>
                          </a:lnTo>
                          <a:lnTo>
                            <a:pt x="1372" y="1425"/>
                          </a:lnTo>
                          <a:lnTo>
                            <a:pt x="1370" y="1425"/>
                          </a:lnTo>
                          <a:lnTo>
                            <a:pt x="1370" y="1425"/>
                          </a:lnTo>
                          <a:lnTo>
                            <a:pt x="1370" y="1426"/>
                          </a:lnTo>
                          <a:lnTo>
                            <a:pt x="1367" y="1426"/>
                          </a:lnTo>
                          <a:lnTo>
                            <a:pt x="1367" y="1426"/>
                          </a:lnTo>
                          <a:lnTo>
                            <a:pt x="1365" y="1426"/>
                          </a:lnTo>
                          <a:lnTo>
                            <a:pt x="1365" y="1428"/>
                          </a:lnTo>
                          <a:lnTo>
                            <a:pt x="1361" y="1428"/>
                          </a:lnTo>
                          <a:lnTo>
                            <a:pt x="1361" y="1430"/>
                          </a:lnTo>
                          <a:lnTo>
                            <a:pt x="1360" y="1430"/>
                          </a:lnTo>
                          <a:lnTo>
                            <a:pt x="1358" y="1433"/>
                          </a:lnTo>
                          <a:lnTo>
                            <a:pt x="1353" y="1435"/>
                          </a:lnTo>
                          <a:lnTo>
                            <a:pt x="1347" y="1437"/>
                          </a:lnTo>
                          <a:lnTo>
                            <a:pt x="1342" y="1437"/>
                          </a:lnTo>
                          <a:lnTo>
                            <a:pt x="1340" y="1439"/>
                          </a:lnTo>
                          <a:lnTo>
                            <a:pt x="1340" y="1442"/>
                          </a:lnTo>
                          <a:lnTo>
                            <a:pt x="1339" y="1444"/>
                          </a:lnTo>
                          <a:lnTo>
                            <a:pt x="1339" y="1444"/>
                          </a:lnTo>
                          <a:lnTo>
                            <a:pt x="1337" y="1442"/>
                          </a:lnTo>
                          <a:lnTo>
                            <a:pt x="1334" y="1442"/>
                          </a:lnTo>
                          <a:lnTo>
                            <a:pt x="1334" y="1442"/>
                          </a:lnTo>
                          <a:lnTo>
                            <a:pt x="1330" y="1444"/>
                          </a:lnTo>
                          <a:lnTo>
                            <a:pt x="1330" y="1444"/>
                          </a:lnTo>
                          <a:lnTo>
                            <a:pt x="1328" y="1446"/>
                          </a:lnTo>
                          <a:lnTo>
                            <a:pt x="1328" y="1447"/>
                          </a:lnTo>
                          <a:lnTo>
                            <a:pt x="1327" y="1451"/>
                          </a:lnTo>
                          <a:lnTo>
                            <a:pt x="1327" y="1456"/>
                          </a:lnTo>
                          <a:lnTo>
                            <a:pt x="1328" y="1460"/>
                          </a:lnTo>
                          <a:lnTo>
                            <a:pt x="1325" y="1461"/>
                          </a:lnTo>
                          <a:lnTo>
                            <a:pt x="1323" y="1461"/>
                          </a:lnTo>
                          <a:lnTo>
                            <a:pt x="1321" y="1463"/>
                          </a:lnTo>
                          <a:lnTo>
                            <a:pt x="1323" y="1468"/>
                          </a:lnTo>
                          <a:lnTo>
                            <a:pt x="1321" y="1468"/>
                          </a:lnTo>
                          <a:lnTo>
                            <a:pt x="1321" y="1470"/>
                          </a:lnTo>
                          <a:lnTo>
                            <a:pt x="1318" y="1468"/>
                          </a:lnTo>
                          <a:lnTo>
                            <a:pt x="1313" y="1481"/>
                          </a:lnTo>
                          <a:lnTo>
                            <a:pt x="1313" y="1482"/>
                          </a:lnTo>
                          <a:lnTo>
                            <a:pt x="1313" y="1484"/>
                          </a:lnTo>
                          <a:lnTo>
                            <a:pt x="1313" y="1484"/>
                          </a:lnTo>
                          <a:lnTo>
                            <a:pt x="1313" y="1484"/>
                          </a:lnTo>
                          <a:lnTo>
                            <a:pt x="1311" y="1493"/>
                          </a:lnTo>
                          <a:lnTo>
                            <a:pt x="1307" y="1493"/>
                          </a:lnTo>
                          <a:lnTo>
                            <a:pt x="1307" y="1493"/>
                          </a:lnTo>
                          <a:lnTo>
                            <a:pt x="1304" y="1489"/>
                          </a:lnTo>
                          <a:lnTo>
                            <a:pt x="1304" y="1484"/>
                          </a:lnTo>
                          <a:lnTo>
                            <a:pt x="1293" y="1479"/>
                          </a:lnTo>
                          <a:lnTo>
                            <a:pt x="1293" y="1475"/>
                          </a:lnTo>
                          <a:lnTo>
                            <a:pt x="1290" y="1474"/>
                          </a:lnTo>
                          <a:lnTo>
                            <a:pt x="1288" y="1472"/>
                          </a:lnTo>
                          <a:lnTo>
                            <a:pt x="1286" y="1470"/>
                          </a:lnTo>
                          <a:lnTo>
                            <a:pt x="1285" y="1463"/>
                          </a:lnTo>
                          <a:lnTo>
                            <a:pt x="1276" y="1461"/>
                          </a:lnTo>
                          <a:lnTo>
                            <a:pt x="1267" y="1460"/>
                          </a:lnTo>
                          <a:lnTo>
                            <a:pt x="1267" y="1465"/>
                          </a:lnTo>
                          <a:lnTo>
                            <a:pt x="1257" y="1465"/>
                          </a:lnTo>
                          <a:lnTo>
                            <a:pt x="1255" y="1468"/>
                          </a:lnTo>
                          <a:lnTo>
                            <a:pt x="1253" y="1468"/>
                          </a:lnTo>
                          <a:lnTo>
                            <a:pt x="1250" y="1472"/>
                          </a:lnTo>
                          <a:lnTo>
                            <a:pt x="1246" y="1472"/>
                          </a:lnTo>
                          <a:lnTo>
                            <a:pt x="1246" y="1474"/>
                          </a:lnTo>
                          <a:lnTo>
                            <a:pt x="1244" y="1474"/>
                          </a:lnTo>
                          <a:lnTo>
                            <a:pt x="1244" y="1472"/>
                          </a:lnTo>
                          <a:lnTo>
                            <a:pt x="1241" y="1472"/>
                          </a:lnTo>
                          <a:lnTo>
                            <a:pt x="1239" y="1470"/>
                          </a:lnTo>
                          <a:lnTo>
                            <a:pt x="1238" y="1468"/>
                          </a:lnTo>
                          <a:lnTo>
                            <a:pt x="1236" y="1468"/>
                          </a:lnTo>
                          <a:lnTo>
                            <a:pt x="1236" y="1470"/>
                          </a:lnTo>
                          <a:lnTo>
                            <a:pt x="1232" y="1470"/>
                          </a:lnTo>
                          <a:lnTo>
                            <a:pt x="1231" y="1468"/>
                          </a:lnTo>
                          <a:lnTo>
                            <a:pt x="1229" y="1467"/>
                          </a:lnTo>
                          <a:lnTo>
                            <a:pt x="1227" y="1467"/>
                          </a:lnTo>
                          <a:lnTo>
                            <a:pt x="1229" y="1463"/>
                          </a:lnTo>
                          <a:lnTo>
                            <a:pt x="1227" y="1463"/>
                          </a:lnTo>
                          <a:lnTo>
                            <a:pt x="1227" y="1460"/>
                          </a:lnTo>
                          <a:lnTo>
                            <a:pt x="1222" y="1454"/>
                          </a:lnTo>
                          <a:lnTo>
                            <a:pt x="1222" y="1453"/>
                          </a:lnTo>
                          <a:lnTo>
                            <a:pt x="1220" y="1453"/>
                          </a:lnTo>
                          <a:lnTo>
                            <a:pt x="1220" y="1451"/>
                          </a:lnTo>
                          <a:lnTo>
                            <a:pt x="1218" y="1451"/>
                          </a:lnTo>
                          <a:lnTo>
                            <a:pt x="1217" y="1451"/>
                          </a:lnTo>
                          <a:lnTo>
                            <a:pt x="1217" y="1447"/>
                          </a:lnTo>
                          <a:lnTo>
                            <a:pt x="1215" y="1446"/>
                          </a:lnTo>
                          <a:lnTo>
                            <a:pt x="1213" y="1444"/>
                          </a:lnTo>
                          <a:lnTo>
                            <a:pt x="1213" y="1444"/>
                          </a:lnTo>
                          <a:lnTo>
                            <a:pt x="1213" y="1442"/>
                          </a:lnTo>
                          <a:lnTo>
                            <a:pt x="1211" y="1442"/>
                          </a:lnTo>
                          <a:lnTo>
                            <a:pt x="1211" y="1435"/>
                          </a:lnTo>
                          <a:lnTo>
                            <a:pt x="1208" y="1433"/>
                          </a:lnTo>
                          <a:lnTo>
                            <a:pt x="1208" y="1430"/>
                          </a:lnTo>
                          <a:lnTo>
                            <a:pt x="1206" y="1430"/>
                          </a:lnTo>
                          <a:lnTo>
                            <a:pt x="1206" y="1428"/>
                          </a:lnTo>
                          <a:lnTo>
                            <a:pt x="1206" y="1426"/>
                          </a:lnTo>
                          <a:lnTo>
                            <a:pt x="1208" y="1426"/>
                          </a:lnTo>
                          <a:lnTo>
                            <a:pt x="1208" y="1426"/>
                          </a:lnTo>
                          <a:lnTo>
                            <a:pt x="1208" y="1418"/>
                          </a:lnTo>
                          <a:lnTo>
                            <a:pt x="1208" y="1418"/>
                          </a:lnTo>
                          <a:lnTo>
                            <a:pt x="1208" y="1405"/>
                          </a:lnTo>
                          <a:lnTo>
                            <a:pt x="1211" y="1405"/>
                          </a:lnTo>
                          <a:lnTo>
                            <a:pt x="1210" y="1400"/>
                          </a:lnTo>
                          <a:lnTo>
                            <a:pt x="1210" y="1397"/>
                          </a:lnTo>
                          <a:lnTo>
                            <a:pt x="1210" y="1393"/>
                          </a:lnTo>
                          <a:lnTo>
                            <a:pt x="1211" y="1390"/>
                          </a:lnTo>
                          <a:lnTo>
                            <a:pt x="1211" y="1390"/>
                          </a:lnTo>
                          <a:lnTo>
                            <a:pt x="1211" y="1383"/>
                          </a:lnTo>
                          <a:lnTo>
                            <a:pt x="1213" y="1383"/>
                          </a:lnTo>
                          <a:lnTo>
                            <a:pt x="1213" y="1381"/>
                          </a:lnTo>
                          <a:lnTo>
                            <a:pt x="1213" y="1381"/>
                          </a:lnTo>
                          <a:lnTo>
                            <a:pt x="1213" y="1379"/>
                          </a:lnTo>
                          <a:lnTo>
                            <a:pt x="1217" y="1378"/>
                          </a:lnTo>
                          <a:lnTo>
                            <a:pt x="1217" y="1374"/>
                          </a:lnTo>
                          <a:lnTo>
                            <a:pt x="1217" y="1374"/>
                          </a:lnTo>
                          <a:lnTo>
                            <a:pt x="1217" y="1372"/>
                          </a:lnTo>
                          <a:lnTo>
                            <a:pt x="1217" y="1372"/>
                          </a:lnTo>
                          <a:lnTo>
                            <a:pt x="1217" y="1369"/>
                          </a:lnTo>
                          <a:lnTo>
                            <a:pt x="1215" y="1369"/>
                          </a:lnTo>
                          <a:lnTo>
                            <a:pt x="1217" y="1364"/>
                          </a:lnTo>
                          <a:lnTo>
                            <a:pt x="1210" y="1360"/>
                          </a:lnTo>
                          <a:lnTo>
                            <a:pt x="1204" y="1358"/>
                          </a:lnTo>
                          <a:lnTo>
                            <a:pt x="1204" y="1353"/>
                          </a:lnTo>
                          <a:lnTo>
                            <a:pt x="1203" y="1353"/>
                          </a:lnTo>
                          <a:lnTo>
                            <a:pt x="1203" y="1351"/>
                          </a:lnTo>
                          <a:lnTo>
                            <a:pt x="1201" y="1350"/>
                          </a:lnTo>
                          <a:lnTo>
                            <a:pt x="1201" y="1350"/>
                          </a:lnTo>
                          <a:lnTo>
                            <a:pt x="1201" y="1350"/>
                          </a:lnTo>
                          <a:lnTo>
                            <a:pt x="1199" y="1350"/>
                          </a:lnTo>
                          <a:lnTo>
                            <a:pt x="1197" y="1348"/>
                          </a:lnTo>
                          <a:lnTo>
                            <a:pt x="1182" y="1346"/>
                          </a:lnTo>
                          <a:lnTo>
                            <a:pt x="1182" y="1346"/>
                          </a:lnTo>
                          <a:lnTo>
                            <a:pt x="1180" y="1344"/>
                          </a:lnTo>
                          <a:lnTo>
                            <a:pt x="1178" y="1344"/>
                          </a:lnTo>
                          <a:lnTo>
                            <a:pt x="1178" y="1348"/>
                          </a:lnTo>
                          <a:lnTo>
                            <a:pt x="1164" y="1348"/>
                          </a:lnTo>
                          <a:lnTo>
                            <a:pt x="1162" y="1351"/>
                          </a:lnTo>
                          <a:lnTo>
                            <a:pt x="1161" y="1351"/>
                          </a:lnTo>
                          <a:lnTo>
                            <a:pt x="1159" y="1350"/>
                          </a:lnTo>
                          <a:lnTo>
                            <a:pt x="1159" y="1350"/>
                          </a:lnTo>
                          <a:lnTo>
                            <a:pt x="1147" y="1350"/>
                          </a:lnTo>
                          <a:lnTo>
                            <a:pt x="1147" y="1350"/>
                          </a:lnTo>
                          <a:lnTo>
                            <a:pt x="1145" y="1351"/>
                          </a:lnTo>
                          <a:lnTo>
                            <a:pt x="1143" y="1351"/>
                          </a:lnTo>
                          <a:lnTo>
                            <a:pt x="1142" y="1348"/>
                          </a:lnTo>
                          <a:lnTo>
                            <a:pt x="1140" y="1350"/>
                          </a:lnTo>
                          <a:lnTo>
                            <a:pt x="1138" y="1350"/>
                          </a:lnTo>
                          <a:lnTo>
                            <a:pt x="1138" y="1351"/>
                          </a:lnTo>
                          <a:lnTo>
                            <a:pt x="1135" y="1351"/>
                          </a:lnTo>
                          <a:lnTo>
                            <a:pt x="1135" y="1350"/>
                          </a:lnTo>
                          <a:lnTo>
                            <a:pt x="1135" y="1348"/>
                          </a:lnTo>
                          <a:lnTo>
                            <a:pt x="1135" y="1348"/>
                          </a:lnTo>
                          <a:lnTo>
                            <a:pt x="1136" y="1346"/>
                          </a:lnTo>
                          <a:lnTo>
                            <a:pt x="1138" y="1344"/>
                          </a:lnTo>
                          <a:lnTo>
                            <a:pt x="1138" y="1344"/>
                          </a:lnTo>
                          <a:lnTo>
                            <a:pt x="1138" y="1341"/>
                          </a:lnTo>
                          <a:lnTo>
                            <a:pt x="1142" y="1339"/>
                          </a:lnTo>
                          <a:lnTo>
                            <a:pt x="1142" y="1337"/>
                          </a:lnTo>
                          <a:lnTo>
                            <a:pt x="1142" y="1336"/>
                          </a:lnTo>
                          <a:lnTo>
                            <a:pt x="1142" y="1332"/>
                          </a:lnTo>
                          <a:lnTo>
                            <a:pt x="1143" y="1332"/>
                          </a:lnTo>
                          <a:lnTo>
                            <a:pt x="1143" y="1330"/>
                          </a:lnTo>
                          <a:lnTo>
                            <a:pt x="1145" y="1330"/>
                          </a:lnTo>
                          <a:lnTo>
                            <a:pt x="1142" y="1325"/>
                          </a:lnTo>
                          <a:lnTo>
                            <a:pt x="1143" y="1325"/>
                          </a:lnTo>
                          <a:lnTo>
                            <a:pt x="1143" y="1322"/>
                          </a:lnTo>
                          <a:lnTo>
                            <a:pt x="1145" y="1322"/>
                          </a:lnTo>
                          <a:lnTo>
                            <a:pt x="1147" y="1309"/>
                          </a:lnTo>
                          <a:lnTo>
                            <a:pt x="1145" y="1309"/>
                          </a:lnTo>
                          <a:lnTo>
                            <a:pt x="1145" y="1306"/>
                          </a:lnTo>
                          <a:lnTo>
                            <a:pt x="1143" y="1306"/>
                          </a:lnTo>
                          <a:lnTo>
                            <a:pt x="1142" y="1304"/>
                          </a:lnTo>
                          <a:lnTo>
                            <a:pt x="1143" y="1301"/>
                          </a:lnTo>
                          <a:lnTo>
                            <a:pt x="1145" y="1297"/>
                          </a:lnTo>
                          <a:lnTo>
                            <a:pt x="1145" y="1296"/>
                          </a:lnTo>
                          <a:lnTo>
                            <a:pt x="1147" y="1296"/>
                          </a:lnTo>
                          <a:lnTo>
                            <a:pt x="1147" y="1299"/>
                          </a:lnTo>
                          <a:lnTo>
                            <a:pt x="1147" y="1301"/>
                          </a:lnTo>
                          <a:lnTo>
                            <a:pt x="1145" y="1303"/>
                          </a:lnTo>
                          <a:lnTo>
                            <a:pt x="1150" y="1304"/>
                          </a:lnTo>
                          <a:lnTo>
                            <a:pt x="1150" y="1306"/>
                          </a:lnTo>
                          <a:lnTo>
                            <a:pt x="1152" y="1306"/>
                          </a:lnTo>
                          <a:lnTo>
                            <a:pt x="1150" y="1297"/>
                          </a:lnTo>
                          <a:lnTo>
                            <a:pt x="1152" y="1292"/>
                          </a:lnTo>
                          <a:lnTo>
                            <a:pt x="1154" y="1285"/>
                          </a:lnTo>
                          <a:lnTo>
                            <a:pt x="1155" y="1278"/>
                          </a:lnTo>
                          <a:lnTo>
                            <a:pt x="1157" y="1278"/>
                          </a:lnTo>
                          <a:lnTo>
                            <a:pt x="1157" y="1276"/>
                          </a:lnTo>
                          <a:lnTo>
                            <a:pt x="1155" y="1276"/>
                          </a:lnTo>
                          <a:lnTo>
                            <a:pt x="1155" y="1275"/>
                          </a:lnTo>
                          <a:lnTo>
                            <a:pt x="1155" y="1273"/>
                          </a:lnTo>
                          <a:lnTo>
                            <a:pt x="1155" y="1271"/>
                          </a:lnTo>
                          <a:lnTo>
                            <a:pt x="1157" y="1271"/>
                          </a:lnTo>
                          <a:lnTo>
                            <a:pt x="1157" y="1262"/>
                          </a:lnTo>
                          <a:lnTo>
                            <a:pt x="1159" y="1262"/>
                          </a:lnTo>
                          <a:lnTo>
                            <a:pt x="1159" y="1259"/>
                          </a:lnTo>
                          <a:lnTo>
                            <a:pt x="1161" y="1259"/>
                          </a:lnTo>
                          <a:lnTo>
                            <a:pt x="1161" y="1255"/>
                          </a:lnTo>
                          <a:lnTo>
                            <a:pt x="1162" y="1255"/>
                          </a:lnTo>
                          <a:lnTo>
                            <a:pt x="1162" y="1252"/>
                          </a:lnTo>
                          <a:lnTo>
                            <a:pt x="1162" y="1248"/>
                          </a:lnTo>
                          <a:lnTo>
                            <a:pt x="1162" y="1247"/>
                          </a:lnTo>
                          <a:lnTo>
                            <a:pt x="1161" y="1245"/>
                          </a:lnTo>
                          <a:lnTo>
                            <a:pt x="1159" y="1241"/>
                          </a:lnTo>
                          <a:lnTo>
                            <a:pt x="1157" y="1241"/>
                          </a:lnTo>
                          <a:lnTo>
                            <a:pt x="1157" y="1241"/>
                          </a:lnTo>
                          <a:lnTo>
                            <a:pt x="1154" y="1241"/>
                          </a:lnTo>
                          <a:lnTo>
                            <a:pt x="1154" y="1240"/>
                          </a:lnTo>
                          <a:lnTo>
                            <a:pt x="1152" y="1240"/>
                          </a:lnTo>
                          <a:lnTo>
                            <a:pt x="1148" y="1240"/>
                          </a:lnTo>
                          <a:lnTo>
                            <a:pt x="1145" y="1240"/>
                          </a:lnTo>
                          <a:lnTo>
                            <a:pt x="1143" y="1241"/>
                          </a:lnTo>
                          <a:lnTo>
                            <a:pt x="1142" y="1241"/>
                          </a:lnTo>
                          <a:lnTo>
                            <a:pt x="1138" y="1247"/>
                          </a:lnTo>
                          <a:lnTo>
                            <a:pt x="1131" y="1247"/>
                          </a:lnTo>
                          <a:lnTo>
                            <a:pt x="1129" y="1250"/>
                          </a:lnTo>
                          <a:lnTo>
                            <a:pt x="1128" y="1250"/>
                          </a:lnTo>
                          <a:lnTo>
                            <a:pt x="1128" y="1250"/>
                          </a:lnTo>
                          <a:lnTo>
                            <a:pt x="1121" y="1250"/>
                          </a:lnTo>
                          <a:lnTo>
                            <a:pt x="1121" y="1252"/>
                          </a:lnTo>
                          <a:lnTo>
                            <a:pt x="1117" y="1252"/>
                          </a:lnTo>
                          <a:lnTo>
                            <a:pt x="1115" y="1269"/>
                          </a:lnTo>
                          <a:lnTo>
                            <a:pt x="1114" y="1269"/>
                          </a:lnTo>
                          <a:lnTo>
                            <a:pt x="1114" y="1275"/>
                          </a:lnTo>
                          <a:lnTo>
                            <a:pt x="1110" y="1276"/>
                          </a:lnTo>
                          <a:lnTo>
                            <a:pt x="1110" y="1280"/>
                          </a:lnTo>
                          <a:lnTo>
                            <a:pt x="1108" y="1280"/>
                          </a:lnTo>
                          <a:lnTo>
                            <a:pt x="1108" y="1289"/>
                          </a:lnTo>
                          <a:lnTo>
                            <a:pt x="1105" y="1289"/>
                          </a:lnTo>
                          <a:lnTo>
                            <a:pt x="1103" y="1290"/>
                          </a:lnTo>
                          <a:lnTo>
                            <a:pt x="1101" y="1294"/>
                          </a:lnTo>
                          <a:lnTo>
                            <a:pt x="1100" y="1297"/>
                          </a:lnTo>
                          <a:lnTo>
                            <a:pt x="1100" y="1299"/>
                          </a:lnTo>
                          <a:lnTo>
                            <a:pt x="1094" y="1299"/>
                          </a:lnTo>
                          <a:lnTo>
                            <a:pt x="1094" y="1301"/>
                          </a:lnTo>
                          <a:lnTo>
                            <a:pt x="1093" y="1299"/>
                          </a:lnTo>
                          <a:lnTo>
                            <a:pt x="1091" y="1297"/>
                          </a:lnTo>
                          <a:lnTo>
                            <a:pt x="1091" y="1296"/>
                          </a:lnTo>
                          <a:lnTo>
                            <a:pt x="1084" y="1297"/>
                          </a:lnTo>
                          <a:lnTo>
                            <a:pt x="1084" y="1297"/>
                          </a:lnTo>
                          <a:lnTo>
                            <a:pt x="1082" y="1297"/>
                          </a:lnTo>
                          <a:lnTo>
                            <a:pt x="1079" y="1299"/>
                          </a:lnTo>
                          <a:lnTo>
                            <a:pt x="1077" y="1301"/>
                          </a:lnTo>
                          <a:lnTo>
                            <a:pt x="1075" y="1304"/>
                          </a:lnTo>
                          <a:lnTo>
                            <a:pt x="1075" y="1304"/>
                          </a:lnTo>
                          <a:lnTo>
                            <a:pt x="1073" y="1304"/>
                          </a:lnTo>
                          <a:lnTo>
                            <a:pt x="1070" y="1304"/>
                          </a:lnTo>
                          <a:lnTo>
                            <a:pt x="1066" y="1304"/>
                          </a:lnTo>
                          <a:lnTo>
                            <a:pt x="1066" y="1306"/>
                          </a:lnTo>
                          <a:lnTo>
                            <a:pt x="1063" y="1306"/>
                          </a:lnTo>
                          <a:lnTo>
                            <a:pt x="1059" y="1306"/>
                          </a:lnTo>
                          <a:lnTo>
                            <a:pt x="1054" y="1306"/>
                          </a:lnTo>
                          <a:lnTo>
                            <a:pt x="1052" y="1303"/>
                          </a:lnTo>
                          <a:lnTo>
                            <a:pt x="1051" y="1299"/>
                          </a:lnTo>
                          <a:lnTo>
                            <a:pt x="1049" y="1299"/>
                          </a:lnTo>
                          <a:lnTo>
                            <a:pt x="1046" y="1297"/>
                          </a:lnTo>
                          <a:lnTo>
                            <a:pt x="1046" y="1297"/>
                          </a:lnTo>
                          <a:lnTo>
                            <a:pt x="1042" y="1297"/>
                          </a:lnTo>
                          <a:lnTo>
                            <a:pt x="1042" y="1296"/>
                          </a:lnTo>
                          <a:lnTo>
                            <a:pt x="1035" y="1297"/>
                          </a:lnTo>
                          <a:lnTo>
                            <a:pt x="1033" y="1292"/>
                          </a:lnTo>
                          <a:lnTo>
                            <a:pt x="1032" y="1289"/>
                          </a:lnTo>
                          <a:lnTo>
                            <a:pt x="1030" y="1285"/>
                          </a:lnTo>
                          <a:lnTo>
                            <a:pt x="1030" y="1282"/>
                          </a:lnTo>
                          <a:lnTo>
                            <a:pt x="1028" y="1276"/>
                          </a:lnTo>
                          <a:lnTo>
                            <a:pt x="1025" y="1276"/>
                          </a:lnTo>
                          <a:lnTo>
                            <a:pt x="1023" y="1273"/>
                          </a:lnTo>
                          <a:lnTo>
                            <a:pt x="1021" y="1271"/>
                          </a:lnTo>
                          <a:lnTo>
                            <a:pt x="1021" y="1268"/>
                          </a:lnTo>
                          <a:lnTo>
                            <a:pt x="1018" y="1268"/>
                          </a:lnTo>
                          <a:lnTo>
                            <a:pt x="1018" y="1266"/>
                          </a:lnTo>
                          <a:lnTo>
                            <a:pt x="1016" y="1266"/>
                          </a:lnTo>
                          <a:lnTo>
                            <a:pt x="1016" y="1262"/>
                          </a:lnTo>
                          <a:lnTo>
                            <a:pt x="1012" y="1261"/>
                          </a:lnTo>
                          <a:lnTo>
                            <a:pt x="1014" y="1255"/>
                          </a:lnTo>
                          <a:lnTo>
                            <a:pt x="1012" y="1255"/>
                          </a:lnTo>
                          <a:lnTo>
                            <a:pt x="1012" y="1254"/>
                          </a:lnTo>
                          <a:lnTo>
                            <a:pt x="1009" y="1252"/>
                          </a:lnTo>
                          <a:lnTo>
                            <a:pt x="1009" y="1247"/>
                          </a:lnTo>
                          <a:lnTo>
                            <a:pt x="1009" y="1247"/>
                          </a:lnTo>
                          <a:lnTo>
                            <a:pt x="1009" y="1247"/>
                          </a:lnTo>
                          <a:lnTo>
                            <a:pt x="1007" y="1247"/>
                          </a:lnTo>
                          <a:lnTo>
                            <a:pt x="1007" y="1247"/>
                          </a:lnTo>
                          <a:lnTo>
                            <a:pt x="1007" y="1248"/>
                          </a:lnTo>
                          <a:lnTo>
                            <a:pt x="1005" y="1248"/>
                          </a:lnTo>
                          <a:lnTo>
                            <a:pt x="1007" y="1241"/>
                          </a:lnTo>
                          <a:lnTo>
                            <a:pt x="1007" y="1241"/>
                          </a:lnTo>
                          <a:lnTo>
                            <a:pt x="1007" y="1231"/>
                          </a:lnTo>
                          <a:lnTo>
                            <a:pt x="1007" y="1231"/>
                          </a:lnTo>
                          <a:lnTo>
                            <a:pt x="1009" y="1220"/>
                          </a:lnTo>
                          <a:lnTo>
                            <a:pt x="1009" y="1220"/>
                          </a:lnTo>
                          <a:lnTo>
                            <a:pt x="1009" y="1217"/>
                          </a:lnTo>
                          <a:lnTo>
                            <a:pt x="1007" y="1217"/>
                          </a:lnTo>
                          <a:lnTo>
                            <a:pt x="1007" y="1208"/>
                          </a:lnTo>
                          <a:lnTo>
                            <a:pt x="1005" y="1208"/>
                          </a:lnTo>
                          <a:lnTo>
                            <a:pt x="1005" y="1205"/>
                          </a:lnTo>
                          <a:lnTo>
                            <a:pt x="1005" y="1201"/>
                          </a:lnTo>
                          <a:lnTo>
                            <a:pt x="1007" y="1201"/>
                          </a:lnTo>
                          <a:lnTo>
                            <a:pt x="1004" y="1187"/>
                          </a:lnTo>
                          <a:lnTo>
                            <a:pt x="1005" y="1187"/>
                          </a:lnTo>
                          <a:lnTo>
                            <a:pt x="1004" y="1180"/>
                          </a:lnTo>
                          <a:lnTo>
                            <a:pt x="1007" y="1180"/>
                          </a:lnTo>
                          <a:lnTo>
                            <a:pt x="1007" y="1177"/>
                          </a:lnTo>
                          <a:lnTo>
                            <a:pt x="1009" y="1173"/>
                          </a:lnTo>
                          <a:lnTo>
                            <a:pt x="1012" y="1173"/>
                          </a:lnTo>
                          <a:lnTo>
                            <a:pt x="1014" y="1170"/>
                          </a:lnTo>
                          <a:lnTo>
                            <a:pt x="1014" y="1168"/>
                          </a:lnTo>
                          <a:lnTo>
                            <a:pt x="1016" y="1166"/>
                          </a:lnTo>
                          <a:lnTo>
                            <a:pt x="1016" y="1163"/>
                          </a:lnTo>
                          <a:lnTo>
                            <a:pt x="1016" y="1161"/>
                          </a:lnTo>
                          <a:lnTo>
                            <a:pt x="1014" y="1161"/>
                          </a:lnTo>
                          <a:lnTo>
                            <a:pt x="1014" y="1161"/>
                          </a:lnTo>
                          <a:lnTo>
                            <a:pt x="1012" y="1161"/>
                          </a:lnTo>
                          <a:lnTo>
                            <a:pt x="1014" y="1158"/>
                          </a:lnTo>
                          <a:lnTo>
                            <a:pt x="1016" y="1158"/>
                          </a:lnTo>
                          <a:lnTo>
                            <a:pt x="1014" y="1154"/>
                          </a:lnTo>
                          <a:lnTo>
                            <a:pt x="1012" y="1154"/>
                          </a:lnTo>
                          <a:lnTo>
                            <a:pt x="1012" y="1152"/>
                          </a:lnTo>
                          <a:lnTo>
                            <a:pt x="1011" y="1151"/>
                          </a:lnTo>
                          <a:lnTo>
                            <a:pt x="1011" y="1151"/>
                          </a:lnTo>
                          <a:lnTo>
                            <a:pt x="1009" y="1151"/>
                          </a:lnTo>
                          <a:lnTo>
                            <a:pt x="1009" y="1147"/>
                          </a:lnTo>
                          <a:lnTo>
                            <a:pt x="1009" y="1147"/>
                          </a:lnTo>
                          <a:lnTo>
                            <a:pt x="1009" y="1142"/>
                          </a:lnTo>
                          <a:lnTo>
                            <a:pt x="1007" y="1142"/>
                          </a:lnTo>
                          <a:lnTo>
                            <a:pt x="1009" y="1133"/>
                          </a:lnTo>
                          <a:lnTo>
                            <a:pt x="1007" y="1133"/>
                          </a:lnTo>
                          <a:lnTo>
                            <a:pt x="1007" y="1131"/>
                          </a:lnTo>
                          <a:lnTo>
                            <a:pt x="1007" y="1131"/>
                          </a:lnTo>
                          <a:lnTo>
                            <a:pt x="1007" y="1131"/>
                          </a:lnTo>
                          <a:lnTo>
                            <a:pt x="1007" y="1130"/>
                          </a:lnTo>
                          <a:lnTo>
                            <a:pt x="1011" y="1131"/>
                          </a:lnTo>
                          <a:lnTo>
                            <a:pt x="1012" y="1126"/>
                          </a:lnTo>
                          <a:lnTo>
                            <a:pt x="1012" y="1121"/>
                          </a:lnTo>
                          <a:lnTo>
                            <a:pt x="1014" y="1121"/>
                          </a:lnTo>
                          <a:lnTo>
                            <a:pt x="1016" y="1121"/>
                          </a:lnTo>
                          <a:lnTo>
                            <a:pt x="1016" y="1119"/>
                          </a:lnTo>
                          <a:lnTo>
                            <a:pt x="1018" y="1117"/>
                          </a:lnTo>
                          <a:lnTo>
                            <a:pt x="1018" y="1117"/>
                          </a:lnTo>
                          <a:lnTo>
                            <a:pt x="1021" y="1117"/>
                          </a:lnTo>
                          <a:lnTo>
                            <a:pt x="1023" y="1114"/>
                          </a:lnTo>
                          <a:lnTo>
                            <a:pt x="1026" y="1114"/>
                          </a:lnTo>
                          <a:lnTo>
                            <a:pt x="1026" y="1114"/>
                          </a:lnTo>
                          <a:lnTo>
                            <a:pt x="1028" y="1114"/>
                          </a:lnTo>
                          <a:lnTo>
                            <a:pt x="1026" y="1109"/>
                          </a:lnTo>
                          <a:lnTo>
                            <a:pt x="1030" y="1109"/>
                          </a:lnTo>
                          <a:lnTo>
                            <a:pt x="1030" y="1109"/>
                          </a:lnTo>
                          <a:lnTo>
                            <a:pt x="1030" y="1107"/>
                          </a:lnTo>
                          <a:lnTo>
                            <a:pt x="1030" y="1107"/>
                          </a:lnTo>
                          <a:lnTo>
                            <a:pt x="1030" y="1105"/>
                          </a:lnTo>
                          <a:lnTo>
                            <a:pt x="1037" y="1107"/>
                          </a:lnTo>
                          <a:lnTo>
                            <a:pt x="1037" y="1105"/>
                          </a:lnTo>
                          <a:lnTo>
                            <a:pt x="1042" y="1102"/>
                          </a:lnTo>
                          <a:lnTo>
                            <a:pt x="1042" y="1103"/>
                          </a:lnTo>
                          <a:lnTo>
                            <a:pt x="1042" y="1103"/>
                          </a:lnTo>
                          <a:lnTo>
                            <a:pt x="1042" y="1102"/>
                          </a:lnTo>
                          <a:lnTo>
                            <a:pt x="1044" y="1098"/>
                          </a:lnTo>
                          <a:lnTo>
                            <a:pt x="1044" y="1097"/>
                          </a:lnTo>
                          <a:lnTo>
                            <a:pt x="1047" y="1097"/>
                          </a:lnTo>
                          <a:lnTo>
                            <a:pt x="1047" y="1090"/>
                          </a:lnTo>
                          <a:lnTo>
                            <a:pt x="1051" y="1091"/>
                          </a:lnTo>
                          <a:lnTo>
                            <a:pt x="1051" y="1091"/>
                          </a:lnTo>
                          <a:lnTo>
                            <a:pt x="1054" y="1091"/>
                          </a:lnTo>
                          <a:lnTo>
                            <a:pt x="1054" y="1093"/>
                          </a:lnTo>
                          <a:lnTo>
                            <a:pt x="1056" y="1093"/>
                          </a:lnTo>
                          <a:lnTo>
                            <a:pt x="1058" y="1091"/>
                          </a:lnTo>
                          <a:lnTo>
                            <a:pt x="1063" y="1088"/>
                          </a:lnTo>
                          <a:lnTo>
                            <a:pt x="1063" y="1084"/>
                          </a:lnTo>
                          <a:lnTo>
                            <a:pt x="1065" y="1086"/>
                          </a:lnTo>
                          <a:lnTo>
                            <a:pt x="1065" y="1086"/>
                          </a:lnTo>
                          <a:lnTo>
                            <a:pt x="1066" y="1088"/>
                          </a:lnTo>
                          <a:lnTo>
                            <a:pt x="1068" y="1088"/>
                          </a:lnTo>
                          <a:lnTo>
                            <a:pt x="1070" y="1086"/>
                          </a:lnTo>
                          <a:lnTo>
                            <a:pt x="1072" y="1086"/>
                          </a:lnTo>
                          <a:lnTo>
                            <a:pt x="1072" y="1084"/>
                          </a:lnTo>
                          <a:lnTo>
                            <a:pt x="1072" y="1084"/>
                          </a:lnTo>
                          <a:lnTo>
                            <a:pt x="1073" y="1086"/>
                          </a:lnTo>
                          <a:lnTo>
                            <a:pt x="1073" y="1086"/>
                          </a:lnTo>
                          <a:lnTo>
                            <a:pt x="1075" y="1088"/>
                          </a:lnTo>
                          <a:lnTo>
                            <a:pt x="1082" y="1088"/>
                          </a:lnTo>
                          <a:lnTo>
                            <a:pt x="1082" y="1090"/>
                          </a:lnTo>
                          <a:lnTo>
                            <a:pt x="1084" y="1090"/>
                          </a:lnTo>
                          <a:lnTo>
                            <a:pt x="1086" y="1088"/>
                          </a:lnTo>
                          <a:lnTo>
                            <a:pt x="1087" y="1086"/>
                          </a:lnTo>
                          <a:lnTo>
                            <a:pt x="1089" y="1086"/>
                          </a:lnTo>
                          <a:lnTo>
                            <a:pt x="1089" y="1091"/>
                          </a:lnTo>
                          <a:lnTo>
                            <a:pt x="1091" y="1091"/>
                          </a:lnTo>
                          <a:lnTo>
                            <a:pt x="1093" y="1091"/>
                          </a:lnTo>
                          <a:lnTo>
                            <a:pt x="1093" y="1093"/>
                          </a:lnTo>
                          <a:lnTo>
                            <a:pt x="1096" y="1093"/>
                          </a:lnTo>
                          <a:lnTo>
                            <a:pt x="1098" y="1093"/>
                          </a:lnTo>
                          <a:lnTo>
                            <a:pt x="1100" y="1091"/>
                          </a:lnTo>
                          <a:lnTo>
                            <a:pt x="1101" y="1091"/>
                          </a:lnTo>
                          <a:lnTo>
                            <a:pt x="1101" y="1093"/>
                          </a:lnTo>
                          <a:lnTo>
                            <a:pt x="1100" y="1093"/>
                          </a:lnTo>
                          <a:lnTo>
                            <a:pt x="1098" y="1095"/>
                          </a:lnTo>
                          <a:lnTo>
                            <a:pt x="1098" y="1095"/>
                          </a:lnTo>
                          <a:lnTo>
                            <a:pt x="1098" y="1095"/>
                          </a:lnTo>
                          <a:lnTo>
                            <a:pt x="1098" y="1098"/>
                          </a:lnTo>
                          <a:lnTo>
                            <a:pt x="1100" y="1098"/>
                          </a:lnTo>
                          <a:lnTo>
                            <a:pt x="1101" y="1100"/>
                          </a:lnTo>
                          <a:lnTo>
                            <a:pt x="1105" y="1100"/>
                          </a:lnTo>
                          <a:lnTo>
                            <a:pt x="1108" y="1100"/>
                          </a:lnTo>
                          <a:lnTo>
                            <a:pt x="1108" y="1098"/>
                          </a:lnTo>
                          <a:lnTo>
                            <a:pt x="1114" y="1100"/>
                          </a:lnTo>
                          <a:lnTo>
                            <a:pt x="1114" y="1098"/>
                          </a:lnTo>
                          <a:lnTo>
                            <a:pt x="1112" y="1097"/>
                          </a:lnTo>
                          <a:lnTo>
                            <a:pt x="1112" y="1097"/>
                          </a:lnTo>
                          <a:lnTo>
                            <a:pt x="1112" y="1093"/>
                          </a:lnTo>
                          <a:lnTo>
                            <a:pt x="1112" y="1091"/>
                          </a:lnTo>
                          <a:lnTo>
                            <a:pt x="1115" y="1090"/>
                          </a:lnTo>
                          <a:lnTo>
                            <a:pt x="1115" y="1088"/>
                          </a:lnTo>
                          <a:lnTo>
                            <a:pt x="1117" y="1090"/>
                          </a:lnTo>
                          <a:lnTo>
                            <a:pt x="1119" y="1091"/>
                          </a:lnTo>
                          <a:lnTo>
                            <a:pt x="1121" y="1091"/>
                          </a:lnTo>
                          <a:lnTo>
                            <a:pt x="1124" y="1093"/>
                          </a:lnTo>
                          <a:lnTo>
                            <a:pt x="1124" y="1097"/>
                          </a:lnTo>
                          <a:lnTo>
                            <a:pt x="1126" y="1097"/>
                          </a:lnTo>
                          <a:lnTo>
                            <a:pt x="1126" y="1097"/>
                          </a:lnTo>
                          <a:lnTo>
                            <a:pt x="1126" y="1097"/>
                          </a:lnTo>
                          <a:lnTo>
                            <a:pt x="1131" y="1097"/>
                          </a:lnTo>
                          <a:lnTo>
                            <a:pt x="1131" y="1102"/>
                          </a:lnTo>
                          <a:lnTo>
                            <a:pt x="1135" y="1102"/>
                          </a:lnTo>
                          <a:lnTo>
                            <a:pt x="1135" y="1100"/>
                          </a:lnTo>
                          <a:lnTo>
                            <a:pt x="1135" y="1100"/>
                          </a:lnTo>
                          <a:lnTo>
                            <a:pt x="1136" y="1100"/>
                          </a:lnTo>
                          <a:lnTo>
                            <a:pt x="1135" y="1095"/>
                          </a:lnTo>
                          <a:lnTo>
                            <a:pt x="1131" y="1095"/>
                          </a:lnTo>
                          <a:lnTo>
                            <a:pt x="1129" y="1093"/>
                          </a:lnTo>
                          <a:lnTo>
                            <a:pt x="1129" y="1091"/>
                          </a:lnTo>
                          <a:lnTo>
                            <a:pt x="1131" y="1090"/>
                          </a:lnTo>
                          <a:lnTo>
                            <a:pt x="1135" y="1088"/>
                          </a:lnTo>
                          <a:lnTo>
                            <a:pt x="1135" y="1086"/>
                          </a:lnTo>
                          <a:lnTo>
                            <a:pt x="1133" y="1086"/>
                          </a:lnTo>
                          <a:lnTo>
                            <a:pt x="1133" y="1084"/>
                          </a:lnTo>
                          <a:lnTo>
                            <a:pt x="1131" y="1084"/>
                          </a:lnTo>
                          <a:lnTo>
                            <a:pt x="1131" y="1084"/>
                          </a:lnTo>
                          <a:lnTo>
                            <a:pt x="1131" y="1084"/>
                          </a:lnTo>
                          <a:lnTo>
                            <a:pt x="1131" y="1084"/>
                          </a:lnTo>
                          <a:lnTo>
                            <a:pt x="1129" y="1086"/>
                          </a:lnTo>
                          <a:lnTo>
                            <a:pt x="1128" y="1084"/>
                          </a:lnTo>
                          <a:lnTo>
                            <a:pt x="1128" y="1084"/>
                          </a:lnTo>
                          <a:lnTo>
                            <a:pt x="1126" y="1084"/>
                          </a:lnTo>
                          <a:lnTo>
                            <a:pt x="1126" y="1081"/>
                          </a:lnTo>
                          <a:lnTo>
                            <a:pt x="1124" y="1083"/>
                          </a:lnTo>
                          <a:lnTo>
                            <a:pt x="1121" y="1083"/>
                          </a:lnTo>
                          <a:lnTo>
                            <a:pt x="1121" y="1081"/>
                          </a:lnTo>
                          <a:lnTo>
                            <a:pt x="1121" y="1081"/>
                          </a:lnTo>
                          <a:lnTo>
                            <a:pt x="1119" y="1081"/>
                          </a:lnTo>
                          <a:lnTo>
                            <a:pt x="1119" y="1079"/>
                          </a:lnTo>
                          <a:lnTo>
                            <a:pt x="1119" y="1079"/>
                          </a:lnTo>
                          <a:lnTo>
                            <a:pt x="1119" y="1079"/>
                          </a:lnTo>
                          <a:lnTo>
                            <a:pt x="1117" y="1079"/>
                          </a:lnTo>
                          <a:lnTo>
                            <a:pt x="1121" y="1077"/>
                          </a:lnTo>
                          <a:lnTo>
                            <a:pt x="1124" y="1077"/>
                          </a:lnTo>
                          <a:lnTo>
                            <a:pt x="1129" y="1079"/>
                          </a:lnTo>
                          <a:lnTo>
                            <a:pt x="1129" y="1076"/>
                          </a:lnTo>
                          <a:lnTo>
                            <a:pt x="1138" y="1072"/>
                          </a:lnTo>
                          <a:lnTo>
                            <a:pt x="1138" y="1074"/>
                          </a:lnTo>
                          <a:lnTo>
                            <a:pt x="1142" y="1074"/>
                          </a:lnTo>
                          <a:lnTo>
                            <a:pt x="1142" y="1076"/>
                          </a:lnTo>
                          <a:lnTo>
                            <a:pt x="1145" y="1076"/>
                          </a:lnTo>
                          <a:lnTo>
                            <a:pt x="1145" y="1077"/>
                          </a:lnTo>
                          <a:lnTo>
                            <a:pt x="1148" y="1076"/>
                          </a:lnTo>
                          <a:lnTo>
                            <a:pt x="1148" y="1072"/>
                          </a:lnTo>
                          <a:lnTo>
                            <a:pt x="1150" y="1072"/>
                          </a:lnTo>
                          <a:lnTo>
                            <a:pt x="1152" y="1079"/>
                          </a:lnTo>
                          <a:lnTo>
                            <a:pt x="1157" y="1079"/>
                          </a:lnTo>
                          <a:lnTo>
                            <a:pt x="1157" y="1076"/>
                          </a:lnTo>
                          <a:lnTo>
                            <a:pt x="1161" y="1076"/>
                          </a:lnTo>
                          <a:lnTo>
                            <a:pt x="1161" y="1072"/>
                          </a:lnTo>
                          <a:lnTo>
                            <a:pt x="1162" y="1072"/>
                          </a:lnTo>
                          <a:lnTo>
                            <a:pt x="1164" y="1076"/>
                          </a:lnTo>
                          <a:lnTo>
                            <a:pt x="1166" y="1076"/>
                          </a:lnTo>
                          <a:lnTo>
                            <a:pt x="1168" y="1076"/>
                          </a:lnTo>
                          <a:lnTo>
                            <a:pt x="1168" y="1072"/>
                          </a:lnTo>
                          <a:lnTo>
                            <a:pt x="1175" y="1074"/>
                          </a:lnTo>
                          <a:lnTo>
                            <a:pt x="1175" y="1076"/>
                          </a:lnTo>
                          <a:lnTo>
                            <a:pt x="1175" y="1076"/>
                          </a:lnTo>
                          <a:lnTo>
                            <a:pt x="1175" y="1076"/>
                          </a:lnTo>
                          <a:lnTo>
                            <a:pt x="1175" y="1079"/>
                          </a:lnTo>
                          <a:lnTo>
                            <a:pt x="1178" y="1081"/>
                          </a:lnTo>
                          <a:lnTo>
                            <a:pt x="1182" y="1081"/>
                          </a:lnTo>
                          <a:lnTo>
                            <a:pt x="1185" y="1081"/>
                          </a:lnTo>
                          <a:lnTo>
                            <a:pt x="1187" y="1088"/>
                          </a:lnTo>
                          <a:lnTo>
                            <a:pt x="1190" y="1088"/>
                          </a:lnTo>
                          <a:lnTo>
                            <a:pt x="1192" y="1091"/>
                          </a:lnTo>
                          <a:lnTo>
                            <a:pt x="1197" y="1090"/>
                          </a:lnTo>
                          <a:lnTo>
                            <a:pt x="1197" y="1091"/>
                          </a:lnTo>
                          <a:lnTo>
                            <a:pt x="1201" y="1090"/>
                          </a:lnTo>
                          <a:lnTo>
                            <a:pt x="1203" y="1086"/>
                          </a:lnTo>
                          <a:lnTo>
                            <a:pt x="1204" y="1084"/>
                          </a:lnTo>
                          <a:lnTo>
                            <a:pt x="1210" y="1084"/>
                          </a:lnTo>
                          <a:lnTo>
                            <a:pt x="1211" y="1086"/>
                          </a:lnTo>
                          <a:lnTo>
                            <a:pt x="1213" y="1086"/>
                          </a:lnTo>
                          <a:lnTo>
                            <a:pt x="1213" y="1090"/>
                          </a:lnTo>
                          <a:lnTo>
                            <a:pt x="1215" y="1091"/>
                          </a:lnTo>
                          <a:lnTo>
                            <a:pt x="1215" y="1093"/>
                          </a:lnTo>
                          <a:lnTo>
                            <a:pt x="1217" y="1097"/>
                          </a:lnTo>
                          <a:lnTo>
                            <a:pt x="1217" y="1097"/>
                          </a:lnTo>
                          <a:lnTo>
                            <a:pt x="1218" y="1098"/>
                          </a:lnTo>
                          <a:lnTo>
                            <a:pt x="1220" y="1098"/>
                          </a:lnTo>
                          <a:lnTo>
                            <a:pt x="1222" y="1098"/>
                          </a:lnTo>
                          <a:lnTo>
                            <a:pt x="1222" y="1100"/>
                          </a:lnTo>
                          <a:lnTo>
                            <a:pt x="1224" y="1114"/>
                          </a:lnTo>
                          <a:lnTo>
                            <a:pt x="1222" y="1114"/>
                          </a:lnTo>
                          <a:lnTo>
                            <a:pt x="1222" y="1117"/>
                          </a:lnTo>
                          <a:lnTo>
                            <a:pt x="1222" y="1121"/>
                          </a:lnTo>
                          <a:lnTo>
                            <a:pt x="1222" y="1124"/>
                          </a:lnTo>
                          <a:lnTo>
                            <a:pt x="1222" y="1126"/>
                          </a:lnTo>
                          <a:lnTo>
                            <a:pt x="1224" y="1126"/>
                          </a:lnTo>
                          <a:lnTo>
                            <a:pt x="1224" y="1128"/>
                          </a:lnTo>
                          <a:lnTo>
                            <a:pt x="1224" y="1128"/>
                          </a:lnTo>
                          <a:lnTo>
                            <a:pt x="1225" y="1128"/>
                          </a:lnTo>
                          <a:lnTo>
                            <a:pt x="1225" y="1126"/>
                          </a:lnTo>
                          <a:lnTo>
                            <a:pt x="1227" y="1123"/>
                          </a:lnTo>
                          <a:lnTo>
                            <a:pt x="1232" y="1123"/>
                          </a:lnTo>
                          <a:lnTo>
                            <a:pt x="1231" y="1126"/>
                          </a:lnTo>
                          <a:lnTo>
                            <a:pt x="1229" y="1130"/>
                          </a:lnTo>
                          <a:lnTo>
                            <a:pt x="1227" y="1133"/>
                          </a:lnTo>
                          <a:lnTo>
                            <a:pt x="1227" y="1137"/>
                          </a:lnTo>
                          <a:lnTo>
                            <a:pt x="1229" y="1140"/>
                          </a:lnTo>
                          <a:lnTo>
                            <a:pt x="1231" y="1142"/>
                          </a:lnTo>
                          <a:lnTo>
                            <a:pt x="1231" y="1144"/>
                          </a:lnTo>
                          <a:lnTo>
                            <a:pt x="1232" y="1144"/>
                          </a:lnTo>
                          <a:lnTo>
                            <a:pt x="1232" y="1144"/>
                          </a:lnTo>
                          <a:lnTo>
                            <a:pt x="1232" y="1144"/>
                          </a:lnTo>
                          <a:lnTo>
                            <a:pt x="1234" y="1144"/>
                          </a:lnTo>
                          <a:lnTo>
                            <a:pt x="1234" y="1145"/>
                          </a:lnTo>
                          <a:lnTo>
                            <a:pt x="1236" y="1145"/>
                          </a:lnTo>
                          <a:lnTo>
                            <a:pt x="1236" y="1151"/>
                          </a:lnTo>
                          <a:lnTo>
                            <a:pt x="1238" y="1151"/>
                          </a:lnTo>
                          <a:lnTo>
                            <a:pt x="1238" y="1154"/>
                          </a:lnTo>
                          <a:lnTo>
                            <a:pt x="1239" y="1154"/>
                          </a:lnTo>
                          <a:lnTo>
                            <a:pt x="1239" y="1159"/>
                          </a:lnTo>
                          <a:lnTo>
                            <a:pt x="1243" y="1161"/>
                          </a:lnTo>
                          <a:lnTo>
                            <a:pt x="1244" y="1168"/>
                          </a:lnTo>
                          <a:lnTo>
                            <a:pt x="1248" y="1168"/>
                          </a:lnTo>
                          <a:lnTo>
                            <a:pt x="1250" y="1170"/>
                          </a:lnTo>
                          <a:lnTo>
                            <a:pt x="1250" y="1172"/>
                          </a:lnTo>
                          <a:lnTo>
                            <a:pt x="1251" y="1173"/>
                          </a:lnTo>
                          <a:lnTo>
                            <a:pt x="1251" y="1175"/>
                          </a:lnTo>
                          <a:lnTo>
                            <a:pt x="1253" y="1173"/>
                          </a:lnTo>
                          <a:lnTo>
                            <a:pt x="1253" y="1173"/>
                          </a:lnTo>
                          <a:lnTo>
                            <a:pt x="1255" y="1175"/>
                          </a:lnTo>
                          <a:lnTo>
                            <a:pt x="1255" y="1170"/>
                          </a:lnTo>
                          <a:lnTo>
                            <a:pt x="1255" y="1170"/>
                          </a:lnTo>
                          <a:lnTo>
                            <a:pt x="1255" y="1170"/>
                          </a:lnTo>
                          <a:lnTo>
                            <a:pt x="1255" y="1168"/>
                          </a:lnTo>
                          <a:lnTo>
                            <a:pt x="1255" y="1168"/>
                          </a:lnTo>
                          <a:lnTo>
                            <a:pt x="1255" y="1166"/>
                          </a:lnTo>
                          <a:lnTo>
                            <a:pt x="1258" y="1165"/>
                          </a:lnTo>
                          <a:lnTo>
                            <a:pt x="1258" y="1161"/>
                          </a:lnTo>
                          <a:lnTo>
                            <a:pt x="1258" y="1161"/>
                          </a:lnTo>
                          <a:lnTo>
                            <a:pt x="1258" y="1151"/>
                          </a:lnTo>
                          <a:lnTo>
                            <a:pt x="1260" y="1151"/>
                          </a:lnTo>
                          <a:lnTo>
                            <a:pt x="1260" y="1147"/>
                          </a:lnTo>
                          <a:lnTo>
                            <a:pt x="1262" y="1147"/>
                          </a:lnTo>
                          <a:lnTo>
                            <a:pt x="1262" y="1145"/>
                          </a:lnTo>
                          <a:lnTo>
                            <a:pt x="1260" y="1145"/>
                          </a:lnTo>
                          <a:lnTo>
                            <a:pt x="1260" y="1138"/>
                          </a:lnTo>
                          <a:lnTo>
                            <a:pt x="1258" y="1138"/>
                          </a:lnTo>
                          <a:lnTo>
                            <a:pt x="1257" y="1126"/>
                          </a:lnTo>
                          <a:lnTo>
                            <a:pt x="1255" y="1126"/>
                          </a:lnTo>
                          <a:lnTo>
                            <a:pt x="1255" y="1123"/>
                          </a:lnTo>
                          <a:lnTo>
                            <a:pt x="1253" y="1121"/>
                          </a:lnTo>
                          <a:lnTo>
                            <a:pt x="1253" y="1116"/>
                          </a:lnTo>
                          <a:lnTo>
                            <a:pt x="1253" y="1116"/>
                          </a:lnTo>
                          <a:lnTo>
                            <a:pt x="1253" y="1114"/>
                          </a:lnTo>
                          <a:lnTo>
                            <a:pt x="1250" y="1112"/>
                          </a:lnTo>
                          <a:lnTo>
                            <a:pt x="1250" y="1105"/>
                          </a:lnTo>
                          <a:lnTo>
                            <a:pt x="1250" y="1105"/>
                          </a:lnTo>
                          <a:lnTo>
                            <a:pt x="1250" y="1102"/>
                          </a:lnTo>
                          <a:lnTo>
                            <a:pt x="1248" y="1102"/>
                          </a:lnTo>
                          <a:lnTo>
                            <a:pt x="1248" y="1100"/>
                          </a:lnTo>
                          <a:lnTo>
                            <a:pt x="1246" y="1100"/>
                          </a:lnTo>
                          <a:lnTo>
                            <a:pt x="1246" y="1093"/>
                          </a:lnTo>
                          <a:lnTo>
                            <a:pt x="1244" y="1093"/>
                          </a:lnTo>
                          <a:lnTo>
                            <a:pt x="1244" y="1084"/>
                          </a:lnTo>
                          <a:lnTo>
                            <a:pt x="1243" y="1084"/>
                          </a:lnTo>
                          <a:lnTo>
                            <a:pt x="1243" y="1081"/>
                          </a:lnTo>
                          <a:lnTo>
                            <a:pt x="1243" y="1081"/>
                          </a:lnTo>
                          <a:lnTo>
                            <a:pt x="1241" y="1079"/>
                          </a:lnTo>
                          <a:lnTo>
                            <a:pt x="1241" y="1079"/>
                          </a:lnTo>
                          <a:lnTo>
                            <a:pt x="1239" y="1077"/>
                          </a:lnTo>
                          <a:lnTo>
                            <a:pt x="1239" y="1076"/>
                          </a:lnTo>
                          <a:lnTo>
                            <a:pt x="1239" y="1076"/>
                          </a:lnTo>
                          <a:lnTo>
                            <a:pt x="1239" y="1076"/>
                          </a:lnTo>
                          <a:lnTo>
                            <a:pt x="1241" y="1074"/>
                          </a:lnTo>
                          <a:lnTo>
                            <a:pt x="1243" y="1072"/>
                          </a:lnTo>
                          <a:lnTo>
                            <a:pt x="1243" y="1063"/>
                          </a:lnTo>
                          <a:lnTo>
                            <a:pt x="1244" y="1063"/>
                          </a:lnTo>
                          <a:lnTo>
                            <a:pt x="1246" y="1053"/>
                          </a:lnTo>
                          <a:lnTo>
                            <a:pt x="1248" y="1053"/>
                          </a:lnTo>
                          <a:lnTo>
                            <a:pt x="1246" y="1049"/>
                          </a:lnTo>
                          <a:lnTo>
                            <a:pt x="1250" y="1049"/>
                          </a:lnTo>
                          <a:lnTo>
                            <a:pt x="1251" y="1048"/>
                          </a:lnTo>
                          <a:lnTo>
                            <a:pt x="1253" y="1046"/>
                          </a:lnTo>
                          <a:lnTo>
                            <a:pt x="1251" y="1044"/>
                          </a:lnTo>
                          <a:lnTo>
                            <a:pt x="1251" y="1042"/>
                          </a:lnTo>
                          <a:lnTo>
                            <a:pt x="1251" y="1042"/>
                          </a:lnTo>
                          <a:lnTo>
                            <a:pt x="1255" y="1041"/>
                          </a:lnTo>
                          <a:lnTo>
                            <a:pt x="1257" y="1041"/>
                          </a:lnTo>
                          <a:lnTo>
                            <a:pt x="1258" y="1037"/>
                          </a:lnTo>
                          <a:lnTo>
                            <a:pt x="1258" y="1034"/>
                          </a:lnTo>
                          <a:lnTo>
                            <a:pt x="1262" y="1035"/>
                          </a:lnTo>
                          <a:lnTo>
                            <a:pt x="1269" y="1030"/>
                          </a:lnTo>
                          <a:lnTo>
                            <a:pt x="1269" y="1027"/>
                          </a:lnTo>
                          <a:lnTo>
                            <a:pt x="1274" y="1027"/>
                          </a:lnTo>
                          <a:lnTo>
                            <a:pt x="1274" y="1023"/>
                          </a:lnTo>
                          <a:lnTo>
                            <a:pt x="1274" y="1021"/>
                          </a:lnTo>
                          <a:lnTo>
                            <a:pt x="1274" y="1020"/>
                          </a:lnTo>
                          <a:lnTo>
                            <a:pt x="1276" y="1018"/>
                          </a:lnTo>
                          <a:lnTo>
                            <a:pt x="1279" y="1018"/>
                          </a:lnTo>
                          <a:lnTo>
                            <a:pt x="1283" y="1016"/>
                          </a:lnTo>
                          <a:lnTo>
                            <a:pt x="1285" y="1014"/>
                          </a:lnTo>
                          <a:lnTo>
                            <a:pt x="1288" y="1013"/>
                          </a:lnTo>
                          <a:lnTo>
                            <a:pt x="1292" y="1013"/>
                          </a:lnTo>
                          <a:lnTo>
                            <a:pt x="1292" y="1013"/>
                          </a:lnTo>
                          <a:lnTo>
                            <a:pt x="1292" y="1011"/>
                          </a:lnTo>
                          <a:lnTo>
                            <a:pt x="1293" y="1009"/>
                          </a:lnTo>
                          <a:lnTo>
                            <a:pt x="1293" y="1009"/>
                          </a:lnTo>
                          <a:lnTo>
                            <a:pt x="1295" y="1009"/>
                          </a:lnTo>
                          <a:lnTo>
                            <a:pt x="1297" y="1006"/>
                          </a:lnTo>
                          <a:lnTo>
                            <a:pt x="1297" y="1006"/>
                          </a:lnTo>
                          <a:lnTo>
                            <a:pt x="1299" y="1004"/>
                          </a:lnTo>
                          <a:lnTo>
                            <a:pt x="1299" y="1001"/>
                          </a:lnTo>
                          <a:lnTo>
                            <a:pt x="1302" y="1001"/>
                          </a:lnTo>
                          <a:lnTo>
                            <a:pt x="1304" y="997"/>
                          </a:lnTo>
                          <a:lnTo>
                            <a:pt x="1306" y="997"/>
                          </a:lnTo>
                          <a:lnTo>
                            <a:pt x="1306" y="995"/>
                          </a:lnTo>
                          <a:lnTo>
                            <a:pt x="1304" y="994"/>
                          </a:lnTo>
                          <a:lnTo>
                            <a:pt x="1302" y="992"/>
                          </a:lnTo>
                          <a:lnTo>
                            <a:pt x="1302" y="990"/>
                          </a:lnTo>
                          <a:lnTo>
                            <a:pt x="1307" y="990"/>
                          </a:lnTo>
                          <a:lnTo>
                            <a:pt x="1307" y="988"/>
                          </a:lnTo>
                          <a:lnTo>
                            <a:pt x="1309" y="988"/>
                          </a:lnTo>
                          <a:lnTo>
                            <a:pt x="1309" y="985"/>
                          </a:lnTo>
                          <a:lnTo>
                            <a:pt x="1307" y="983"/>
                          </a:lnTo>
                          <a:lnTo>
                            <a:pt x="1304" y="981"/>
                          </a:lnTo>
                          <a:lnTo>
                            <a:pt x="1304" y="980"/>
                          </a:lnTo>
                          <a:lnTo>
                            <a:pt x="1307" y="981"/>
                          </a:lnTo>
                          <a:lnTo>
                            <a:pt x="1309" y="980"/>
                          </a:lnTo>
                          <a:lnTo>
                            <a:pt x="1313" y="980"/>
                          </a:lnTo>
                          <a:lnTo>
                            <a:pt x="1313" y="983"/>
                          </a:lnTo>
                          <a:lnTo>
                            <a:pt x="1316" y="983"/>
                          </a:lnTo>
                          <a:lnTo>
                            <a:pt x="1316" y="983"/>
                          </a:lnTo>
                          <a:lnTo>
                            <a:pt x="1316" y="983"/>
                          </a:lnTo>
                          <a:lnTo>
                            <a:pt x="1318" y="983"/>
                          </a:lnTo>
                          <a:lnTo>
                            <a:pt x="1320" y="981"/>
                          </a:lnTo>
                          <a:lnTo>
                            <a:pt x="1321" y="980"/>
                          </a:lnTo>
                          <a:lnTo>
                            <a:pt x="1321" y="980"/>
                          </a:lnTo>
                          <a:lnTo>
                            <a:pt x="1321" y="980"/>
                          </a:lnTo>
                          <a:lnTo>
                            <a:pt x="1318" y="980"/>
                          </a:lnTo>
                          <a:lnTo>
                            <a:pt x="1318" y="976"/>
                          </a:lnTo>
                          <a:lnTo>
                            <a:pt x="1318" y="976"/>
                          </a:lnTo>
                          <a:lnTo>
                            <a:pt x="1318" y="976"/>
                          </a:lnTo>
                          <a:lnTo>
                            <a:pt x="1318" y="974"/>
                          </a:lnTo>
                          <a:lnTo>
                            <a:pt x="1314" y="974"/>
                          </a:lnTo>
                          <a:lnTo>
                            <a:pt x="1313" y="974"/>
                          </a:lnTo>
                          <a:lnTo>
                            <a:pt x="1309" y="974"/>
                          </a:lnTo>
                          <a:lnTo>
                            <a:pt x="1309" y="971"/>
                          </a:lnTo>
                          <a:lnTo>
                            <a:pt x="1314" y="969"/>
                          </a:lnTo>
                          <a:lnTo>
                            <a:pt x="1318" y="967"/>
                          </a:lnTo>
                          <a:lnTo>
                            <a:pt x="1318" y="967"/>
                          </a:lnTo>
                          <a:lnTo>
                            <a:pt x="1318" y="964"/>
                          </a:lnTo>
                          <a:lnTo>
                            <a:pt x="1316" y="964"/>
                          </a:lnTo>
                          <a:lnTo>
                            <a:pt x="1318" y="959"/>
                          </a:lnTo>
                          <a:lnTo>
                            <a:pt x="1314" y="957"/>
                          </a:lnTo>
                          <a:lnTo>
                            <a:pt x="1313" y="957"/>
                          </a:lnTo>
                          <a:lnTo>
                            <a:pt x="1309" y="955"/>
                          </a:lnTo>
                          <a:lnTo>
                            <a:pt x="1307" y="953"/>
                          </a:lnTo>
                          <a:lnTo>
                            <a:pt x="1307" y="952"/>
                          </a:lnTo>
                          <a:lnTo>
                            <a:pt x="1306" y="950"/>
                          </a:lnTo>
                          <a:lnTo>
                            <a:pt x="1304" y="948"/>
                          </a:lnTo>
                          <a:lnTo>
                            <a:pt x="1304" y="946"/>
                          </a:lnTo>
                          <a:lnTo>
                            <a:pt x="1313" y="946"/>
                          </a:lnTo>
                          <a:lnTo>
                            <a:pt x="1313" y="943"/>
                          </a:lnTo>
                          <a:lnTo>
                            <a:pt x="1309" y="939"/>
                          </a:lnTo>
                          <a:lnTo>
                            <a:pt x="1307" y="938"/>
                          </a:lnTo>
                          <a:lnTo>
                            <a:pt x="1307" y="938"/>
                          </a:lnTo>
                          <a:lnTo>
                            <a:pt x="1309" y="938"/>
                          </a:lnTo>
                          <a:lnTo>
                            <a:pt x="1309" y="934"/>
                          </a:lnTo>
                          <a:lnTo>
                            <a:pt x="1307" y="934"/>
                          </a:lnTo>
                          <a:lnTo>
                            <a:pt x="1306" y="932"/>
                          </a:lnTo>
                          <a:lnTo>
                            <a:pt x="1306" y="931"/>
                          </a:lnTo>
                          <a:lnTo>
                            <a:pt x="1304" y="931"/>
                          </a:lnTo>
                          <a:lnTo>
                            <a:pt x="1302" y="929"/>
                          </a:lnTo>
                          <a:lnTo>
                            <a:pt x="1302" y="927"/>
                          </a:lnTo>
                          <a:lnTo>
                            <a:pt x="1306" y="927"/>
                          </a:lnTo>
                          <a:lnTo>
                            <a:pt x="1304" y="920"/>
                          </a:lnTo>
                          <a:lnTo>
                            <a:pt x="1307" y="920"/>
                          </a:lnTo>
                          <a:lnTo>
                            <a:pt x="1309" y="910"/>
                          </a:lnTo>
                          <a:lnTo>
                            <a:pt x="1309" y="910"/>
                          </a:lnTo>
                          <a:lnTo>
                            <a:pt x="1309" y="901"/>
                          </a:lnTo>
                          <a:lnTo>
                            <a:pt x="1314" y="901"/>
                          </a:lnTo>
                          <a:lnTo>
                            <a:pt x="1316" y="899"/>
                          </a:lnTo>
                          <a:lnTo>
                            <a:pt x="1321" y="899"/>
                          </a:lnTo>
                          <a:lnTo>
                            <a:pt x="1321" y="896"/>
                          </a:lnTo>
                          <a:lnTo>
                            <a:pt x="1321" y="896"/>
                          </a:lnTo>
                          <a:lnTo>
                            <a:pt x="1323" y="896"/>
                          </a:lnTo>
                          <a:lnTo>
                            <a:pt x="1323" y="896"/>
                          </a:lnTo>
                          <a:lnTo>
                            <a:pt x="1323" y="896"/>
                          </a:lnTo>
                          <a:lnTo>
                            <a:pt x="1323" y="896"/>
                          </a:lnTo>
                          <a:lnTo>
                            <a:pt x="1323" y="896"/>
                          </a:lnTo>
                          <a:lnTo>
                            <a:pt x="1325" y="896"/>
                          </a:lnTo>
                          <a:lnTo>
                            <a:pt x="1323" y="901"/>
                          </a:lnTo>
                          <a:lnTo>
                            <a:pt x="1321" y="903"/>
                          </a:lnTo>
                          <a:lnTo>
                            <a:pt x="1320" y="904"/>
                          </a:lnTo>
                          <a:lnTo>
                            <a:pt x="1318" y="904"/>
                          </a:lnTo>
                          <a:lnTo>
                            <a:pt x="1318" y="908"/>
                          </a:lnTo>
                          <a:lnTo>
                            <a:pt x="1316" y="908"/>
                          </a:lnTo>
                          <a:lnTo>
                            <a:pt x="1316" y="910"/>
                          </a:lnTo>
                          <a:lnTo>
                            <a:pt x="1318" y="910"/>
                          </a:lnTo>
                          <a:lnTo>
                            <a:pt x="1318" y="911"/>
                          </a:lnTo>
                          <a:lnTo>
                            <a:pt x="1313" y="917"/>
                          </a:lnTo>
                          <a:lnTo>
                            <a:pt x="1313" y="918"/>
                          </a:lnTo>
                          <a:lnTo>
                            <a:pt x="1314" y="920"/>
                          </a:lnTo>
                          <a:lnTo>
                            <a:pt x="1314" y="922"/>
                          </a:lnTo>
                          <a:lnTo>
                            <a:pt x="1313" y="922"/>
                          </a:lnTo>
                          <a:lnTo>
                            <a:pt x="1313" y="925"/>
                          </a:lnTo>
                          <a:lnTo>
                            <a:pt x="1314" y="925"/>
                          </a:lnTo>
                          <a:lnTo>
                            <a:pt x="1313" y="931"/>
                          </a:lnTo>
                          <a:lnTo>
                            <a:pt x="1314" y="931"/>
                          </a:lnTo>
                          <a:lnTo>
                            <a:pt x="1314" y="931"/>
                          </a:lnTo>
                          <a:lnTo>
                            <a:pt x="1318" y="931"/>
                          </a:lnTo>
                          <a:lnTo>
                            <a:pt x="1318" y="929"/>
                          </a:lnTo>
                          <a:lnTo>
                            <a:pt x="1321" y="929"/>
                          </a:lnTo>
                          <a:lnTo>
                            <a:pt x="1321" y="936"/>
                          </a:lnTo>
                          <a:lnTo>
                            <a:pt x="1327" y="934"/>
                          </a:lnTo>
                          <a:lnTo>
                            <a:pt x="1330" y="932"/>
                          </a:lnTo>
                          <a:lnTo>
                            <a:pt x="1330" y="927"/>
                          </a:lnTo>
                          <a:lnTo>
                            <a:pt x="1330" y="927"/>
                          </a:lnTo>
                          <a:lnTo>
                            <a:pt x="1330" y="925"/>
                          </a:lnTo>
                          <a:lnTo>
                            <a:pt x="1332" y="925"/>
                          </a:lnTo>
                          <a:lnTo>
                            <a:pt x="1332" y="924"/>
                          </a:lnTo>
                          <a:lnTo>
                            <a:pt x="1334" y="922"/>
                          </a:lnTo>
                          <a:lnTo>
                            <a:pt x="1334" y="920"/>
                          </a:lnTo>
                          <a:lnTo>
                            <a:pt x="1330" y="920"/>
                          </a:lnTo>
                          <a:lnTo>
                            <a:pt x="1332" y="918"/>
                          </a:lnTo>
                          <a:lnTo>
                            <a:pt x="1332" y="917"/>
                          </a:lnTo>
                          <a:lnTo>
                            <a:pt x="1332" y="915"/>
                          </a:lnTo>
                          <a:lnTo>
                            <a:pt x="1334" y="913"/>
                          </a:lnTo>
                          <a:lnTo>
                            <a:pt x="1330" y="911"/>
                          </a:lnTo>
                          <a:lnTo>
                            <a:pt x="1328" y="910"/>
                          </a:lnTo>
                          <a:lnTo>
                            <a:pt x="1328" y="908"/>
                          </a:lnTo>
                          <a:lnTo>
                            <a:pt x="1328" y="904"/>
                          </a:lnTo>
                          <a:lnTo>
                            <a:pt x="1328" y="901"/>
                          </a:lnTo>
                          <a:lnTo>
                            <a:pt x="1332" y="903"/>
                          </a:lnTo>
                          <a:lnTo>
                            <a:pt x="1334" y="904"/>
                          </a:lnTo>
                          <a:lnTo>
                            <a:pt x="1337" y="906"/>
                          </a:lnTo>
                          <a:lnTo>
                            <a:pt x="1342" y="906"/>
                          </a:lnTo>
                          <a:lnTo>
                            <a:pt x="1344" y="904"/>
                          </a:lnTo>
                          <a:lnTo>
                            <a:pt x="1346" y="901"/>
                          </a:lnTo>
                          <a:lnTo>
                            <a:pt x="1346" y="898"/>
                          </a:lnTo>
                          <a:lnTo>
                            <a:pt x="1347" y="896"/>
                          </a:lnTo>
                          <a:lnTo>
                            <a:pt x="1351" y="896"/>
                          </a:lnTo>
                          <a:lnTo>
                            <a:pt x="1354" y="885"/>
                          </a:lnTo>
                          <a:lnTo>
                            <a:pt x="1353" y="878"/>
                          </a:lnTo>
                          <a:lnTo>
                            <a:pt x="1349" y="878"/>
                          </a:lnTo>
                          <a:lnTo>
                            <a:pt x="1349" y="875"/>
                          </a:lnTo>
                          <a:lnTo>
                            <a:pt x="1351" y="875"/>
                          </a:lnTo>
                          <a:lnTo>
                            <a:pt x="1351" y="873"/>
                          </a:lnTo>
                          <a:lnTo>
                            <a:pt x="1358" y="868"/>
                          </a:lnTo>
                          <a:lnTo>
                            <a:pt x="1358" y="866"/>
                          </a:lnTo>
                          <a:lnTo>
                            <a:pt x="1360" y="864"/>
                          </a:lnTo>
                          <a:lnTo>
                            <a:pt x="1360" y="863"/>
                          </a:lnTo>
                          <a:lnTo>
                            <a:pt x="1365" y="863"/>
                          </a:lnTo>
                          <a:lnTo>
                            <a:pt x="1367" y="859"/>
                          </a:lnTo>
                          <a:lnTo>
                            <a:pt x="1368" y="861"/>
                          </a:lnTo>
                          <a:lnTo>
                            <a:pt x="1370" y="861"/>
                          </a:lnTo>
                          <a:lnTo>
                            <a:pt x="1372" y="861"/>
                          </a:lnTo>
                          <a:lnTo>
                            <a:pt x="1374" y="859"/>
                          </a:lnTo>
                          <a:lnTo>
                            <a:pt x="1375" y="856"/>
                          </a:lnTo>
                          <a:lnTo>
                            <a:pt x="1377" y="856"/>
                          </a:lnTo>
                          <a:lnTo>
                            <a:pt x="1379" y="856"/>
                          </a:lnTo>
                          <a:lnTo>
                            <a:pt x="1381" y="856"/>
                          </a:lnTo>
                          <a:lnTo>
                            <a:pt x="1384" y="856"/>
                          </a:lnTo>
                          <a:lnTo>
                            <a:pt x="1384" y="859"/>
                          </a:lnTo>
                          <a:lnTo>
                            <a:pt x="1388" y="859"/>
                          </a:lnTo>
                          <a:lnTo>
                            <a:pt x="1388" y="857"/>
                          </a:lnTo>
                          <a:lnTo>
                            <a:pt x="1388" y="857"/>
                          </a:lnTo>
                          <a:lnTo>
                            <a:pt x="1388" y="856"/>
                          </a:lnTo>
                          <a:lnTo>
                            <a:pt x="1388" y="856"/>
                          </a:lnTo>
                          <a:lnTo>
                            <a:pt x="1386" y="854"/>
                          </a:lnTo>
                          <a:lnTo>
                            <a:pt x="1386" y="854"/>
                          </a:lnTo>
                          <a:lnTo>
                            <a:pt x="1388" y="854"/>
                          </a:lnTo>
                          <a:lnTo>
                            <a:pt x="1388" y="852"/>
                          </a:lnTo>
                          <a:lnTo>
                            <a:pt x="1388" y="850"/>
                          </a:lnTo>
                          <a:lnTo>
                            <a:pt x="1388" y="849"/>
                          </a:lnTo>
                          <a:lnTo>
                            <a:pt x="1393" y="850"/>
                          </a:lnTo>
                          <a:lnTo>
                            <a:pt x="1393" y="854"/>
                          </a:lnTo>
                          <a:lnTo>
                            <a:pt x="1395" y="854"/>
                          </a:lnTo>
                          <a:lnTo>
                            <a:pt x="1395" y="854"/>
                          </a:lnTo>
                          <a:lnTo>
                            <a:pt x="1395" y="854"/>
                          </a:lnTo>
                          <a:lnTo>
                            <a:pt x="1400" y="854"/>
                          </a:lnTo>
                          <a:lnTo>
                            <a:pt x="1400" y="850"/>
                          </a:lnTo>
                          <a:lnTo>
                            <a:pt x="1405" y="850"/>
                          </a:lnTo>
                          <a:lnTo>
                            <a:pt x="1405" y="850"/>
                          </a:lnTo>
                          <a:lnTo>
                            <a:pt x="1405" y="850"/>
                          </a:lnTo>
                          <a:lnTo>
                            <a:pt x="1403" y="850"/>
                          </a:lnTo>
                          <a:lnTo>
                            <a:pt x="1402" y="847"/>
                          </a:lnTo>
                          <a:lnTo>
                            <a:pt x="1396" y="847"/>
                          </a:lnTo>
                          <a:lnTo>
                            <a:pt x="1396" y="845"/>
                          </a:lnTo>
                          <a:lnTo>
                            <a:pt x="1396" y="843"/>
                          </a:lnTo>
                          <a:lnTo>
                            <a:pt x="1393" y="843"/>
                          </a:lnTo>
                          <a:lnTo>
                            <a:pt x="1393" y="840"/>
                          </a:lnTo>
                          <a:lnTo>
                            <a:pt x="1396" y="840"/>
                          </a:lnTo>
                          <a:lnTo>
                            <a:pt x="1398" y="838"/>
                          </a:lnTo>
                          <a:lnTo>
                            <a:pt x="1400" y="838"/>
                          </a:lnTo>
                          <a:lnTo>
                            <a:pt x="1400" y="835"/>
                          </a:lnTo>
                          <a:lnTo>
                            <a:pt x="1400" y="835"/>
                          </a:lnTo>
                          <a:lnTo>
                            <a:pt x="1398" y="833"/>
                          </a:lnTo>
                          <a:lnTo>
                            <a:pt x="1396" y="831"/>
                          </a:lnTo>
                          <a:lnTo>
                            <a:pt x="1400" y="829"/>
                          </a:lnTo>
                          <a:lnTo>
                            <a:pt x="1402" y="828"/>
                          </a:lnTo>
                          <a:lnTo>
                            <a:pt x="1402" y="826"/>
                          </a:lnTo>
                          <a:lnTo>
                            <a:pt x="1403" y="826"/>
                          </a:lnTo>
                          <a:lnTo>
                            <a:pt x="1403" y="824"/>
                          </a:lnTo>
                          <a:lnTo>
                            <a:pt x="1405" y="824"/>
                          </a:lnTo>
                          <a:lnTo>
                            <a:pt x="1405" y="822"/>
                          </a:lnTo>
                          <a:lnTo>
                            <a:pt x="1405" y="821"/>
                          </a:lnTo>
                          <a:lnTo>
                            <a:pt x="1403" y="821"/>
                          </a:lnTo>
                          <a:lnTo>
                            <a:pt x="1405" y="819"/>
                          </a:lnTo>
                          <a:lnTo>
                            <a:pt x="1405" y="815"/>
                          </a:lnTo>
                          <a:lnTo>
                            <a:pt x="1407" y="812"/>
                          </a:lnTo>
                          <a:lnTo>
                            <a:pt x="1409" y="812"/>
                          </a:lnTo>
                          <a:lnTo>
                            <a:pt x="1410" y="814"/>
                          </a:lnTo>
                          <a:lnTo>
                            <a:pt x="1412" y="814"/>
                          </a:lnTo>
                          <a:lnTo>
                            <a:pt x="1414" y="814"/>
                          </a:lnTo>
                          <a:lnTo>
                            <a:pt x="1414" y="812"/>
                          </a:lnTo>
                          <a:lnTo>
                            <a:pt x="1414" y="812"/>
                          </a:lnTo>
                          <a:lnTo>
                            <a:pt x="1416" y="812"/>
                          </a:lnTo>
                          <a:lnTo>
                            <a:pt x="1416" y="814"/>
                          </a:lnTo>
                          <a:lnTo>
                            <a:pt x="1417" y="814"/>
                          </a:lnTo>
                          <a:lnTo>
                            <a:pt x="1417" y="812"/>
                          </a:lnTo>
                          <a:lnTo>
                            <a:pt x="1421" y="812"/>
                          </a:lnTo>
                          <a:lnTo>
                            <a:pt x="1424" y="812"/>
                          </a:lnTo>
                          <a:lnTo>
                            <a:pt x="1424" y="808"/>
                          </a:lnTo>
                          <a:lnTo>
                            <a:pt x="1424" y="805"/>
                          </a:lnTo>
                          <a:lnTo>
                            <a:pt x="1426" y="803"/>
                          </a:lnTo>
                          <a:lnTo>
                            <a:pt x="1426" y="800"/>
                          </a:lnTo>
                          <a:lnTo>
                            <a:pt x="1428" y="800"/>
                          </a:lnTo>
                          <a:lnTo>
                            <a:pt x="1430" y="807"/>
                          </a:lnTo>
                          <a:lnTo>
                            <a:pt x="1430" y="807"/>
                          </a:lnTo>
                          <a:lnTo>
                            <a:pt x="1431" y="807"/>
                          </a:lnTo>
                          <a:lnTo>
                            <a:pt x="1431" y="805"/>
                          </a:lnTo>
                          <a:lnTo>
                            <a:pt x="1433" y="805"/>
                          </a:lnTo>
                          <a:lnTo>
                            <a:pt x="1431" y="803"/>
                          </a:lnTo>
                          <a:lnTo>
                            <a:pt x="1433" y="803"/>
                          </a:lnTo>
                          <a:lnTo>
                            <a:pt x="1433" y="801"/>
                          </a:lnTo>
                          <a:lnTo>
                            <a:pt x="1433" y="803"/>
                          </a:lnTo>
                          <a:lnTo>
                            <a:pt x="1435" y="803"/>
                          </a:lnTo>
                          <a:lnTo>
                            <a:pt x="1436" y="805"/>
                          </a:lnTo>
                          <a:lnTo>
                            <a:pt x="1438" y="805"/>
                          </a:lnTo>
                          <a:lnTo>
                            <a:pt x="1438" y="805"/>
                          </a:lnTo>
                          <a:lnTo>
                            <a:pt x="1442" y="805"/>
                          </a:lnTo>
                          <a:lnTo>
                            <a:pt x="1442" y="801"/>
                          </a:lnTo>
                          <a:lnTo>
                            <a:pt x="1443" y="801"/>
                          </a:lnTo>
                          <a:lnTo>
                            <a:pt x="1445" y="800"/>
                          </a:lnTo>
                          <a:lnTo>
                            <a:pt x="1447" y="798"/>
                          </a:lnTo>
                          <a:lnTo>
                            <a:pt x="1449" y="798"/>
                          </a:lnTo>
                          <a:lnTo>
                            <a:pt x="1449" y="793"/>
                          </a:lnTo>
                          <a:lnTo>
                            <a:pt x="1447" y="789"/>
                          </a:lnTo>
                          <a:lnTo>
                            <a:pt x="1445" y="786"/>
                          </a:lnTo>
                          <a:lnTo>
                            <a:pt x="1447" y="786"/>
                          </a:lnTo>
                          <a:lnTo>
                            <a:pt x="1447" y="786"/>
                          </a:lnTo>
                          <a:lnTo>
                            <a:pt x="1447" y="784"/>
                          </a:lnTo>
                          <a:lnTo>
                            <a:pt x="1450" y="786"/>
                          </a:lnTo>
                          <a:lnTo>
                            <a:pt x="1452" y="788"/>
                          </a:lnTo>
                          <a:lnTo>
                            <a:pt x="1456" y="788"/>
                          </a:lnTo>
                          <a:lnTo>
                            <a:pt x="1459" y="789"/>
                          </a:lnTo>
                          <a:lnTo>
                            <a:pt x="1459" y="788"/>
                          </a:lnTo>
                          <a:lnTo>
                            <a:pt x="1463" y="788"/>
                          </a:lnTo>
                          <a:lnTo>
                            <a:pt x="1463" y="788"/>
                          </a:lnTo>
                          <a:lnTo>
                            <a:pt x="1463" y="788"/>
                          </a:lnTo>
                          <a:lnTo>
                            <a:pt x="1464" y="784"/>
                          </a:lnTo>
                          <a:lnTo>
                            <a:pt x="1463" y="784"/>
                          </a:lnTo>
                          <a:lnTo>
                            <a:pt x="1463" y="784"/>
                          </a:lnTo>
                          <a:lnTo>
                            <a:pt x="1459" y="784"/>
                          </a:lnTo>
                          <a:lnTo>
                            <a:pt x="1459" y="782"/>
                          </a:lnTo>
                          <a:lnTo>
                            <a:pt x="1463" y="781"/>
                          </a:lnTo>
                          <a:lnTo>
                            <a:pt x="1463" y="779"/>
                          </a:lnTo>
                          <a:lnTo>
                            <a:pt x="1464" y="777"/>
                          </a:lnTo>
                          <a:lnTo>
                            <a:pt x="1466" y="775"/>
                          </a:lnTo>
                          <a:lnTo>
                            <a:pt x="1466" y="777"/>
                          </a:lnTo>
                          <a:lnTo>
                            <a:pt x="1466" y="777"/>
                          </a:lnTo>
                          <a:lnTo>
                            <a:pt x="1466" y="777"/>
                          </a:lnTo>
                          <a:lnTo>
                            <a:pt x="1466" y="779"/>
                          </a:lnTo>
                          <a:lnTo>
                            <a:pt x="1464" y="781"/>
                          </a:lnTo>
                          <a:lnTo>
                            <a:pt x="1464" y="782"/>
                          </a:lnTo>
                          <a:lnTo>
                            <a:pt x="1466" y="782"/>
                          </a:lnTo>
                          <a:lnTo>
                            <a:pt x="1466" y="784"/>
                          </a:lnTo>
                          <a:lnTo>
                            <a:pt x="1470" y="784"/>
                          </a:lnTo>
                          <a:lnTo>
                            <a:pt x="1471" y="781"/>
                          </a:lnTo>
                          <a:lnTo>
                            <a:pt x="1471" y="779"/>
                          </a:lnTo>
                          <a:lnTo>
                            <a:pt x="1475" y="777"/>
                          </a:lnTo>
                          <a:lnTo>
                            <a:pt x="1478" y="774"/>
                          </a:lnTo>
                          <a:lnTo>
                            <a:pt x="1478" y="770"/>
                          </a:lnTo>
                          <a:lnTo>
                            <a:pt x="1478" y="767"/>
                          </a:lnTo>
                          <a:lnTo>
                            <a:pt x="1480" y="767"/>
                          </a:lnTo>
                          <a:lnTo>
                            <a:pt x="1482" y="768"/>
                          </a:lnTo>
                          <a:lnTo>
                            <a:pt x="1482" y="768"/>
                          </a:lnTo>
                          <a:lnTo>
                            <a:pt x="1484" y="768"/>
                          </a:lnTo>
                          <a:lnTo>
                            <a:pt x="1485" y="767"/>
                          </a:lnTo>
                          <a:lnTo>
                            <a:pt x="1485" y="772"/>
                          </a:lnTo>
                          <a:lnTo>
                            <a:pt x="1482" y="772"/>
                          </a:lnTo>
                          <a:lnTo>
                            <a:pt x="1484" y="775"/>
                          </a:lnTo>
                          <a:lnTo>
                            <a:pt x="1482" y="775"/>
                          </a:lnTo>
                          <a:lnTo>
                            <a:pt x="1482" y="777"/>
                          </a:lnTo>
                          <a:lnTo>
                            <a:pt x="1480" y="779"/>
                          </a:lnTo>
                          <a:lnTo>
                            <a:pt x="1480" y="781"/>
                          </a:lnTo>
                          <a:lnTo>
                            <a:pt x="1478" y="781"/>
                          </a:lnTo>
                          <a:lnTo>
                            <a:pt x="1478" y="782"/>
                          </a:lnTo>
                          <a:lnTo>
                            <a:pt x="1485" y="781"/>
                          </a:lnTo>
                          <a:lnTo>
                            <a:pt x="1492" y="779"/>
                          </a:lnTo>
                          <a:lnTo>
                            <a:pt x="1501" y="779"/>
                          </a:lnTo>
                          <a:lnTo>
                            <a:pt x="1501" y="781"/>
                          </a:lnTo>
                          <a:lnTo>
                            <a:pt x="1498" y="782"/>
                          </a:lnTo>
                          <a:lnTo>
                            <a:pt x="1496" y="784"/>
                          </a:lnTo>
                          <a:lnTo>
                            <a:pt x="1496" y="784"/>
                          </a:lnTo>
                          <a:lnTo>
                            <a:pt x="1494" y="786"/>
                          </a:lnTo>
                          <a:lnTo>
                            <a:pt x="1494" y="788"/>
                          </a:lnTo>
                          <a:lnTo>
                            <a:pt x="1494" y="788"/>
                          </a:lnTo>
                          <a:lnTo>
                            <a:pt x="1494" y="788"/>
                          </a:lnTo>
                          <a:lnTo>
                            <a:pt x="1492" y="788"/>
                          </a:lnTo>
                          <a:lnTo>
                            <a:pt x="1492" y="789"/>
                          </a:lnTo>
                          <a:lnTo>
                            <a:pt x="1487" y="788"/>
                          </a:lnTo>
                          <a:lnTo>
                            <a:pt x="1487" y="784"/>
                          </a:lnTo>
                          <a:lnTo>
                            <a:pt x="1484" y="786"/>
                          </a:lnTo>
                          <a:lnTo>
                            <a:pt x="1480" y="786"/>
                          </a:lnTo>
                          <a:lnTo>
                            <a:pt x="1478" y="788"/>
                          </a:lnTo>
                          <a:lnTo>
                            <a:pt x="1475" y="789"/>
                          </a:lnTo>
                          <a:lnTo>
                            <a:pt x="1473" y="791"/>
                          </a:lnTo>
                          <a:lnTo>
                            <a:pt x="1473" y="793"/>
                          </a:lnTo>
                          <a:lnTo>
                            <a:pt x="1471" y="795"/>
                          </a:lnTo>
                          <a:lnTo>
                            <a:pt x="1471" y="796"/>
                          </a:lnTo>
                          <a:lnTo>
                            <a:pt x="1466" y="796"/>
                          </a:lnTo>
                          <a:lnTo>
                            <a:pt x="1466" y="800"/>
                          </a:lnTo>
                          <a:lnTo>
                            <a:pt x="1459" y="803"/>
                          </a:lnTo>
                          <a:lnTo>
                            <a:pt x="1459" y="807"/>
                          </a:lnTo>
                          <a:lnTo>
                            <a:pt x="1459" y="807"/>
                          </a:lnTo>
                          <a:lnTo>
                            <a:pt x="1459" y="812"/>
                          </a:lnTo>
                          <a:lnTo>
                            <a:pt x="1461" y="812"/>
                          </a:lnTo>
                          <a:lnTo>
                            <a:pt x="1461" y="814"/>
                          </a:lnTo>
                          <a:lnTo>
                            <a:pt x="1464" y="815"/>
                          </a:lnTo>
                          <a:lnTo>
                            <a:pt x="1468" y="815"/>
                          </a:lnTo>
                          <a:lnTo>
                            <a:pt x="1470" y="817"/>
                          </a:lnTo>
                          <a:lnTo>
                            <a:pt x="1471" y="819"/>
                          </a:lnTo>
                          <a:lnTo>
                            <a:pt x="1473" y="821"/>
                          </a:lnTo>
                          <a:lnTo>
                            <a:pt x="1475" y="817"/>
                          </a:lnTo>
                          <a:lnTo>
                            <a:pt x="1478" y="817"/>
                          </a:lnTo>
                          <a:lnTo>
                            <a:pt x="1478" y="817"/>
                          </a:lnTo>
                          <a:lnTo>
                            <a:pt x="1477" y="819"/>
                          </a:lnTo>
                          <a:lnTo>
                            <a:pt x="1477" y="821"/>
                          </a:lnTo>
                          <a:lnTo>
                            <a:pt x="1478" y="821"/>
                          </a:lnTo>
                          <a:lnTo>
                            <a:pt x="1478" y="821"/>
                          </a:lnTo>
                          <a:lnTo>
                            <a:pt x="1478" y="821"/>
                          </a:lnTo>
                          <a:lnTo>
                            <a:pt x="1480" y="819"/>
                          </a:lnTo>
                          <a:lnTo>
                            <a:pt x="1482" y="817"/>
                          </a:lnTo>
                          <a:lnTo>
                            <a:pt x="1484" y="814"/>
                          </a:lnTo>
                          <a:lnTo>
                            <a:pt x="1485" y="814"/>
                          </a:lnTo>
                          <a:lnTo>
                            <a:pt x="1489" y="814"/>
                          </a:lnTo>
                          <a:lnTo>
                            <a:pt x="1489" y="808"/>
                          </a:lnTo>
                          <a:lnTo>
                            <a:pt x="1489" y="808"/>
                          </a:lnTo>
                          <a:lnTo>
                            <a:pt x="1489" y="803"/>
                          </a:lnTo>
                          <a:lnTo>
                            <a:pt x="1492" y="803"/>
                          </a:lnTo>
                          <a:lnTo>
                            <a:pt x="1492" y="800"/>
                          </a:lnTo>
                          <a:lnTo>
                            <a:pt x="1494" y="800"/>
                          </a:lnTo>
                          <a:lnTo>
                            <a:pt x="1494" y="800"/>
                          </a:lnTo>
                          <a:lnTo>
                            <a:pt x="1494" y="800"/>
                          </a:lnTo>
                          <a:lnTo>
                            <a:pt x="1496" y="800"/>
                          </a:lnTo>
                          <a:lnTo>
                            <a:pt x="1496" y="801"/>
                          </a:lnTo>
                          <a:lnTo>
                            <a:pt x="1499" y="805"/>
                          </a:lnTo>
                          <a:lnTo>
                            <a:pt x="1499" y="805"/>
                          </a:lnTo>
                          <a:lnTo>
                            <a:pt x="1499" y="805"/>
                          </a:lnTo>
                          <a:lnTo>
                            <a:pt x="1499" y="805"/>
                          </a:lnTo>
                          <a:lnTo>
                            <a:pt x="1501" y="803"/>
                          </a:lnTo>
                          <a:lnTo>
                            <a:pt x="1499" y="801"/>
                          </a:lnTo>
                          <a:lnTo>
                            <a:pt x="1499" y="801"/>
                          </a:lnTo>
                          <a:lnTo>
                            <a:pt x="1499" y="800"/>
                          </a:lnTo>
                          <a:lnTo>
                            <a:pt x="1501" y="800"/>
                          </a:lnTo>
                          <a:lnTo>
                            <a:pt x="1517" y="796"/>
                          </a:lnTo>
                          <a:lnTo>
                            <a:pt x="1522" y="789"/>
                          </a:lnTo>
                          <a:lnTo>
                            <a:pt x="1526" y="788"/>
                          </a:lnTo>
                          <a:lnTo>
                            <a:pt x="1526" y="782"/>
                          </a:lnTo>
                          <a:lnTo>
                            <a:pt x="1527" y="782"/>
                          </a:lnTo>
                          <a:lnTo>
                            <a:pt x="1527" y="782"/>
                          </a:lnTo>
                          <a:lnTo>
                            <a:pt x="1531" y="782"/>
                          </a:lnTo>
                          <a:lnTo>
                            <a:pt x="1529" y="779"/>
                          </a:lnTo>
                          <a:lnTo>
                            <a:pt x="1526" y="779"/>
                          </a:lnTo>
                          <a:lnTo>
                            <a:pt x="1526" y="770"/>
                          </a:lnTo>
                          <a:lnTo>
                            <a:pt x="1522" y="770"/>
                          </a:lnTo>
                          <a:lnTo>
                            <a:pt x="1519" y="774"/>
                          </a:lnTo>
                          <a:lnTo>
                            <a:pt x="1517" y="777"/>
                          </a:lnTo>
                          <a:lnTo>
                            <a:pt x="1513" y="779"/>
                          </a:lnTo>
                          <a:lnTo>
                            <a:pt x="1512" y="779"/>
                          </a:lnTo>
                          <a:lnTo>
                            <a:pt x="1512" y="777"/>
                          </a:lnTo>
                          <a:lnTo>
                            <a:pt x="1512" y="777"/>
                          </a:lnTo>
                          <a:lnTo>
                            <a:pt x="1510" y="775"/>
                          </a:lnTo>
                          <a:lnTo>
                            <a:pt x="1506" y="775"/>
                          </a:lnTo>
                          <a:lnTo>
                            <a:pt x="1505" y="772"/>
                          </a:lnTo>
                          <a:lnTo>
                            <a:pt x="1501" y="772"/>
                          </a:lnTo>
                          <a:lnTo>
                            <a:pt x="1501" y="772"/>
                          </a:lnTo>
                          <a:lnTo>
                            <a:pt x="1499" y="772"/>
                          </a:lnTo>
                          <a:lnTo>
                            <a:pt x="1499" y="770"/>
                          </a:lnTo>
                          <a:lnTo>
                            <a:pt x="1499" y="770"/>
                          </a:lnTo>
                          <a:lnTo>
                            <a:pt x="1498" y="772"/>
                          </a:lnTo>
                          <a:lnTo>
                            <a:pt x="1496" y="772"/>
                          </a:lnTo>
                          <a:lnTo>
                            <a:pt x="1496" y="772"/>
                          </a:lnTo>
                          <a:lnTo>
                            <a:pt x="1494" y="770"/>
                          </a:lnTo>
                          <a:lnTo>
                            <a:pt x="1494" y="770"/>
                          </a:lnTo>
                          <a:lnTo>
                            <a:pt x="1494" y="770"/>
                          </a:lnTo>
                          <a:lnTo>
                            <a:pt x="1496" y="770"/>
                          </a:lnTo>
                          <a:lnTo>
                            <a:pt x="1496" y="768"/>
                          </a:lnTo>
                          <a:lnTo>
                            <a:pt x="1499" y="768"/>
                          </a:lnTo>
                          <a:lnTo>
                            <a:pt x="1499" y="767"/>
                          </a:lnTo>
                          <a:lnTo>
                            <a:pt x="1499" y="767"/>
                          </a:lnTo>
                          <a:lnTo>
                            <a:pt x="1499" y="767"/>
                          </a:lnTo>
                          <a:lnTo>
                            <a:pt x="1499" y="765"/>
                          </a:lnTo>
                          <a:lnTo>
                            <a:pt x="1499" y="765"/>
                          </a:lnTo>
                          <a:lnTo>
                            <a:pt x="1499" y="763"/>
                          </a:lnTo>
                          <a:lnTo>
                            <a:pt x="1492" y="765"/>
                          </a:lnTo>
                          <a:lnTo>
                            <a:pt x="1492" y="763"/>
                          </a:lnTo>
                          <a:lnTo>
                            <a:pt x="1487" y="763"/>
                          </a:lnTo>
                          <a:lnTo>
                            <a:pt x="1487" y="760"/>
                          </a:lnTo>
                          <a:lnTo>
                            <a:pt x="1484" y="760"/>
                          </a:lnTo>
                          <a:lnTo>
                            <a:pt x="1485" y="753"/>
                          </a:lnTo>
                          <a:lnTo>
                            <a:pt x="1484" y="753"/>
                          </a:lnTo>
                          <a:lnTo>
                            <a:pt x="1484" y="751"/>
                          </a:lnTo>
                          <a:lnTo>
                            <a:pt x="1485" y="749"/>
                          </a:lnTo>
                          <a:lnTo>
                            <a:pt x="1487" y="749"/>
                          </a:lnTo>
                          <a:lnTo>
                            <a:pt x="1487" y="744"/>
                          </a:lnTo>
                          <a:lnTo>
                            <a:pt x="1484" y="744"/>
                          </a:lnTo>
                          <a:lnTo>
                            <a:pt x="1482" y="746"/>
                          </a:lnTo>
                          <a:lnTo>
                            <a:pt x="1480" y="746"/>
                          </a:lnTo>
                          <a:lnTo>
                            <a:pt x="1478" y="746"/>
                          </a:lnTo>
                          <a:lnTo>
                            <a:pt x="1478" y="744"/>
                          </a:lnTo>
                          <a:lnTo>
                            <a:pt x="1480" y="742"/>
                          </a:lnTo>
                          <a:lnTo>
                            <a:pt x="1480" y="740"/>
                          </a:lnTo>
                          <a:lnTo>
                            <a:pt x="1484" y="740"/>
                          </a:lnTo>
                          <a:lnTo>
                            <a:pt x="1484" y="739"/>
                          </a:lnTo>
                          <a:lnTo>
                            <a:pt x="1482" y="739"/>
                          </a:lnTo>
                          <a:lnTo>
                            <a:pt x="1482" y="739"/>
                          </a:lnTo>
                          <a:lnTo>
                            <a:pt x="1482" y="735"/>
                          </a:lnTo>
                          <a:lnTo>
                            <a:pt x="1484" y="732"/>
                          </a:lnTo>
                          <a:lnTo>
                            <a:pt x="1485" y="732"/>
                          </a:lnTo>
                          <a:lnTo>
                            <a:pt x="1485" y="730"/>
                          </a:lnTo>
                          <a:lnTo>
                            <a:pt x="1485" y="730"/>
                          </a:lnTo>
                          <a:lnTo>
                            <a:pt x="1484" y="730"/>
                          </a:lnTo>
                          <a:lnTo>
                            <a:pt x="1484" y="726"/>
                          </a:lnTo>
                          <a:lnTo>
                            <a:pt x="1480" y="726"/>
                          </a:lnTo>
                          <a:lnTo>
                            <a:pt x="1477" y="726"/>
                          </a:lnTo>
                          <a:lnTo>
                            <a:pt x="1475" y="728"/>
                          </a:lnTo>
                          <a:lnTo>
                            <a:pt x="1471" y="730"/>
                          </a:lnTo>
                          <a:lnTo>
                            <a:pt x="1471" y="730"/>
                          </a:lnTo>
                          <a:lnTo>
                            <a:pt x="1466" y="732"/>
                          </a:lnTo>
                          <a:lnTo>
                            <a:pt x="1466" y="728"/>
                          </a:lnTo>
                          <a:lnTo>
                            <a:pt x="1468" y="728"/>
                          </a:lnTo>
                          <a:lnTo>
                            <a:pt x="1466" y="725"/>
                          </a:lnTo>
                          <a:lnTo>
                            <a:pt x="1466" y="723"/>
                          </a:lnTo>
                          <a:lnTo>
                            <a:pt x="1463" y="723"/>
                          </a:lnTo>
                          <a:lnTo>
                            <a:pt x="1464" y="721"/>
                          </a:lnTo>
                          <a:lnTo>
                            <a:pt x="1464" y="719"/>
                          </a:lnTo>
                          <a:lnTo>
                            <a:pt x="1466" y="719"/>
                          </a:lnTo>
                          <a:lnTo>
                            <a:pt x="1466" y="718"/>
                          </a:lnTo>
                          <a:lnTo>
                            <a:pt x="1466" y="718"/>
                          </a:lnTo>
                          <a:lnTo>
                            <a:pt x="1468" y="718"/>
                          </a:lnTo>
                          <a:lnTo>
                            <a:pt x="1470" y="721"/>
                          </a:lnTo>
                          <a:lnTo>
                            <a:pt x="1471" y="725"/>
                          </a:lnTo>
                          <a:lnTo>
                            <a:pt x="1471" y="725"/>
                          </a:lnTo>
                          <a:lnTo>
                            <a:pt x="1475" y="725"/>
                          </a:lnTo>
                          <a:lnTo>
                            <a:pt x="1475" y="723"/>
                          </a:lnTo>
                          <a:lnTo>
                            <a:pt x="1480" y="723"/>
                          </a:lnTo>
                          <a:lnTo>
                            <a:pt x="1480" y="712"/>
                          </a:lnTo>
                          <a:lnTo>
                            <a:pt x="1482" y="712"/>
                          </a:lnTo>
                          <a:lnTo>
                            <a:pt x="1482" y="714"/>
                          </a:lnTo>
                          <a:lnTo>
                            <a:pt x="1484" y="714"/>
                          </a:lnTo>
                          <a:lnTo>
                            <a:pt x="1487" y="714"/>
                          </a:lnTo>
                          <a:lnTo>
                            <a:pt x="1487" y="712"/>
                          </a:lnTo>
                          <a:lnTo>
                            <a:pt x="1489" y="712"/>
                          </a:lnTo>
                          <a:lnTo>
                            <a:pt x="1487" y="709"/>
                          </a:lnTo>
                          <a:lnTo>
                            <a:pt x="1489" y="709"/>
                          </a:lnTo>
                          <a:lnTo>
                            <a:pt x="1489" y="707"/>
                          </a:lnTo>
                          <a:lnTo>
                            <a:pt x="1489" y="705"/>
                          </a:lnTo>
                          <a:lnTo>
                            <a:pt x="1489" y="704"/>
                          </a:lnTo>
                          <a:lnTo>
                            <a:pt x="1487" y="704"/>
                          </a:lnTo>
                          <a:lnTo>
                            <a:pt x="1487" y="700"/>
                          </a:lnTo>
                          <a:lnTo>
                            <a:pt x="1489" y="702"/>
                          </a:lnTo>
                          <a:lnTo>
                            <a:pt x="1491" y="702"/>
                          </a:lnTo>
                          <a:lnTo>
                            <a:pt x="1492" y="704"/>
                          </a:lnTo>
                          <a:lnTo>
                            <a:pt x="1492" y="700"/>
                          </a:lnTo>
                          <a:lnTo>
                            <a:pt x="1491" y="699"/>
                          </a:lnTo>
                          <a:lnTo>
                            <a:pt x="1491" y="699"/>
                          </a:lnTo>
                          <a:lnTo>
                            <a:pt x="1489" y="697"/>
                          </a:lnTo>
                          <a:lnTo>
                            <a:pt x="1487" y="697"/>
                          </a:lnTo>
                          <a:lnTo>
                            <a:pt x="1485" y="692"/>
                          </a:lnTo>
                          <a:lnTo>
                            <a:pt x="1471" y="692"/>
                          </a:lnTo>
                          <a:lnTo>
                            <a:pt x="1471" y="692"/>
                          </a:lnTo>
                          <a:lnTo>
                            <a:pt x="1471" y="690"/>
                          </a:lnTo>
                          <a:lnTo>
                            <a:pt x="1470" y="690"/>
                          </a:lnTo>
                          <a:lnTo>
                            <a:pt x="1468" y="690"/>
                          </a:lnTo>
                          <a:lnTo>
                            <a:pt x="1468" y="692"/>
                          </a:lnTo>
                          <a:lnTo>
                            <a:pt x="1466" y="692"/>
                          </a:lnTo>
                          <a:lnTo>
                            <a:pt x="1466" y="692"/>
                          </a:lnTo>
                          <a:lnTo>
                            <a:pt x="1459" y="693"/>
                          </a:lnTo>
                          <a:lnTo>
                            <a:pt x="1459" y="695"/>
                          </a:lnTo>
                          <a:lnTo>
                            <a:pt x="1452" y="697"/>
                          </a:lnTo>
                          <a:lnTo>
                            <a:pt x="1452" y="697"/>
                          </a:lnTo>
                          <a:lnTo>
                            <a:pt x="1450" y="697"/>
                          </a:lnTo>
                          <a:lnTo>
                            <a:pt x="1447" y="700"/>
                          </a:lnTo>
                          <a:lnTo>
                            <a:pt x="1442" y="702"/>
                          </a:lnTo>
                          <a:lnTo>
                            <a:pt x="1440" y="705"/>
                          </a:lnTo>
                          <a:lnTo>
                            <a:pt x="1436" y="705"/>
                          </a:lnTo>
                          <a:lnTo>
                            <a:pt x="1436" y="707"/>
                          </a:lnTo>
                          <a:lnTo>
                            <a:pt x="1435" y="707"/>
                          </a:lnTo>
                          <a:lnTo>
                            <a:pt x="1435" y="709"/>
                          </a:lnTo>
                          <a:lnTo>
                            <a:pt x="1433" y="711"/>
                          </a:lnTo>
                          <a:lnTo>
                            <a:pt x="1431" y="712"/>
                          </a:lnTo>
                          <a:lnTo>
                            <a:pt x="1428" y="714"/>
                          </a:lnTo>
                          <a:lnTo>
                            <a:pt x="1424" y="716"/>
                          </a:lnTo>
                          <a:lnTo>
                            <a:pt x="1423" y="716"/>
                          </a:lnTo>
                          <a:lnTo>
                            <a:pt x="1423" y="718"/>
                          </a:lnTo>
                          <a:lnTo>
                            <a:pt x="1421" y="718"/>
                          </a:lnTo>
                          <a:lnTo>
                            <a:pt x="1421" y="718"/>
                          </a:lnTo>
                          <a:lnTo>
                            <a:pt x="1423" y="721"/>
                          </a:lnTo>
                          <a:lnTo>
                            <a:pt x="1423" y="721"/>
                          </a:lnTo>
                          <a:lnTo>
                            <a:pt x="1421" y="723"/>
                          </a:lnTo>
                          <a:lnTo>
                            <a:pt x="1419" y="725"/>
                          </a:lnTo>
                          <a:lnTo>
                            <a:pt x="1414" y="725"/>
                          </a:lnTo>
                          <a:lnTo>
                            <a:pt x="1412" y="728"/>
                          </a:lnTo>
                          <a:lnTo>
                            <a:pt x="1412" y="730"/>
                          </a:lnTo>
                          <a:lnTo>
                            <a:pt x="1410" y="733"/>
                          </a:lnTo>
                          <a:lnTo>
                            <a:pt x="1409" y="735"/>
                          </a:lnTo>
                          <a:lnTo>
                            <a:pt x="1409" y="739"/>
                          </a:lnTo>
                          <a:lnTo>
                            <a:pt x="1405" y="740"/>
                          </a:lnTo>
                          <a:lnTo>
                            <a:pt x="1403" y="742"/>
                          </a:lnTo>
                          <a:lnTo>
                            <a:pt x="1403" y="744"/>
                          </a:lnTo>
                          <a:lnTo>
                            <a:pt x="1402" y="746"/>
                          </a:lnTo>
                          <a:lnTo>
                            <a:pt x="1400" y="746"/>
                          </a:lnTo>
                          <a:lnTo>
                            <a:pt x="1398" y="747"/>
                          </a:lnTo>
                          <a:lnTo>
                            <a:pt x="1396" y="747"/>
                          </a:lnTo>
                          <a:lnTo>
                            <a:pt x="1395" y="749"/>
                          </a:lnTo>
                          <a:lnTo>
                            <a:pt x="1391" y="749"/>
                          </a:lnTo>
                          <a:lnTo>
                            <a:pt x="1391" y="749"/>
                          </a:lnTo>
                          <a:lnTo>
                            <a:pt x="1391" y="749"/>
                          </a:lnTo>
                          <a:lnTo>
                            <a:pt x="1393" y="749"/>
                          </a:lnTo>
                          <a:lnTo>
                            <a:pt x="1395" y="746"/>
                          </a:lnTo>
                          <a:lnTo>
                            <a:pt x="1396" y="746"/>
                          </a:lnTo>
                          <a:lnTo>
                            <a:pt x="1396" y="744"/>
                          </a:lnTo>
                          <a:lnTo>
                            <a:pt x="1402" y="744"/>
                          </a:lnTo>
                          <a:lnTo>
                            <a:pt x="1402" y="742"/>
                          </a:lnTo>
                          <a:lnTo>
                            <a:pt x="1402" y="742"/>
                          </a:lnTo>
                          <a:lnTo>
                            <a:pt x="1402" y="742"/>
                          </a:lnTo>
                          <a:lnTo>
                            <a:pt x="1402" y="742"/>
                          </a:lnTo>
                          <a:lnTo>
                            <a:pt x="1402" y="740"/>
                          </a:lnTo>
                          <a:lnTo>
                            <a:pt x="1403" y="739"/>
                          </a:lnTo>
                          <a:lnTo>
                            <a:pt x="1403" y="737"/>
                          </a:lnTo>
                          <a:lnTo>
                            <a:pt x="1405" y="735"/>
                          </a:lnTo>
                          <a:lnTo>
                            <a:pt x="1405" y="733"/>
                          </a:lnTo>
                          <a:lnTo>
                            <a:pt x="1409" y="730"/>
                          </a:lnTo>
                          <a:lnTo>
                            <a:pt x="1409" y="728"/>
                          </a:lnTo>
                          <a:lnTo>
                            <a:pt x="1410" y="726"/>
                          </a:lnTo>
                          <a:lnTo>
                            <a:pt x="1412" y="725"/>
                          </a:lnTo>
                          <a:lnTo>
                            <a:pt x="1412" y="723"/>
                          </a:lnTo>
                          <a:lnTo>
                            <a:pt x="1412" y="719"/>
                          </a:lnTo>
                          <a:lnTo>
                            <a:pt x="1409" y="718"/>
                          </a:lnTo>
                          <a:lnTo>
                            <a:pt x="1409" y="718"/>
                          </a:lnTo>
                          <a:lnTo>
                            <a:pt x="1409" y="718"/>
                          </a:lnTo>
                          <a:lnTo>
                            <a:pt x="1409" y="718"/>
                          </a:lnTo>
                          <a:lnTo>
                            <a:pt x="1409" y="716"/>
                          </a:lnTo>
                          <a:lnTo>
                            <a:pt x="1414" y="716"/>
                          </a:lnTo>
                          <a:lnTo>
                            <a:pt x="1414" y="716"/>
                          </a:lnTo>
                          <a:lnTo>
                            <a:pt x="1414" y="714"/>
                          </a:lnTo>
                          <a:lnTo>
                            <a:pt x="1417" y="714"/>
                          </a:lnTo>
                          <a:lnTo>
                            <a:pt x="1417" y="711"/>
                          </a:lnTo>
                          <a:lnTo>
                            <a:pt x="1419" y="709"/>
                          </a:lnTo>
                          <a:lnTo>
                            <a:pt x="1419" y="709"/>
                          </a:lnTo>
                          <a:lnTo>
                            <a:pt x="1421" y="707"/>
                          </a:lnTo>
                          <a:lnTo>
                            <a:pt x="1424" y="707"/>
                          </a:lnTo>
                          <a:lnTo>
                            <a:pt x="1424" y="705"/>
                          </a:lnTo>
                          <a:lnTo>
                            <a:pt x="1424" y="705"/>
                          </a:lnTo>
                          <a:lnTo>
                            <a:pt x="1424" y="704"/>
                          </a:lnTo>
                          <a:lnTo>
                            <a:pt x="1424" y="704"/>
                          </a:lnTo>
                          <a:lnTo>
                            <a:pt x="1430" y="704"/>
                          </a:lnTo>
                          <a:lnTo>
                            <a:pt x="1430" y="702"/>
                          </a:lnTo>
                          <a:lnTo>
                            <a:pt x="1431" y="702"/>
                          </a:lnTo>
                          <a:lnTo>
                            <a:pt x="1431" y="700"/>
                          </a:lnTo>
                          <a:lnTo>
                            <a:pt x="1431" y="699"/>
                          </a:lnTo>
                          <a:lnTo>
                            <a:pt x="1433" y="697"/>
                          </a:lnTo>
                          <a:lnTo>
                            <a:pt x="1433" y="697"/>
                          </a:lnTo>
                          <a:lnTo>
                            <a:pt x="1438" y="695"/>
                          </a:lnTo>
                          <a:lnTo>
                            <a:pt x="1438" y="692"/>
                          </a:lnTo>
                          <a:lnTo>
                            <a:pt x="1445" y="690"/>
                          </a:lnTo>
                          <a:lnTo>
                            <a:pt x="1449" y="681"/>
                          </a:lnTo>
                          <a:lnTo>
                            <a:pt x="1447" y="679"/>
                          </a:lnTo>
                          <a:lnTo>
                            <a:pt x="1450" y="679"/>
                          </a:lnTo>
                          <a:lnTo>
                            <a:pt x="1450" y="676"/>
                          </a:lnTo>
                          <a:lnTo>
                            <a:pt x="1452" y="678"/>
                          </a:lnTo>
                          <a:lnTo>
                            <a:pt x="1452" y="676"/>
                          </a:lnTo>
                          <a:lnTo>
                            <a:pt x="1454" y="676"/>
                          </a:lnTo>
                          <a:lnTo>
                            <a:pt x="1457" y="674"/>
                          </a:lnTo>
                          <a:lnTo>
                            <a:pt x="1457" y="672"/>
                          </a:lnTo>
                          <a:lnTo>
                            <a:pt x="1459" y="672"/>
                          </a:lnTo>
                          <a:lnTo>
                            <a:pt x="1461" y="674"/>
                          </a:lnTo>
                          <a:lnTo>
                            <a:pt x="1461" y="672"/>
                          </a:lnTo>
                          <a:lnTo>
                            <a:pt x="1471" y="674"/>
                          </a:lnTo>
                          <a:lnTo>
                            <a:pt x="1471" y="674"/>
                          </a:lnTo>
                          <a:lnTo>
                            <a:pt x="1475" y="674"/>
                          </a:lnTo>
                          <a:lnTo>
                            <a:pt x="1478" y="674"/>
                          </a:lnTo>
                          <a:lnTo>
                            <a:pt x="1480" y="674"/>
                          </a:lnTo>
                          <a:lnTo>
                            <a:pt x="1480" y="674"/>
                          </a:lnTo>
                          <a:lnTo>
                            <a:pt x="1484" y="674"/>
                          </a:lnTo>
                          <a:lnTo>
                            <a:pt x="1484" y="672"/>
                          </a:lnTo>
                          <a:lnTo>
                            <a:pt x="1484" y="672"/>
                          </a:lnTo>
                          <a:lnTo>
                            <a:pt x="1485" y="671"/>
                          </a:lnTo>
                          <a:lnTo>
                            <a:pt x="1487" y="671"/>
                          </a:lnTo>
                          <a:lnTo>
                            <a:pt x="1487" y="672"/>
                          </a:lnTo>
                          <a:lnTo>
                            <a:pt x="1489" y="672"/>
                          </a:lnTo>
                          <a:lnTo>
                            <a:pt x="1489" y="674"/>
                          </a:lnTo>
                          <a:lnTo>
                            <a:pt x="1496" y="674"/>
                          </a:lnTo>
                          <a:lnTo>
                            <a:pt x="1496" y="672"/>
                          </a:lnTo>
                          <a:lnTo>
                            <a:pt x="1499" y="672"/>
                          </a:lnTo>
                          <a:lnTo>
                            <a:pt x="1501" y="672"/>
                          </a:lnTo>
                          <a:lnTo>
                            <a:pt x="1505" y="674"/>
                          </a:lnTo>
                          <a:lnTo>
                            <a:pt x="1505" y="671"/>
                          </a:lnTo>
                          <a:lnTo>
                            <a:pt x="1506" y="671"/>
                          </a:lnTo>
                          <a:lnTo>
                            <a:pt x="1508" y="669"/>
                          </a:lnTo>
                          <a:lnTo>
                            <a:pt x="1512" y="671"/>
                          </a:lnTo>
                          <a:lnTo>
                            <a:pt x="1512" y="671"/>
                          </a:lnTo>
                          <a:lnTo>
                            <a:pt x="1513" y="672"/>
                          </a:lnTo>
                          <a:lnTo>
                            <a:pt x="1515" y="674"/>
                          </a:lnTo>
                          <a:lnTo>
                            <a:pt x="1519" y="674"/>
                          </a:lnTo>
                          <a:lnTo>
                            <a:pt x="1519" y="672"/>
                          </a:lnTo>
                          <a:lnTo>
                            <a:pt x="1520" y="672"/>
                          </a:lnTo>
                          <a:lnTo>
                            <a:pt x="1520" y="671"/>
                          </a:lnTo>
                          <a:lnTo>
                            <a:pt x="1522" y="671"/>
                          </a:lnTo>
                          <a:lnTo>
                            <a:pt x="1524" y="671"/>
                          </a:lnTo>
                          <a:lnTo>
                            <a:pt x="1526" y="671"/>
                          </a:lnTo>
                          <a:lnTo>
                            <a:pt x="1526" y="672"/>
                          </a:lnTo>
                          <a:lnTo>
                            <a:pt x="1527" y="674"/>
                          </a:lnTo>
                          <a:lnTo>
                            <a:pt x="1527" y="676"/>
                          </a:lnTo>
                          <a:lnTo>
                            <a:pt x="1531" y="676"/>
                          </a:lnTo>
                          <a:lnTo>
                            <a:pt x="1532" y="676"/>
                          </a:lnTo>
                          <a:lnTo>
                            <a:pt x="1532" y="674"/>
                          </a:lnTo>
                          <a:lnTo>
                            <a:pt x="1532" y="674"/>
                          </a:lnTo>
                          <a:lnTo>
                            <a:pt x="1534" y="676"/>
                          </a:lnTo>
                          <a:lnTo>
                            <a:pt x="1534" y="674"/>
                          </a:lnTo>
                          <a:lnTo>
                            <a:pt x="1534" y="672"/>
                          </a:lnTo>
                          <a:lnTo>
                            <a:pt x="1534" y="671"/>
                          </a:lnTo>
                          <a:lnTo>
                            <a:pt x="1536" y="671"/>
                          </a:lnTo>
                          <a:lnTo>
                            <a:pt x="1538" y="672"/>
                          </a:lnTo>
                          <a:lnTo>
                            <a:pt x="1539" y="672"/>
                          </a:lnTo>
                          <a:lnTo>
                            <a:pt x="1539" y="674"/>
                          </a:lnTo>
                          <a:lnTo>
                            <a:pt x="1541" y="674"/>
                          </a:lnTo>
                          <a:lnTo>
                            <a:pt x="1541" y="674"/>
                          </a:lnTo>
                          <a:lnTo>
                            <a:pt x="1545" y="674"/>
                          </a:lnTo>
                          <a:lnTo>
                            <a:pt x="1545" y="674"/>
                          </a:lnTo>
                          <a:lnTo>
                            <a:pt x="1546" y="672"/>
                          </a:lnTo>
                          <a:lnTo>
                            <a:pt x="1546" y="671"/>
                          </a:lnTo>
                          <a:lnTo>
                            <a:pt x="1546" y="671"/>
                          </a:lnTo>
                          <a:lnTo>
                            <a:pt x="1550" y="671"/>
                          </a:lnTo>
                          <a:lnTo>
                            <a:pt x="1552" y="671"/>
                          </a:lnTo>
                          <a:lnTo>
                            <a:pt x="1553" y="671"/>
                          </a:lnTo>
                          <a:lnTo>
                            <a:pt x="1553" y="671"/>
                          </a:lnTo>
                          <a:lnTo>
                            <a:pt x="1555" y="671"/>
                          </a:lnTo>
                          <a:lnTo>
                            <a:pt x="1555" y="669"/>
                          </a:lnTo>
                          <a:lnTo>
                            <a:pt x="1557" y="667"/>
                          </a:lnTo>
                          <a:lnTo>
                            <a:pt x="1557" y="662"/>
                          </a:lnTo>
                          <a:lnTo>
                            <a:pt x="1559" y="662"/>
                          </a:lnTo>
                          <a:lnTo>
                            <a:pt x="1559" y="664"/>
                          </a:lnTo>
                          <a:lnTo>
                            <a:pt x="1560" y="664"/>
                          </a:lnTo>
                          <a:lnTo>
                            <a:pt x="1562" y="662"/>
                          </a:lnTo>
                          <a:lnTo>
                            <a:pt x="1564" y="660"/>
                          </a:lnTo>
                          <a:lnTo>
                            <a:pt x="1566" y="660"/>
                          </a:lnTo>
                          <a:lnTo>
                            <a:pt x="1567" y="658"/>
                          </a:lnTo>
                          <a:lnTo>
                            <a:pt x="1566" y="653"/>
                          </a:lnTo>
                          <a:lnTo>
                            <a:pt x="1567" y="653"/>
                          </a:lnTo>
                          <a:lnTo>
                            <a:pt x="1567" y="651"/>
                          </a:lnTo>
                          <a:lnTo>
                            <a:pt x="1569" y="650"/>
                          </a:lnTo>
                          <a:lnTo>
                            <a:pt x="1569" y="648"/>
                          </a:lnTo>
                          <a:lnTo>
                            <a:pt x="1571" y="646"/>
                          </a:lnTo>
                          <a:lnTo>
                            <a:pt x="1576" y="644"/>
                          </a:lnTo>
                          <a:lnTo>
                            <a:pt x="1576" y="641"/>
                          </a:lnTo>
                          <a:lnTo>
                            <a:pt x="1580" y="643"/>
                          </a:lnTo>
                          <a:lnTo>
                            <a:pt x="1583" y="643"/>
                          </a:lnTo>
                          <a:lnTo>
                            <a:pt x="1585" y="639"/>
                          </a:lnTo>
                          <a:lnTo>
                            <a:pt x="1595" y="641"/>
                          </a:lnTo>
                          <a:lnTo>
                            <a:pt x="1595" y="637"/>
                          </a:lnTo>
                          <a:lnTo>
                            <a:pt x="1604" y="634"/>
                          </a:lnTo>
                          <a:lnTo>
                            <a:pt x="1604" y="632"/>
                          </a:lnTo>
                          <a:lnTo>
                            <a:pt x="1608" y="632"/>
                          </a:lnTo>
                          <a:lnTo>
                            <a:pt x="1609" y="629"/>
                          </a:lnTo>
                          <a:lnTo>
                            <a:pt x="1609" y="629"/>
                          </a:lnTo>
                          <a:lnTo>
                            <a:pt x="1609" y="625"/>
                          </a:lnTo>
                          <a:lnTo>
                            <a:pt x="1613" y="625"/>
                          </a:lnTo>
                          <a:lnTo>
                            <a:pt x="1611" y="622"/>
                          </a:lnTo>
                          <a:lnTo>
                            <a:pt x="1611" y="620"/>
                          </a:lnTo>
                          <a:lnTo>
                            <a:pt x="1609" y="618"/>
                          </a:lnTo>
                          <a:lnTo>
                            <a:pt x="1609" y="615"/>
                          </a:lnTo>
                          <a:lnTo>
                            <a:pt x="1611" y="615"/>
                          </a:lnTo>
                          <a:lnTo>
                            <a:pt x="1611" y="611"/>
                          </a:lnTo>
                          <a:lnTo>
                            <a:pt x="1611" y="609"/>
                          </a:lnTo>
                          <a:lnTo>
                            <a:pt x="1611" y="608"/>
                          </a:lnTo>
                          <a:lnTo>
                            <a:pt x="1611" y="606"/>
                          </a:lnTo>
                          <a:lnTo>
                            <a:pt x="1609" y="604"/>
                          </a:lnTo>
                          <a:lnTo>
                            <a:pt x="1609" y="604"/>
                          </a:lnTo>
                          <a:lnTo>
                            <a:pt x="1608" y="604"/>
                          </a:lnTo>
                          <a:lnTo>
                            <a:pt x="1606" y="604"/>
                          </a:lnTo>
                          <a:lnTo>
                            <a:pt x="1604" y="604"/>
                          </a:lnTo>
                          <a:lnTo>
                            <a:pt x="1604" y="608"/>
                          </a:lnTo>
                          <a:lnTo>
                            <a:pt x="1602" y="608"/>
                          </a:lnTo>
                          <a:lnTo>
                            <a:pt x="1602" y="606"/>
                          </a:lnTo>
                          <a:lnTo>
                            <a:pt x="1602" y="604"/>
                          </a:lnTo>
                          <a:lnTo>
                            <a:pt x="1602" y="602"/>
                          </a:lnTo>
                          <a:lnTo>
                            <a:pt x="1601" y="601"/>
                          </a:lnTo>
                          <a:lnTo>
                            <a:pt x="1601" y="601"/>
                          </a:lnTo>
                          <a:lnTo>
                            <a:pt x="1597" y="601"/>
                          </a:lnTo>
                          <a:lnTo>
                            <a:pt x="1597" y="599"/>
                          </a:lnTo>
                          <a:lnTo>
                            <a:pt x="1594" y="599"/>
                          </a:lnTo>
                          <a:lnTo>
                            <a:pt x="1592" y="596"/>
                          </a:lnTo>
                          <a:lnTo>
                            <a:pt x="1588" y="596"/>
                          </a:lnTo>
                          <a:lnTo>
                            <a:pt x="1588" y="594"/>
                          </a:lnTo>
                          <a:lnTo>
                            <a:pt x="1583" y="594"/>
                          </a:lnTo>
                          <a:lnTo>
                            <a:pt x="1581" y="594"/>
                          </a:lnTo>
                          <a:lnTo>
                            <a:pt x="1581" y="596"/>
                          </a:lnTo>
                          <a:lnTo>
                            <a:pt x="1581" y="599"/>
                          </a:lnTo>
                          <a:lnTo>
                            <a:pt x="1573" y="599"/>
                          </a:lnTo>
                          <a:lnTo>
                            <a:pt x="1573" y="599"/>
                          </a:lnTo>
                          <a:lnTo>
                            <a:pt x="1571" y="599"/>
                          </a:lnTo>
                          <a:lnTo>
                            <a:pt x="1566" y="604"/>
                          </a:lnTo>
                          <a:lnTo>
                            <a:pt x="1564" y="604"/>
                          </a:lnTo>
                          <a:lnTo>
                            <a:pt x="1564" y="606"/>
                          </a:lnTo>
                          <a:lnTo>
                            <a:pt x="1560" y="606"/>
                          </a:lnTo>
                          <a:lnTo>
                            <a:pt x="1559" y="608"/>
                          </a:lnTo>
                          <a:lnTo>
                            <a:pt x="1555" y="608"/>
                          </a:lnTo>
                          <a:lnTo>
                            <a:pt x="1553" y="609"/>
                          </a:lnTo>
                          <a:lnTo>
                            <a:pt x="1552" y="611"/>
                          </a:lnTo>
                          <a:lnTo>
                            <a:pt x="1552" y="613"/>
                          </a:lnTo>
                          <a:lnTo>
                            <a:pt x="1550" y="615"/>
                          </a:lnTo>
                          <a:lnTo>
                            <a:pt x="1546" y="615"/>
                          </a:lnTo>
                          <a:lnTo>
                            <a:pt x="1545" y="613"/>
                          </a:lnTo>
                          <a:lnTo>
                            <a:pt x="1545" y="611"/>
                          </a:lnTo>
                          <a:lnTo>
                            <a:pt x="1545" y="609"/>
                          </a:lnTo>
                          <a:lnTo>
                            <a:pt x="1543" y="606"/>
                          </a:lnTo>
                          <a:lnTo>
                            <a:pt x="1550" y="604"/>
                          </a:lnTo>
                          <a:lnTo>
                            <a:pt x="1550" y="606"/>
                          </a:lnTo>
                          <a:lnTo>
                            <a:pt x="1555" y="606"/>
                          </a:lnTo>
                          <a:lnTo>
                            <a:pt x="1555" y="604"/>
                          </a:lnTo>
                          <a:lnTo>
                            <a:pt x="1559" y="602"/>
                          </a:lnTo>
                          <a:lnTo>
                            <a:pt x="1559" y="601"/>
                          </a:lnTo>
                          <a:lnTo>
                            <a:pt x="1564" y="601"/>
                          </a:lnTo>
                          <a:lnTo>
                            <a:pt x="1564" y="599"/>
                          </a:lnTo>
                          <a:lnTo>
                            <a:pt x="1567" y="599"/>
                          </a:lnTo>
                          <a:lnTo>
                            <a:pt x="1571" y="596"/>
                          </a:lnTo>
                          <a:lnTo>
                            <a:pt x="1573" y="596"/>
                          </a:lnTo>
                          <a:lnTo>
                            <a:pt x="1573" y="594"/>
                          </a:lnTo>
                          <a:lnTo>
                            <a:pt x="1574" y="594"/>
                          </a:lnTo>
                          <a:lnTo>
                            <a:pt x="1574" y="596"/>
                          </a:lnTo>
                          <a:lnTo>
                            <a:pt x="1576" y="596"/>
                          </a:lnTo>
                          <a:lnTo>
                            <a:pt x="1578" y="592"/>
                          </a:lnTo>
                          <a:lnTo>
                            <a:pt x="1580" y="592"/>
                          </a:lnTo>
                          <a:lnTo>
                            <a:pt x="1580" y="592"/>
                          </a:lnTo>
                          <a:lnTo>
                            <a:pt x="1583" y="592"/>
                          </a:lnTo>
                          <a:lnTo>
                            <a:pt x="1583" y="590"/>
                          </a:lnTo>
                          <a:lnTo>
                            <a:pt x="1585" y="589"/>
                          </a:lnTo>
                          <a:lnTo>
                            <a:pt x="1585" y="587"/>
                          </a:lnTo>
                          <a:lnTo>
                            <a:pt x="1588" y="587"/>
                          </a:lnTo>
                          <a:lnTo>
                            <a:pt x="1588" y="583"/>
                          </a:lnTo>
                          <a:lnTo>
                            <a:pt x="1588" y="585"/>
                          </a:lnTo>
                          <a:lnTo>
                            <a:pt x="1587" y="585"/>
                          </a:lnTo>
                          <a:lnTo>
                            <a:pt x="1585" y="585"/>
                          </a:lnTo>
                          <a:lnTo>
                            <a:pt x="1585" y="583"/>
                          </a:lnTo>
                          <a:lnTo>
                            <a:pt x="1583" y="583"/>
                          </a:lnTo>
                          <a:lnTo>
                            <a:pt x="1583" y="583"/>
                          </a:lnTo>
                          <a:lnTo>
                            <a:pt x="1583" y="578"/>
                          </a:lnTo>
                          <a:lnTo>
                            <a:pt x="1581" y="578"/>
                          </a:lnTo>
                          <a:lnTo>
                            <a:pt x="1581" y="576"/>
                          </a:lnTo>
                          <a:lnTo>
                            <a:pt x="1580" y="576"/>
                          </a:lnTo>
                          <a:lnTo>
                            <a:pt x="1580" y="578"/>
                          </a:lnTo>
                          <a:lnTo>
                            <a:pt x="1578" y="580"/>
                          </a:lnTo>
                          <a:lnTo>
                            <a:pt x="1576" y="583"/>
                          </a:lnTo>
                          <a:lnTo>
                            <a:pt x="1569" y="580"/>
                          </a:lnTo>
                          <a:lnTo>
                            <a:pt x="1569" y="578"/>
                          </a:lnTo>
                          <a:lnTo>
                            <a:pt x="1567" y="576"/>
                          </a:lnTo>
                          <a:lnTo>
                            <a:pt x="1567" y="575"/>
                          </a:lnTo>
                          <a:lnTo>
                            <a:pt x="1567" y="571"/>
                          </a:lnTo>
                          <a:lnTo>
                            <a:pt x="1566" y="571"/>
                          </a:lnTo>
                          <a:lnTo>
                            <a:pt x="1564" y="571"/>
                          </a:lnTo>
                          <a:lnTo>
                            <a:pt x="1562" y="573"/>
                          </a:lnTo>
                          <a:lnTo>
                            <a:pt x="1562" y="571"/>
                          </a:lnTo>
                          <a:lnTo>
                            <a:pt x="1560" y="571"/>
                          </a:lnTo>
                          <a:lnTo>
                            <a:pt x="1560" y="573"/>
                          </a:lnTo>
                          <a:lnTo>
                            <a:pt x="1559" y="573"/>
                          </a:lnTo>
                          <a:lnTo>
                            <a:pt x="1559" y="575"/>
                          </a:lnTo>
                          <a:lnTo>
                            <a:pt x="1559" y="575"/>
                          </a:lnTo>
                          <a:lnTo>
                            <a:pt x="1557" y="575"/>
                          </a:lnTo>
                          <a:lnTo>
                            <a:pt x="1557" y="571"/>
                          </a:lnTo>
                          <a:lnTo>
                            <a:pt x="1555" y="571"/>
                          </a:lnTo>
                          <a:lnTo>
                            <a:pt x="1555" y="571"/>
                          </a:lnTo>
                          <a:lnTo>
                            <a:pt x="1553" y="571"/>
                          </a:lnTo>
                          <a:lnTo>
                            <a:pt x="1552" y="569"/>
                          </a:lnTo>
                          <a:lnTo>
                            <a:pt x="1545" y="571"/>
                          </a:lnTo>
                          <a:lnTo>
                            <a:pt x="1546" y="564"/>
                          </a:lnTo>
                          <a:lnTo>
                            <a:pt x="1545" y="564"/>
                          </a:lnTo>
                          <a:lnTo>
                            <a:pt x="1545" y="559"/>
                          </a:lnTo>
                          <a:lnTo>
                            <a:pt x="1541" y="557"/>
                          </a:lnTo>
                          <a:lnTo>
                            <a:pt x="1539" y="557"/>
                          </a:lnTo>
                          <a:lnTo>
                            <a:pt x="1538" y="555"/>
                          </a:lnTo>
                          <a:lnTo>
                            <a:pt x="1538" y="554"/>
                          </a:lnTo>
                          <a:lnTo>
                            <a:pt x="1529" y="554"/>
                          </a:lnTo>
                          <a:lnTo>
                            <a:pt x="1529" y="545"/>
                          </a:lnTo>
                          <a:lnTo>
                            <a:pt x="1524" y="545"/>
                          </a:lnTo>
                          <a:lnTo>
                            <a:pt x="1524" y="543"/>
                          </a:lnTo>
                          <a:lnTo>
                            <a:pt x="1526" y="543"/>
                          </a:lnTo>
                          <a:lnTo>
                            <a:pt x="1526" y="541"/>
                          </a:lnTo>
                          <a:lnTo>
                            <a:pt x="1522" y="541"/>
                          </a:lnTo>
                          <a:lnTo>
                            <a:pt x="1520" y="543"/>
                          </a:lnTo>
                          <a:lnTo>
                            <a:pt x="1520" y="543"/>
                          </a:lnTo>
                          <a:lnTo>
                            <a:pt x="1519" y="541"/>
                          </a:lnTo>
                          <a:lnTo>
                            <a:pt x="1520" y="540"/>
                          </a:lnTo>
                          <a:lnTo>
                            <a:pt x="1520" y="538"/>
                          </a:lnTo>
                          <a:lnTo>
                            <a:pt x="1522" y="538"/>
                          </a:lnTo>
                          <a:lnTo>
                            <a:pt x="1522" y="536"/>
                          </a:lnTo>
                          <a:lnTo>
                            <a:pt x="1517" y="536"/>
                          </a:lnTo>
                          <a:lnTo>
                            <a:pt x="1517" y="533"/>
                          </a:lnTo>
                          <a:lnTo>
                            <a:pt x="1527" y="533"/>
                          </a:lnTo>
                          <a:lnTo>
                            <a:pt x="1527" y="533"/>
                          </a:lnTo>
                          <a:lnTo>
                            <a:pt x="1527" y="531"/>
                          </a:lnTo>
                          <a:lnTo>
                            <a:pt x="1529" y="531"/>
                          </a:lnTo>
                          <a:lnTo>
                            <a:pt x="1531" y="533"/>
                          </a:lnTo>
                          <a:lnTo>
                            <a:pt x="1531" y="533"/>
                          </a:lnTo>
                          <a:lnTo>
                            <a:pt x="1532" y="527"/>
                          </a:lnTo>
                          <a:lnTo>
                            <a:pt x="1531" y="527"/>
                          </a:lnTo>
                          <a:lnTo>
                            <a:pt x="1531" y="524"/>
                          </a:lnTo>
                          <a:lnTo>
                            <a:pt x="1524" y="524"/>
                          </a:lnTo>
                          <a:lnTo>
                            <a:pt x="1524" y="522"/>
                          </a:lnTo>
                          <a:lnTo>
                            <a:pt x="1524" y="522"/>
                          </a:lnTo>
                          <a:lnTo>
                            <a:pt x="1522" y="520"/>
                          </a:lnTo>
                          <a:lnTo>
                            <a:pt x="1522" y="520"/>
                          </a:lnTo>
                          <a:lnTo>
                            <a:pt x="1517" y="520"/>
                          </a:lnTo>
                          <a:lnTo>
                            <a:pt x="1517" y="519"/>
                          </a:lnTo>
                          <a:lnTo>
                            <a:pt x="1520" y="517"/>
                          </a:lnTo>
                          <a:lnTo>
                            <a:pt x="1522" y="513"/>
                          </a:lnTo>
                          <a:lnTo>
                            <a:pt x="1522" y="508"/>
                          </a:lnTo>
                          <a:lnTo>
                            <a:pt x="1520" y="508"/>
                          </a:lnTo>
                          <a:lnTo>
                            <a:pt x="1519" y="506"/>
                          </a:lnTo>
                          <a:lnTo>
                            <a:pt x="1517" y="505"/>
                          </a:lnTo>
                          <a:lnTo>
                            <a:pt x="1517" y="505"/>
                          </a:lnTo>
                          <a:lnTo>
                            <a:pt x="1513" y="505"/>
                          </a:lnTo>
                          <a:lnTo>
                            <a:pt x="1513" y="501"/>
                          </a:lnTo>
                          <a:lnTo>
                            <a:pt x="1513" y="501"/>
                          </a:lnTo>
                          <a:lnTo>
                            <a:pt x="1512" y="499"/>
                          </a:lnTo>
                          <a:lnTo>
                            <a:pt x="1510" y="499"/>
                          </a:lnTo>
                          <a:lnTo>
                            <a:pt x="1510" y="499"/>
                          </a:lnTo>
                          <a:lnTo>
                            <a:pt x="1512" y="499"/>
                          </a:lnTo>
                          <a:lnTo>
                            <a:pt x="1513" y="496"/>
                          </a:lnTo>
                          <a:lnTo>
                            <a:pt x="1513" y="493"/>
                          </a:lnTo>
                          <a:lnTo>
                            <a:pt x="1510" y="493"/>
                          </a:lnTo>
                          <a:lnTo>
                            <a:pt x="1505" y="493"/>
                          </a:lnTo>
                          <a:lnTo>
                            <a:pt x="1505" y="493"/>
                          </a:lnTo>
                          <a:lnTo>
                            <a:pt x="1503" y="493"/>
                          </a:lnTo>
                          <a:lnTo>
                            <a:pt x="1501" y="493"/>
                          </a:lnTo>
                          <a:lnTo>
                            <a:pt x="1499" y="493"/>
                          </a:lnTo>
                          <a:lnTo>
                            <a:pt x="1501" y="489"/>
                          </a:lnTo>
                          <a:lnTo>
                            <a:pt x="1501" y="489"/>
                          </a:lnTo>
                          <a:lnTo>
                            <a:pt x="1503" y="489"/>
                          </a:lnTo>
                          <a:lnTo>
                            <a:pt x="1505" y="489"/>
                          </a:lnTo>
                          <a:lnTo>
                            <a:pt x="1506" y="487"/>
                          </a:lnTo>
                          <a:lnTo>
                            <a:pt x="1506" y="487"/>
                          </a:lnTo>
                          <a:lnTo>
                            <a:pt x="1508" y="486"/>
                          </a:lnTo>
                          <a:lnTo>
                            <a:pt x="1508" y="484"/>
                          </a:lnTo>
                          <a:lnTo>
                            <a:pt x="1508" y="482"/>
                          </a:lnTo>
                          <a:lnTo>
                            <a:pt x="1506" y="482"/>
                          </a:lnTo>
                          <a:lnTo>
                            <a:pt x="1505" y="482"/>
                          </a:lnTo>
                          <a:lnTo>
                            <a:pt x="1505" y="480"/>
                          </a:lnTo>
                          <a:lnTo>
                            <a:pt x="1503" y="480"/>
                          </a:lnTo>
                          <a:lnTo>
                            <a:pt x="1505" y="479"/>
                          </a:lnTo>
                          <a:lnTo>
                            <a:pt x="1505" y="477"/>
                          </a:lnTo>
                          <a:lnTo>
                            <a:pt x="1505" y="475"/>
                          </a:lnTo>
                          <a:lnTo>
                            <a:pt x="1501" y="475"/>
                          </a:lnTo>
                          <a:lnTo>
                            <a:pt x="1501" y="472"/>
                          </a:lnTo>
                          <a:lnTo>
                            <a:pt x="1499" y="472"/>
                          </a:lnTo>
                          <a:lnTo>
                            <a:pt x="1498" y="472"/>
                          </a:lnTo>
                          <a:lnTo>
                            <a:pt x="1496" y="472"/>
                          </a:lnTo>
                          <a:lnTo>
                            <a:pt x="1496" y="473"/>
                          </a:lnTo>
                          <a:lnTo>
                            <a:pt x="1494" y="473"/>
                          </a:lnTo>
                          <a:lnTo>
                            <a:pt x="1494" y="470"/>
                          </a:lnTo>
                          <a:lnTo>
                            <a:pt x="1492" y="470"/>
                          </a:lnTo>
                          <a:lnTo>
                            <a:pt x="1492" y="465"/>
                          </a:lnTo>
                          <a:lnTo>
                            <a:pt x="1491" y="463"/>
                          </a:lnTo>
                          <a:lnTo>
                            <a:pt x="1491" y="459"/>
                          </a:lnTo>
                          <a:lnTo>
                            <a:pt x="1491" y="458"/>
                          </a:lnTo>
                          <a:lnTo>
                            <a:pt x="1492" y="456"/>
                          </a:lnTo>
                          <a:lnTo>
                            <a:pt x="1492" y="452"/>
                          </a:lnTo>
                          <a:lnTo>
                            <a:pt x="1491" y="451"/>
                          </a:lnTo>
                          <a:lnTo>
                            <a:pt x="1489" y="451"/>
                          </a:lnTo>
                          <a:lnTo>
                            <a:pt x="1489" y="445"/>
                          </a:lnTo>
                          <a:lnTo>
                            <a:pt x="1487" y="445"/>
                          </a:lnTo>
                          <a:lnTo>
                            <a:pt x="1489" y="440"/>
                          </a:lnTo>
                          <a:lnTo>
                            <a:pt x="1482" y="440"/>
                          </a:lnTo>
                          <a:lnTo>
                            <a:pt x="1480" y="449"/>
                          </a:lnTo>
                          <a:lnTo>
                            <a:pt x="1480" y="449"/>
                          </a:lnTo>
                          <a:lnTo>
                            <a:pt x="1480" y="449"/>
                          </a:lnTo>
                          <a:lnTo>
                            <a:pt x="1478" y="449"/>
                          </a:lnTo>
                          <a:lnTo>
                            <a:pt x="1478" y="449"/>
                          </a:lnTo>
                          <a:lnTo>
                            <a:pt x="1478" y="454"/>
                          </a:lnTo>
                          <a:lnTo>
                            <a:pt x="1477" y="454"/>
                          </a:lnTo>
                          <a:lnTo>
                            <a:pt x="1475" y="456"/>
                          </a:lnTo>
                          <a:lnTo>
                            <a:pt x="1473" y="458"/>
                          </a:lnTo>
                          <a:lnTo>
                            <a:pt x="1473" y="459"/>
                          </a:lnTo>
                          <a:lnTo>
                            <a:pt x="1473" y="461"/>
                          </a:lnTo>
                          <a:lnTo>
                            <a:pt x="1475" y="463"/>
                          </a:lnTo>
                          <a:lnTo>
                            <a:pt x="1475" y="465"/>
                          </a:lnTo>
                          <a:lnTo>
                            <a:pt x="1473" y="465"/>
                          </a:lnTo>
                          <a:lnTo>
                            <a:pt x="1473" y="468"/>
                          </a:lnTo>
                          <a:lnTo>
                            <a:pt x="1466" y="473"/>
                          </a:lnTo>
                          <a:lnTo>
                            <a:pt x="1466" y="480"/>
                          </a:lnTo>
                          <a:lnTo>
                            <a:pt x="1464" y="479"/>
                          </a:lnTo>
                          <a:lnTo>
                            <a:pt x="1463" y="479"/>
                          </a:lnTo>
                          <a:lnTo>
                            <a:pt x="1461" y="479"/>
                          </a:lnTo>
                          <a:lnTo>
                            <a:pt x="1459" y="482"/>
                          </a:lnTo>
                          <a:lnTo>
                            <a:pt x="1459" y="482"/>
                          </a:lnTo>
                          <a:lnTo>
                            <a:pt x="1459" y="486"/>
                          </a:lnTo>
                          <a:lnTo>
                            <a:pt x="1457" y="486"/>
                          </a:lnTo>
                          <a:lnTo>
                            <a:pt x="1457" y="486"/>
                          </a:lnTo>
                          <a:lnTo>
                            <a:pt x="1457" y="486"/>
                          </a:lnTo>
                          <a:lnTo>
                            <a:pt x="1457" y="487"/>
                          </a:lnTo>
                          <a:lnTo>
                            <a:pt x="1457" y="487"/>
                          </a:lnTo>
                          <a:lnTo>
                            <a:pt x="1454" y="487"/>
                          </a:lnTo>
                          <a:lnTo>
                            <a:pt x="1454" y="489"/>
                          </a:lnTo>
                          <a:lnTo>
                            <a:pt x="1450" y="489"/>
                          </a:lnTo>
                          <a:lnTo>
                            <a:pt x="1450" y="491"/>
                          </a:lnTo>
                          <a:lnTo>
                            <a:pt x="1447" y="493"/>
                          </a:lnTo>
                          <a:lnTo>
                            <a:pt x="1447" y="489"/>
                          </a:lnTo>
                          <a:lnTo>
                            <a:pt x="1445" y="487"/>
                          </a:lnTo>
                          <a:lnTo>
                            <a:pt x="1445" y="486"/>
                          </a:lnTo>
                          <a:lnTo>
                            <a:pt x="1442" y="484"/>
                          </a:lnTo>
                          <a:lnTo>
                            <a:pt x="1442" y="482"/>
                          </a:lnTo>
                          <a:lnTo>
                            <a:pt x="1438" y="480"/>
                          </a:lnTo>
                          <a:lnTo>
                            <a:pt x="1438" y="482"/>
                          </a:lnTo>
                          <a:lnTo>
                            <a:pt x="1436" y="484"/>
                          </a:lnTo>
                          <a:lnTo>
                            <a:pt x="1436" y="486"/>
                          </a:lnTo>
                          <a:lnTo>
                            <a:pt x="1436" y="486"/>
                          </a:lnTo>
                          <a:lnTo>
                            <a:pt x="1435" y="486"/>
                          </a:lnTo>
                          <a:lnTo>
                            <a:pt x="1435" y="484"/>
                          </a:lnTo>
                          <a:lnTo>
                            <a:pt x="1433" y="482"/>
                          </a:lnTo>
                          <a:lnTo>
                            <a:pt x="1433" y="477"/>
                          </a:lnTo>
                          <a:lnTo>
                            <a:pt x="1433" y="477"/>
                          </a:lnTo>
                          <a:lnTo>
                            <a:pt x="1431" y="473"/>
                          </a:lnTo>
                          <a:lnTo>
                            <a:pt x="1424" y="473"/>
                          </a:lnTo>
                          <a:lnTo>
                            <a:pt x="1424" y="472"/>
                          </a:lnTo>
                          <a:lnTo>
                            <a:pt x="1421" y="472"/>
                          </a:lnTo>
                          <a:lnTo>
                            <a:pt x="1421" y="472"/>
                          </a:lnTo>
                          <a:lnTo>
                            <a:pt x="1419" y="472"/>
                          </a:lnTo>
                          <a:lnTo>
                            <a:pt x="1417" y="472"/>
                          </a:lnTo>
                          <a:lnTo>
                            <a:pt x="1416" y="470"/>
                          </a:lnTo>
                          <a:lnTo>
                            <a:pt x="1414" y="468"/>
                          </a:lnTo>
                          <a:lnTo>
                            <a:pt x="1412" y="466"/>
                          </a:lnTo>
                          <a:lnTo>
                            <a:pt x="1412" y="466"/>
                          </a:lnTo>
                          <a:lnTo>
                            <a:pt x="1412" y="465"/>
                          </a:lnTo>
                          <a:lnTo>
                            <a:pt x="1412" y="461"/>
                          </a:lnTo>
                          <a:lnTo>
                            <a:pt x="1414" y="459"/>
                          </a:lnTo>
                          <a:lnTo>
                            <a:pt x="1414" y="456"/>
                          </a:lnTo>
                          <a:lnTo>
                            <a:pt x="1414" y="452"/>
                          </a:lnTo>
                          <a:lnTo>
                            <a:pt x="1412" y="451"/>
                          </a:lnTo>
                          <a:lnTo>
                            <a:pt x="1410" y="449"/>
                          </a:lnTo>
                          <a:lnTo>
                            <a:pt x="1410" y="447"/>
                          </a:lnTo>
                          <a:lnTo>
                            <a:pt x="1410" y="444"/>
                          </a:lnTo>
                          <a:lnTo>
                            <a:pt x="1414" y="444"/>
                          </a:lnTo>
                          <a:lnTo>
                            <a:pt x="1414" y="442"/>
                          </a:lnTo>
                          <a:lnTo>
                            <a:pt x="1416" y="442"/>
                          </a:lnTo>
                          <a:lnTo>
                            <a:pt x="1416" y="440"/>
                          </a:lnTo>
                          <a:lnTo>
                            <a:pt x="1412" y="440"/>
                          </a:lnTo>
                          <a:lnTo>
                            <a:pt x="1414" y="437"/>
                          </a:lnTo>
                          <a:lnTo>
                            <a:pt x="1414" y="437"/>
                          </a:lnTo>
                          <a:lnTo>
                            <a:pt x="1414" y="435"/>
                          </a:lnTo>
                          <a:lnTo>
                            <a:pt x="1416" y="435"/>
                          </a:lnTo>
                          <a:lnTo>
                            <a:pt x="1416" y="431"/>
                          </a:lnTo>
                          <a:lnTo>
                            <a:pt x="1417" y="431"/>
                          </a:lnTo>
                          <a:lnTo>
                            <a:pt x="1419" y="430"/>
                          </a:lnTo>
                          <a:lnTo>
                            <a:pt x="1419" y="428"/>
                          </a:lnTo>
                          <a:lnTo>
                            <a:pt x="1421" y="426"/>
                          </a:lnTo>
                          <a:lnTo>
                            <a:pt x="1417" y="426"/>
                          </a:lnTo>
                          <a:lnTo>
                            <a:pt x="1416" y="428"/>
                          </a:lnTo>
                          <a:lnTo>
                            <a:pt x="1416" y="428"/>
                          </a:lnTo>
                          <a:lnTo>
                            <a:pt x="1414" y="430"/>
                          </a:lnTo>
                          <a:lnTo>
                            <a:pt x="1414" y="428"/>
                          </a:lnTo>
                          <a:lnTo>
                            <a:pt x="1412" y="428"/>
                          </a:lnTo>
                          <a:lnTo>
                            <a:pt x="1412" y="428"/>
                          </a:lnTo>
                          <a:lnTo>
                            <a:pt x="1403" y="428"/>
                          </a:lnTo>
                          <a:lnTo>
                            <a:pt x="1403" y="426"/>
                          </a:lnTo>
                          <a:lnTo>
                            <a:pt x="1403" y="426"/>
                          </a:lnTo>
                          <a:lnTo>
                            <a:pt x="1403" y="423"/>
                          </a:lnTo>
                          <a:lnTo>
                            <a:pt x="1409" y="421"/>
                          </a:lnTo>
                          <a:lnTo>
                            <a:pt x="1409" y="419"/>
                          </a:lnTo>
                          <a:lnTo>
                            <a:pt x="1403" y="419"/>
                          </a:lnTo>
                          <a:lnTo>
                            <a:pt x="1403" y="417"/>
                          </a:lnTo>
                          <a:lnTo>
                            <a:pt x="1396" y="417"/>
                          </a:lnTo>
                          <a:lnTo>
                            <a:pt x="1396" y="419"/>
                          </a:lnTo>
                          <a:lnTo>
                            <a:pt x="1386" y="417"/>
                          </a:lnTo>
                          <a:lnTo>
                            <a:pt x="1386" y="416"/>
                          </a:lnTo>
                          <a:lnTo>
                            <a:pt x="1384" y="412"/>
                          </a:lnTo>
                          <a:lnTo>
                            <a:pt x="1382" y="412"/>
                          </a:lnTo>
                          <a:lnTo>
                            <a:pt x="1381" y="407"/>
                          </a:lnTo>
                          <a:lnTo>
                            <a:pt x="1379" y="405"/>
                          </a:lnTo>
                          <a:lnTo>
                            <a:pt x="1377" y="405"/>
                          </a:lnTo>
                          <a:lnTo>
                            <a:pt x="1374" y="403"/>
                          </a:lnTo>
                          <a:lnTo>
                            <a:pt x="1374" y="400"/>
                          </a:lnTo>
                          <a:lnTo>
                            <a:pt x="1370" y="398"/>
                          </a:lnTo>
                          <a:lnTo>
                            <a:pt x="1367" y="395"/>
                          </a:lnTo>
                          <a:lnTo>
                            <a:pt x="1361" y="393"/>
                          </a:lnTo>
                          <a:lnTo>
                            <a:pt x="1361" y="391"/>
                          </a:lnTo>
                          <a:lnTo>
                            <a:pt x="1358" y="391"/>
                          </a:lnTo>
                          <a:lnTo>
                            <a:pt x="1358" y="391"/>
                          </a:lnTo>
                          <a:lnTo>
                            <a:pt x="1356" y="390"/>
                          </a:lnTo>
                          <a:lnTo>
                            <a:pt x="1353" y="393"/>
                          </a:lnTo>
                          <a:lnTo>
                            <a:pt x="1351" y="395"/>
                          </a:lnTo>
                          <a:lnTo>
                            <a:pt x="1347" y="397"/>
                          </a:lnTo>
                          <a:lnTo>
                            <a:pt x="1344" y="400"/>
                          </a:lnTo>
                          <a:lnTo>
                            <a:pt x="1340" y="400"/>
                          </a:lnTo>
                          <a:lnTo>
                            <a:pt x="1337" y="398"/>
                          </a:lnTo>
                          <a:lnTo>
                            <a:pt x="1334" y="397"/>
                          </a:lnTo>
                          <a:lnTo>
                            <a:pt x="1320" y="398"/>
                          </a:lnTo>
                          <a:lnTo>
                            <a:pt x="1320" y="397"/>
                          </a:lnTo>
                          <a:lnTo>
                            <a:pt x="1318" y="397"/>
                          </a:lnTo>
                          <a:lnTo>
                            <a:pt x="1316" y="395"/>
                          </a:lnTo>
                          <a:lnTo>
                            <a:pt x="1314" y="397"/>
                          </a:lnTo>
                          <a:lnTo>
                            <a:pt x="1313" y="397"/>
                          </a:lnTo>
                          <a:lnTo>
                            <a:pt x="1311" y="397"/>
                          </a:lnTo>
                          <a:lnTo>
                            <a:pt x="1309" y="395"/>
                          </a:lnTo>
                          <a:lnTo>
                            <a:pt x="1306" y="395"/>
                          </a:lnTo>
                          <a:lnTo>
                            <a:pt x="1302" y="395"/>
                          </a:lnTo>
                          <a:lnTo>
                            <a:pt x="1302" y="395"/>
                          </a:lnTo>
                          <a:lnTo>
                            <a:pt x="1300" y="395"/>
                          </a:lnTo>
                          <a:lnTo>
                            <a:pt x="1300" y="397"/>
                          </a:lnTo>
                          <a:lnTo>
                            <a:pt x="1297" y="397"/>
                          </a:lnTo>
                          <a:lnTo>
                            <a:pt x="1295" y="397"/>
                          </a:lnTo>
                          <a:lnTo>
                            <a:pt x="1293" y="398"/>
                          </a:lnTo>
                          <a:lnTo>
                            <a:pt x="1293" y="398"/>
                          </a:lnTo>
                          <a:lnTo>
                            <a:pt x="1293" y="398"/>
                          </a:lnTo>
                          <a:lnTo>
                            <a:pt x="1293" y="402"/>
                          </a:lnTo>
                          <a:lnTo>
                            <a:pt x="1295" y="403"/>
                          </a:lnTo>
                          <a:lnTo>
                            <a:pt x="1295" y="405"/>
                          </a:lnTo>
                          <a:lnTo>
                            <a:pt x="1297" y="405"/>
                          </a:lnTo>
                          <a:lnTo>
                            <a:pt x="1299" y="405"/>
                          </a:lnTo>
                          <a:lnTo>
                            <a:pt x="1299" y="405"/>
                          </a:lnTo>
                          <a:lnTo>
                            <a:pt x="1300" y="405"/>
                          </a:lnTo>
                          <a:lnTo>
                            <a:pt x="1300" y="409"/>
                          </a:lnTo>
                          <a:lnTo>
                            <a:pt x="1300" y="410"/>
                          </a:lnTo>
                          <a:lnTo>
                            <a:pt x="1299" y="410"/>
                          </a:lnTo>
                          <a:lnTo>
                            <a:pt x="1299" y="410"/>
                          </a:lnTo>
                          <a:lnTo>
                            <a:pt x="1297" y="410"/>
                          </a:lnTo>
                          <a:lnTo>
                            <a:pt x="1299" y="412"/>
                          </a:lnTo>
                          <a:lnTo>
                            <a:pt x="1299" y="414"/>
                          </a:lnTo>
                          <a:lnTo>
                            <a:pt x="1299" y="416"/>
                          </a:lnTo>
                          <a:lnTo>
                            <a:pt x="1297" y="416"/>
                          </a:lnTo>
                          <a:lnTo>
                            <a:pt x="1297" y="417"/>
                          </a:lnTo>
                          <a:lnTo>
                            <a:pt x="1293" y="421"/>
                          </a:lnTo>
                          <a:lnTo>
                            <a:pt x="1292" y="426"/>
                          </a:lnTo>
                          <a:lnTo>
                            <a:pt x="1292" y="426"/>
                          </a:lnTo>
                          <a:lnTo>
                            <a:pt x="1292" y="428"/>
                          </a:lnTo>
                          <a:lnTo>
                            <a:pt x="1295" y="430"/>
                          </a:lnTo>
                          <a:lnTo>
                            <a:pt x="1299" y="430"/>
                          </a:lnTo>
                          <a:lnTo>
                            <a:pt x="1297" y="431"/>
                          </a:lnTo>
                          <a:lnTo>
                            <a:pt x="1295" y="433"/>
                          </a:lnTo>
                          <a:lnTo>
                            <a:pt x="1297" y="444"/>
                          </a:lnTo>
                          <a:lnTo>
                            <a:pt x="1297" y="444"/>
                          </a:lnTo>
                          <a:lnTo>
                            <a:pt x="1297" y="447"/>
                          </a:lnTo>
                          <a:lnTo>
                            <a:pt x="1297" y="447"/>
                          </a:lnTo>
                          <a:lnTo>
                            <a:pt x="1297" y="449"/>
                          </a:lnTo>
                          <a:lnTo>
                            <a:pt x="1300" y="449"/>
                          </a:lnTo>
                          <a:lnTo>
                            <a:pt x="1300" y="452"/>
                          </a:lnTo>
                          <a:lnTo>
                            <a:pt x="1299" y="452"/>
                          </a:lnTo>
                          <a:lnTo>
                            <a:pt x="1299" y="456"/>
                          </a:lnTo>
                          <a:lnTo>
                            <a:pt x="1297" y="456"/>
                          </a:lnTo>
                          <a:lnTo>
                            <a:pt x="1297" y="458"/>
                          </a:lnTo>
                          <a:lnTo>
                            <a:pt x="1297" y="456"/>
                          </a:lnTo>
                          <a:lnTo>
                            <a:pt x="1295" y="456"/>
                          </a:lnTo>
                          <a:lnTo>
                            <a:pt x="1293" y="456"/>
                          </a:lnTo>
                          <a:lnTo>
                            <a:pt x="1293" y="459"/>
                          </a:lnTo>
                          <a:lnTo>
                            <a:pt x="1295" y="459"/>
                          </a:lnTo>
                          <a:lnTo>
                            <a:pt x="1295" y="465"/>
                          </a:lnTo>
                          <a:lnTo>
                            <a:pt x="1293" y="465"/>
                          </a:lnTo>
                          <a:lnTo>
                            <a:pt x="1283" y="468"/>
                          </a:lnTo>
                          <a:lnTo>
                            <a:pt x="1283" y="470"/>
                          </a:lnTo>
                          <a:lnTo>
                            <a:pt x="1281" y="472"/>
                          </a:lnTo>
                          <a:lnTo>
                            <a:pt x="1281" y="475"/>
                          </a:lnTo>
                          <a:lnTo>
                            <a:pt x="1281" y="477"/>
                          </a:lnTo>
                          <a:lnTo>
                            <a:pt x="1281" y="480"/>
                          </a:lnTo>
                          <a:lnTo>
                            <a:pt x="1286" y="480"/>
                          </a:lnTo>
                          <a:lnTo>
                            <a:pt x="1286" y="482"/>
                          </a:lnTo>
                          <a:lnTo>
                            <a:pt x="1288" y="482"/>
                          </a:lnTo>
                          <a:lnTo>
                            <a:pt x="1288" y="484"/>
                          </a:lnTo>
                          <a:lnTo>
                            <a:pt x="1290" y="487"/>
                          </a:lnTo>
                          <a:lnTo>
                            <a:pt x="1293" y="487"/>
                          </a:lnTo>
                          <a:lnTo>
                            <a:pt x="1297" y="489"/>
                          </a:lnTo>
                          <a:lnTo>
                            <a:pt x="1297" y="494"/>
                          </a:lnTo>
                          <a:lnTo>
                            <a:pt x="1300" y="496"/>
                          </a:lnTo>
                          <a:lnTo>
                            <a:pt x="1300" y="503"/>
                          </a:lnTo>
                          <a:lnTo>
                            <a:pt x="1304" y="505"/>
                          </a:lnTo>
                          <a:lnTo>
                            <a:pt x="1309" y="517"/>
                          </a:lnTo>
                          <a:lnTo>
                            <a:pt x="1313" y="519"/>
                          </a:lnTo>
                          <a:lnTo>
                            <a:pt x="1313" y="520"/>
                          </a:lnTo>
                          <a:lnTo>
                            <a:pt x="1314" y="520"/>
                          </a:lnTo>
                          <a:lnTo>
                            <a:pt x="1313" y="524"/>
                          </a:lnTo>
                          <a:lnTo>
                            <a:pt x="1311" y="527"/>
                          </a:lnTo>
                          <a:lnTo>
                            <a:pt x="1309" y="531"/>
                          </a:lnTo>
                          <a:lnTo>
                            <a:pt x="1309" y="533"/>
                          </a:lnTo>
                          <a:lnTo>
                            <a:pt x="1309" y="534"/>
                          </a:lnTo>
                          <a:lnTo>
                            <a:pt x="1309" y="538"/>
                          </a:lnTo>
                          <a:lnTo>
                            <a:pt x="1309" y="541"/>
                          </a:lnTo>
                          <a:lnTo>
                            <a:pt x="1313" y="541"/>
                          </a:lnTo>
                          <a:lnTo>
                            <a:pt x="1313" y="534"/>
                          </a:lnTo>
                          <a:lnTo>
                            <a:pt x="1313" y="534"/>
                          </a:lnTo>
                          <a:lnTo>
                            <a:pt x="1314" y="538"/>
                          </a:lnTo>
                          <a:lnTo>
                            <a:pt x="1316" y="540"/>
                          </a:lnTo>
                          <a:lnTo>
                            <a:pt x="1316" y="543"/>
                          </a:lnTo>
                          <a:lnTo>
                            <a:pt x="1314" y="543"/>
                          </a:lnTo>
                          <a:lnTo>
                            <a:pt x="1313" y="543"/>
                          </a:lnTo>
                          <a:lnTo>
                            <a:pt x="1309" y="545"/>
                          </a:lnTo>
                          <a:lnTo>
                            <a:pt x="1309" y="545"/>
                          </a:lnTo>
                          <a:lnTo>
                            <a:pt x="1307" y="545"/>
                          </a:lnTo>
                          <a:lnTo>
                            <a:pt x="1307" y="550"/>
                          </a:lnTo>
                          <a:lnTo>
                            <a:pt x="1300" y="555"/>
                          </a:lnTo>
                          <a:lnTo>
                            <a:pt x="1300" y="559"/>
                          </a:lnTo>
                          <a:lnTo>
                            <a:pt x="1297" y="561"/>
                          </a:lnTo>
                          <a:lnTo>
                            <a:pt x="1292" y="568"/>
                          </a:lnTo>
                          <a:lnTo>
                            <a:pt x="1290" y="568"/>
                          </a:lnTo>
                          <a:lnTo>
                            <a:pt x="1290" y="569"/>
                          </a:lnTo>
                          <a:lnTo>
                            <a:pt x="1283" y="571"/>
                          </a:lnTo>
                          <a:lnTo>
                            <a:pt x="1278" y="575"/>
                          </a:lnTo>
                          <a:lnTo>
                            <a:pt x="1272" y="578"/>
                          </a:lnTo>
                          <a:lnTo>
                            <a:pt x="1272" y="592"/>
                          </a:lnTo>
                          <a:lnTo>
                            <a:pt x="1274" y="594"/>
                          </a:lnTo>
                          <a:lnTo>
                            <a:pt x="1276" y="596"/>
                          </a:lnTo>
                          <a:lnTo>
                            <a:pt x="1279" y="597"/>
                          </a:lnTo>
                          <a:lnTo>
                            <a:pt x="1279" y="613"/>
                          </a:lnTo>
                          <a:lnTo>
                            <a:pt x="1279" y="613"/>
                          </a:lnTo>
                          <a:lnTo>
                            <a:pt x="1279" y="620"/>
                          </a:lnTo>
                          <a:lnTo>
                            <a:pt x="1281" y="620"/>
                          </a:lnTo>
                          <a:lnTo>
                            <a:pt x="1281" y="623"/>
                          </a:lnTo>
                          <a:lnTo>
                            <a:pt x="1279" y="623"/>
                          </a:lnTo>
                          <a:lnTo>
                            <a:pt x="1281" y="625"/>
                          </a:lnTo>
                          <a:lnTo>
                            <a:pt x="1281" y="627"/>
                          </a:lnTo>
                          <a:lnTo>
                            <a:pt x="1283" y="629"/>
                          </a:lnTo>
                          <a:lnTo>
                            <a:pt x="1283" y="629"/>
                          </a:lnTo>
                          <a:lnTo>
                            <a:pt x="1283" y="629"/>
                          </a:lnTo>
                          <a:lnTo>
                            <a:pt x="1283" y="634"/>
                          </a:lnTo>
                          <a:lnTo>
                            <a:pt x="1279" y="634"/>
                          </a:lnTo>
                          <a:lnTo>
                            <a:pt x="1279" y="637"/>
                          </a:lnTo>
                          <a:lnTo>
                            <a:pt x="1279" y="637"/>
                          </a:lnTo>
                          <a:lnTo>
                            <a:pt x="1279" y="639"/>
                          </a:lnTo>
                          <a:lnTo>
                            <a:pt x="1278" y="639"/>
                          </a:lnTo>
                          <a:lnTo>
                            <a:pt x="1279" y="646"/>
                          </a:lnTo>
                          <a:lnTo>
                            <a:pt x="1278" y="646"/>
                          </a:lnTo>
                          <a:lnTo>
                            <a:pt x="1278" y="646"/>
                          </a:lnTo>
                          <a:lnTo>
                            <a:pt x="1272" y="646"/>
                          </a:lnTo>
                          <a:lnTo>
                            <a:pt x="1271" y="648"/>
                          </a:lnTo>
                          <a:lnTo>
                            <a:pt x="1269" y="650"/>
                          </a:lnTo>
                          <a:lnTo>
                            <a:pt x="1269" y="653"/>
                          </a:lnTo>
                          <a:lnTo>
                            <a:pt x="1255" y="651"/>
                          </a:lnTo>
                          <a:lnTo>
                            <a:pt x="1255" y="648"/>
                          </a:lnTo>
                          <a:lnTo>
                            <a:pt x="1255" y="648"/>
                          </a:lnTo>
                          <a:lnTo>
                            <a:pt x="1253" y="644"/>
                          </a:lnTo>
                          <a:lnTo>
                            <a:pt x="1250" y="641"/>
                          </a:lnTo>
                          <a:lnTo>
                            <a:pt x="1246" y="641"/>
                          </a:lnTo>
                          <a:lnTo>
                            <a:pt x="1244" y="637"/>
                          </a:lnTo>
                          <a:lnTo>
                            <a:pt x="1243" y="636"/>
                          </a:lnTo>
                          <a:lnTo>
                            <a:pt x="1241" y="634"/>
                          </a:lnTo>
                          <a:lnTo>
                            <a:pt x="1241" y="632"/>
                          </a:lnTo>
                          <a:lnTo>
                            <a:pt x="1241" y="630"/>
                          </a:lnTo>
                          <a:lnTo>
                            <a:pt x="1243" y="629"/>
                          </a:lnTo>
                          <a:lnTo>
                            <a:pt x="1241" y="627"/>
                          </a:lnTo>
                          <a:lnTo>
                            <a:pt x="1239" y="625"/>
                          </a:lnTo>
                          <a:lnTo>
                            <a:pt x="1238" y="622"/>
                          </a:lnTo>
                          <a:lnTo>
                            <a:pt x="1236" y="620"/>
                          </a:lnTo>
                          <a:lnTo>
                            <a:pt x="1232" y="620"/>
                          </a:lnTo>
                          <a:lnTo>
                            <a:pt x="1234" y="608"/>
                          </a:lnTo>
                          <a:lnTo>
                            <a:pt x="1232" y="608"/>
                          </a:lnTo>
                          <a:lnTo>
                            <a:pt x="1232" y="601"/>
                          </a:lnTo>
                          <a:lnTo>
                            <a:pt x="1234" y="599"/>
                          </a:lnTo>
                          <a:lnTo>
                            <a:pt x="1234" y="597"/>
                          </a:lnTo>
                          <a:lnTo>
                            <a:pt x="1234" y="594"/>
                          </a:lnTo>
                          <a:lnTo>
                            <a:pt x="1232" y="594"/>
                          </a:lnTo>
                          <a:lnTo>
                            <a:pt x="1232" y="590"/>
                          </a:lnTo>
                          <a:lnTo>
                            <a:pt x="1231" y="590"/>
                          </a:lnTo>
                          <a:lnTo>
                            <a:pt x="1232" y="585"/>
                          </a:lnTo>
                          <a:lnTo>
                            <a:pt x="1232" y="585"/>
                          </a:lnTo>
                          <a:lnTo>
                            <a:pt x="1234" y="571"/>
                          </a:lnTo>
                          <a:lnTo>
                            <a:pt x="1229" y="569"/>
                          </a:lnTo>
                          <a:lnTo>
                            <a:pt x="1225" y="568"/>
                          </a:lnTo>
                          <a:lnTo>
                            <a:pt x="1225" y="568"/>
                          </a:lnTo>
                          <a:lnTo>
                            <a:pt x="1222" y="568"/>
                          </a:lnTo>
                          <a:lnTo>
                            <a:pt x="1222" y="566"/>
                          </a:lnTo>
                          <a:lnTo>
                            <a:pt x="1217" y="568"/>
                          </a:lnTo>
                          <a:lnTo>
                            <a:pt x="1217" y="566"/>
                          </a:lnTo>
                          <a:lnTo>
                            <a:pt x="1213" y="566"/>
                          </a:lnTo>
                          <a:lnTo>
                            <a:pt x="1213" y="564"/>
                          </a:lnTo>
                          <a:lnTo>
                            <a:pt x="1203" y="566"/>
                          </a:lnTo>
                          <a:lnTo>
                            <a:pt x="1203" y="564"/>
                          </a:lnTo>
                          <a:lnTo>
                            <a:pt x="1203" y="564"/>
                          </a:lnTo>
                          <a:lnTo>
                            <a:pt x="1201" y="564"/>
                          </a:lnTo>
                          <a:lnTo>
                            <a:pt x="1201" y="566"/>
                          </a:lnTo>
                          <a:lnTo>
                            <a:pt x="1196" y="566"/>
                          </a:lnTo>
                          <a:lnTo>
                            <a:pt x="1194" y="562"/>
                          </a:lnTo>
                          <a:lnTo>
                            <a:pt x="1189" y="562"/>
                          </a:lnTo>
                          <a:lnTo>
                            <a:pt x="1189" y="559"/>
                          </a:lnTo>
                          <a:lnTo>
                            <a:pt x="1182" y="559"/>
                          </a:lnTo>
                          <a:lnTo>
                            <a:pt x="1180" y="554"/>
                          </a:lnTo>
                          <a:lnTo>
                            <a:pt x="1178" y="554"/>
                          </a:lnTo>
                          <a:lnTo>
                            <a:pt x="1175" y="554"/>
                          </a:lnTo>
                          <a:lnTo>
                            <a:pt x="1173" y="555"/>
                          </a:lnTo>
                          <a:lnTo>
                            <a:pt x="1169" y="554"/>
                          </a:lnTo>
                          <a:lnTo>
                            <a:pt x="1169" y="554"/>
                          </a:lnTo>
                          <a:lnTo>
                            <a:pt x="1168" y="552"/>
                          </a:lnTo>
                          <a:lnTo>
                            <a:pt x="1168" y="552"/>
                          </a:lnTo>
                          <a:lnTo>
                            <a:pt x="1168" y="552"/>
                          </a:lnTo>
                          <a:lnTo>
                            <a:pt x="1168" y="552"/>
                          </a:lnTo>
                          <a:lnTo>
                            <a:pt x="1166" y="550"/>
                          </a:lnTo>
                          <a:lnTo>
                            <a:pt x="1166" y="550"/>
                          </a:lnTo>
                          <a:lnTo>
                            <a:pt x="1164" y="547"/>
                          </a:lnTo>
                          <a:lnTo>
                            <a:pt x="1161" y="547"/>
                          </a:lnTo>
                          <a:lnTo>
                            <a:pt x="1157" y="547"/>
                          </a:lnTo>
                          <a:lnTo>
                            <a:pt x="1154" y="547"/>
                          </a:lnTo>
                          <a:lnTo>
                            <a:pt x="1154" y="543"/>
                          </a:lnTo>
                          <a:lnTo>
                            <a:pt x="1154" y="540"/>
                          </a:lnTo>
                          <a:lnTo>
                            <a:pt x="1152" y="538"/>
                          </a:lnTo>
                          <a:lnTo>
                            <a:pt x="1150" y="536"/>
                          </a:lnTo>
                          <a:lnTo>
                            <a:pt x="1150" y="536"/>
                          </a:lnTo>
                          <a:lnTo>
                            <a:pt x="1150" y="533"/>
                          </a:lnTo>
                          <a:lnTo>
                            <a:pt x="1148" y="533"/>
                          </a:lnTo>
                          <a:lnTo>
                            <a:pt x="1148" y="531"/>
                          </a:lnTo>
                          <a:lnTo>
                            <a:pt x="1142" y="531"/>
                          </a:lnTo>
                          <a:lnTo>
                            <a:pt x="1136" y="526"/>
                          </a:lnTo>
                          <a:lnTo>
                            <a:pt x="1131" y="526"/>
                          </a:lnTo>
                          <a:lnTo>
                            <a:pt x="1131" y="524"/>
                          </a:lnTo>
                          <a:lnTo>
                            <a:pt x="1126" y="524"/>
                          </a:lnTo>
                          <a:lnTo>
                            <a:pt x="1124" y="520"/>
                          </a:lnTo>
                          <a:lnTo>
                            <a:pt x="1117" y="520"/>
                          </a:lnTo>
                          <a:lnTo>
                            <a:pt x="1117" y="517"/>
                          </a:lnTo>
                          <a:lnTo>
                            <a:pt x="1115" y="517"/>
                          </a:lnTo>
                          <a:lnTo>
                            <a:pt x="1114" y="515"/>
                          </a:lnTo>
                          <a:lnTo>
                            <a:pt x="1112" y="515"/>
                          </a:lnTo>
                          <a:lnTo>
                            <a:pt x="1110" y="513"/>
                          </a:lnTo>
                          <a:lnTo>
                            <a:pt x="1100" y="513"/>
                          </a:lnTo>
                          <a:lnTo>
                            <a:pt x="1100" y="515"/>
                          </a:lnTo>
                          <a:lnTo>
                            <a:pt x="1098" y="515"/>
                          </a:lnTo>
                          <a:lnTo>
                            <a:pt x="1098" y="517"/>
                          </a:lnTo>
                          <a:lnTo>
                            <a:pt x="1093" y="517"/>
                          </a:lnTo>
                          <a:lnTo>
                            <a:pt x="1093" y="517"/>
                          </a:lnTo>
                          <a:lnTo>
                            <a:pt x="1091" y="519"/>
                          </a:lnTo>
                          <a:lnTo>
                            <a:pt x="1089" y="519"/>
                          </a:lnTo>
                          <a:lnTo>
                            <a:pt x="1089" y="517"/>
                          </a:lnTo>
                          <a:lnTo>
                            <a:pt x="1087" y="515"/>
                          </a:lnTo>
                          <a:lnTo>
                            <a:pt x="1087" y="513"/>
                          </a:lnTo>
                          <a:lnTo>
                            <a:pt x="1089" y="513"/>
                          </a:lnTo>
                          <a:lnTo>
                            <a:pt x="1089" y="512"/>
                          </a:lnTo>
                          <a:lnTo>
                            <a:pt x="1087" y="512"/>
                          </a:lnTo>
                          <a:lnTo>
                            <a:pt x="1087" y="508"/>
                          </a:lnTo>
                          <a:lnTo>
                            <a:pt x="1087" y="508"/>
                          </a:lnTo>
                          <a:lnTo>
                            <a:pt x="1087" y="505"/>
                          </a:lnTo>
                          <a:lnTo>
                            <a:pt x="1084" y="505"/>
                          </a:lnTo>
                          <a:lnTo>
                            <a:pt x="1084" y="503"/>
                          </a:lnTo>
                          <a:lnTo>
                            <a:pt x="1084" y="503"/>
                          </a:lnTo>
                          <a:lnTo>
                            <a:pt x="1084" y="499"/>
                          </a:lnTo>
                          <a:lnTo>
                            <a:pt x="1082" y="499"/>
                          </a:lnTo>
                          <a:lnTo>
                            <a:pt x="1082" y="493"/>
                          </a:lnTo>
                          <a:lnTo>
                            <a:pt x="1079" y="491"/>
                          </a:lnTo>
                          <a:lnTo>
                            <a:pt x="1079" y="487"/>
                          </a:lnTo>
                          <a:lnTo>
                            <a:pt x="1079" y="487"/>
                          </a:lnTo>
                          <a:lnTo>
                            <a:pt x="1079" y="486"/>
                          </a:lnTo>
                          <a:lnTo>
                            <a:pt x="1077" y="486"/>
                          </a:lnTo>
                          <a:lnTo>
                            <a:pt x="1077" y="484"/>
                          </a:lnTo>
                          <a:lnTo>
                            <a:pt x="1075" y="482"/>
                          </a:lnTo>
                          <a:lnTo>
                            <a:pt x="1075" y="479"/>
                          </a:lnTo>
                          <a:lnTo>
                            <a:pt x="1073" y="479"/>
                          </a:lnTo>
                          <a:lnTo>
                            <a:pt x="1073" y="479"/>
                          </a:lnTo>
                          <a:lnTo>
                            <a:pt x="1061" y="479"/>
                          </a:lnTo>
                          <a:lnTo>
                            <a:pt x="1061" y="479"/>
                          </a:lnTo>
                          <a:lnTo>
                            <a:pt x="1061" y="479"/>
                          </a:lnTo>
                          <a:lnTo>
                            <a:pt x="1059" y="479"/>
                          </a:lnTo>
                          <a:lnTo>
                            <a:pt x="1058" y="479"/>
                          </a:lnTo>
                          <a:lnTo>
                            <a:pt x="1058" y="480"/>
                          </a:lnTo>
                          <a:lnTo>
                            <a:pt x="1056" y="480"/>
                          </a:lnTo>
                          <a:lnTo>
                            <a:pt x="1054" y="479"/>
                          </a:lnTo>
                          <a:lnTo>
                            <a:pt x="1052" y="477"/>
                          </a:lnTo>
                          <a:lnTo>
                            <a:pt x="1051" y="473"/>
                          </a:lnTo>
                          <a:lnTo>
                            <a:pt x="1051" y="468"/>
                          </a:lnTo>
                          <a:lnTo>
                            <a:pt x="1051" y="465"/>
                          </a:lnTo>
                          <a:lnTo>
                            <a:pt x="1047" y="463"/>
                          </a:lnTo>
                          <a:lnTo>
                            <a:pt x="1047" y="461"/>
                          </a:lnTo>
                          <a:lnTo>
                            <a:pt x="1046" y="461"/>
                          </a:lnTo>
                          <a:lnTo>
                            <a:pt x="1047" y="459"/>
                          </a:lnTo>
                          <a:lnTo>
                            <a:pt x="1049" y="459"/>
                          </a:lnTo>
                          <a:lnTo>
                            <a:pt x="1049" y="458"/>
                          </a:lnTo>
                          <a:lnTo>
                            <a:pt x="1049" y="449"/>
                          </a:lnTo>
                          <a:lnTo>
                            <a:pt x="1051" y="449"/>
                          </a:lnTo>
                          <a:lnTo>
                            <a:pt x="1051" y="445"/>
                          </a:lnTo>
                          <a:lnTo>
                            <a:pt x="1052" y="445"/>
                          </a:lnTo>
                          <a:lnTo>
                            <a:pt x="1054" y="442"/>
                          </a:lnTo>
                          <a:lnTo>
                            <a:pt x="1056" y="442"/>
                          </a:lnTo>
                          <a:lnTo>
                            <a:pt x="1056" y="437"/>
                          </a:lnTo>
                          <a:lnTo>
                            <a:pt x="1054" y="437"/>
                          </a:lnTo>
                          <a:lnTo>
                            <a:pt x="1054" y="437"/>
                          </a:lnTo>
                          <a:lnTo>
                            <a:pt x="1054" y="437"/>
                          </a:lnTo>
                          <a:lnTo>
                            <a:pt x="1052" y="435"/>
                          </a:lnTo>
                          <a:lnTo>
                            <a:pt x="1052" y="435"/>
                          </a:lnTo>
                          <a:lnTo>
                            <a:pt x="1052" y="433"/>
                          </a:lnTo>
                          <a:lnTo>
                            <a:pt x="1056" y="433"/>
                          </a:lnTo>
                          <a:lnTo>
                            <a:pt x="1059" y="433"/>
                          </a:lnTo>
                          <a:lnTo>
                            <a:pt x="1063" y="433"/>
                          </a:lnTo>
                          <a:lnTo>
                            <a:pt x="1063" y="430"/>
                          </a:lnTo>
                          <a:lnTo>
                            <a:pt x="1061" y="430"/>
                          </a:lnTo>
                          <a:lnTo>
                            <a:pt x="1061" y="428"/>
                          </a:lnTo>
                          <a:lnTo>
                            <a:pt x="1063" y="426"/>
                          </a:lnTo>
                          <a:lnTo>
                            <a:pt x="1063" y="424"/>
                          </a:lnTo>
                          <a:lnTo>
                            <a:pt x="1063" y="423"/>
                          </a:lnTo>
                          <a:lnTo>
                            <a:pt x="1065" y="421"/>
                          </a:lnTo>
                          <a:lnTo>
                            <a:pt x="1066" y="419"/>
                          </a:lnTo>
                          <a:lnTo>
                            <a:pt x="1068" y="419"/>
                          </a:lnTo>
                          <a:lnTo>
                            <a:pt x="1072" y="417"/>
                          </a:lnTo>
                          <a:lnTo>
                            <a:pt x="1072" y="412"/>
                          </a:lnTo>
                          <a:lnTo>
                            <a:pt x="1075" y="412"/>
                          </a:lnTo>
                          <a:lnTo>
                            <a:pt x="1077" y="412"/>
                          </a:lnTo>
                          <a:lnTo>
                            <a:pt x="1079" y="410"/>
                          </a:lnTo>
                          <a:lnTo>
                            <a:pt x="1080" y="410"/>
                          </a:lnTo>
                          <a:lnTo>
                            <a:pt x="1079" y="407"/>
                          </a:lnTo>
                          <a:lnTo>
                            <a:pt x="1080" y="407"/>
                          </a:lnTo>
                          <a:lnTo>
                            <a:pt x="1080" y="402"/>
                          </a:lnTo>
                          <a:lnTo>
                            <a:pt x="1084" y="402"/>
                          </a:lnTo>
                          <a:lnTo>
                            <a:pt x="1084" y="397"/>
                          </a:lnTo>
                          <a:lnTo>
                            <a:pt x="1086" y="398"/>
                          </a:lnTo>
                          <a:lnTo>
                            <a:pt x="1086" y="398"/>
                          </a:lnTo>
                          <a:lnTo>
                            <a:pt x="1087" y="398"/>
                          </a:lnTo>
                          <a:lnTo>
                            <a:pt x="1093" y="398"/>
                          </a:lnTo>
                          <a:lnTo>
                            <a:pt x="1093" y="397"/>
                          </a:lnTo>
                          <a:lnTo>
                            <a:pt x="1091" y="397"/>
                          </a:lnTo>
                          <a:lnTo>
                            <a:pt x="1091" y="395"/>
                          </a:lnTo>
                          <a:lnTo>
                            <a:pt x="1089" y="395"/>
                          </a:lnTo>
                          <a:lnTo>
                            <a:pt x="1089" y="395"/>
                          </a:lnTo>
                          <a:lnTo>
                            <a:pt x="1096" y="395"/>
                          </a:lnTo>
                          <a:lnTo>
                            <a:pt x="1096" y="391"/>
                          </a:lnTo>
                          <a:lnTo>
                            <a:pt x="1093" y="391"/>
                          </a:lnTo>
                          <a:lnTo>
                            <a:pt x="1093" y="390"/>
                          </a:lnTo>
                          <a:lnTo>
                            <a:pt x="1093" y="390"/>
                          </a:lnTo>
                          <a:lnTo>
                            <a:pt x="1093" y="390"/>
                          </a:lnTo>
                          <a:lnTo>
                            <a:pt x="1093" y="388"/>
                          </a:lnTo>
                          <a:lnTo>
                            <a:pt x="1094" y="388"/>
                          </a:lnTo>
                          <a:lnTo>
                            <a:pt x="1094" y="388"/>
                          </a:lnTo>
                          <a:lnTo>
                            <a:pt x="1096" y="388"/>
                          </a:lnTo>
                          <a:lnTo>
                            <a:pt x="1098" y="388"/>
                          </a:lnTo>
                          <a:lnTo>
                            <a:pt x="1101" y="390"/>
                          </a:lnTo>
                          <a:lnTo>
                            <a:pt x="1103" y="390"/>
                          </a:lnTo>
                          <a:lnTo>
                            <a:pt x="1107" y="390"/>
                          </a:lnTo>
                          <a:lnTo>
                            <a:pt x="1107" y="388"/>
                          </a:lnTo>
                          <a:lnTo>
                            <a:pt x="1108" y="388"/>
                          </a:lnTo>
                          <a:lnTo>
                            <a:pt x="1108" y="388"/>
                          </a:lnTo>
                          <a:lnTo>
                            <a:pt x="1110" y="386"/>
                          </a:lnTo>
                          <a:lnTo>
                            <a:pt x="1112" y="386"/>
                          </a:lnTo>
                          <a:lnTo>
                            <a:pt x="1114" y="386"/>
                          </a:lnTo>
                          <a:lnTo>
                            <a:pt x="1115" y="383"/>
                          </a:lnTo>
                          <a:lnTo>
                            <a:pt x="1115" y="379"/>
                          </a:lnTo>
                          <a:lnTo>
                            <a:pt x="1115" y="376"/>
                          </a:lnTo>
                          <a:lnTo>
                            <a:pt x="1110" y="376"/>
                          </a:lnTo>
                          <a:lnTo>
                            <a:pt x="1110" y="370"/>
                          </a:lnTo>
                          <a:lnTo>
                            <a:pt x="1108" y="370"/>
                          </a:lnTo>
                          <a:lnTo>
                            <a:pt x="1108" y="369"/>
                          </a:lnTo>
                          <a:lnTo>
                            <a:pt x="1117" y="370"/>
                          </a:lnTo>
                          <a:lnTo>
                            <a:pt x="1117" y="369"/>
                          </a:lnTo>
                          <a:lnTo>
                            <a:pt x="1119" y="367"/>
                          </a:lnTo>
                          <a:lnTo>
                            <a:pt x="1121" y="367"/>
                          </a:lnTo>
                          <a:lnTo>
                            <a:pt x="1121" y="362"/>
                          </a:lnTo>
                          <a:lnTo>
                            <a:pt x="1121" y="362"/>
                          </a:lnTo>
                          <a:lnTo>
                            <a:pt x="1119" y="362"/>
                          </a:lnTo>
                          <a:lnTo>
                            <a:pt x="1119" y="362"/>
                          </a:lnTo>
                          <a:lnTo>
                            <a:pt x="1119" y="360"/>
                          </a:lnTo>
                          <a:lnTo>
                            <a:pt x="1119" y="356"/>
                          </a:lnTo>
                          <a:lnTo>
                            <a:pt x="1121" y="353"/>
                          </a:lnTo>
                          <a:lnTo>
                            <a:pt x="1122" y="353"/>
                          </a:lnTo>
                          <a:lnTo>
                            <a:pt x="1124" y="353"/>
                          </a:lnTo>
                          <a:lnTo>
                            <a:pt x="1126" y="353"/>
                          </a:lnTo>
                          <a:lnTo>
                            <a:pt x="1128" y="353"/>
                          </a:lnTo>
                          <a:lnTo>
                            <a:pt x="1128" y="349"/>
                          </a:lnTo>
                          <a:lnTo>
                            <a:pt x="1129" y="349"/>
                          </a:lnTo>
                          <a:lnTo>
                            <a:pt x="1129" y="349"/>
                          </a:lnTo>
                          <a:lnTo>
                            <a:pt x="1131" y="349"/>
                          </a:lnTo>
                          <a:lnTo>
                            <a:pt x="1131" y="349"/>
                          </a:lnTo>
                          <a:lnTo>
                            <a:pt x="1136" y="349"/>
                          </a:lnTo>
                          <a:lnTo>
                            <a:pt x="1138" y="353"/>
                          </a:lnTo>
                          <a:lnTo>
                            <a:pt x="1142" y="353"/>
                          </a:lnTo>
                          <a:lnTo>
                            <a:pt x="1142" y="353"/>
                          </a:lnTo>
                          <a:lnTo>
                            <a:pt x="1143" y="353"/>
                          </a:lnTo>
                          <a:lnTo>
                            <a:pt x="1143" y="355"/>
                          </a:lnTo>
                          <a:lnTo>
                            <a:pt x="1145" y="355"/>
                          </a:lnTo>
                          <a:lnTo>
                            <a:pt x="1145" y="353"/>
                          </a:lnTo>
                          <a:lnTo>
                            <a:pt x="1147" y="353"/>
                          </a:lnTo>
                          <a:lnTo>
                            <a:pt x="1152" y="351"/>
                          </a:lnTo>
                          <a:lnTo>
                            <a:pt x="1155" y="349"/>
                          </a:lnTo>
                          <a:lnTo>
                            <a:pt x="1157" y="346"/>
                          </a:lnTo>
                          <a:lnTo>
                            <a:pt x="1159" y="344"/>
                          </a:lnTo>
                          <a:lnTo>
                            <a:pt x="1159" y="342"/>
                          </a:lnTo>
                          <a:lnTo>
                            <a:pt x="1157" y="341"/>
                          </a:lnTo>
                          <a:lnTo>
                            <a:pt x="1157" y="339"/>
                          </a:lnTo>
                          <a:lnTo>
                            <a:pt x="1157" y="337"/>
                          </a:lnTo>
                          <a:lnTo>
                            <a:pt x="1159" y="334"/>
                          </a:lnTo>
                          <a:lnTo>
                            <a:pt x="1162" y="332"/>
                          </a:lnTo>
                          <a:lnTo>
                            <a:pt x="1164" y="332"/>
                          </a:lnTo>
                          <a:lnTo>
                            <a:pt x="1164" y="330"/>
                          </a:lnTo>
                          <a:lnTo>
                            <a:pt x="1162" y="330"/>
                          </a:lnTo>
                          <a:lnTo>
                            <a:pt x="1162" y="328"/>
                          </a:lnTo>
                          <a:lnTo>
                            <a:pt x="1162" y="328"/>
                          </a:lnTo>
                          <a:lnTo>
                            <a:pt x="1155" y="328"/>
                          </a:lnTo>
                          <a:lnTo>
                            <a:pt x="1154" y="327"/>
                          </a:lnTo>
                          <a:lnTo>
                            <a:pt x="1136" y="325"/>
                          </a:lnTo>
                          <a:lnTo>
                            <a:pt x="1133" y="327"/>
                          </a:lnTo>
                          <a:lnTo>
                            <a:pt x="1128" y="327"/>
                          </a:lnTo>
                          <a:lnTo>
                            <a:pt x="1124" y="327"/>
                          </a:lnTo>
                          <a:lnTo>
                            <a:pt x="1119" y="327"/>
                          </a:lnTo>
                          <a:lnTo>
                            <a:pt x="1117" y="327"/>
                          </a:lnTo>
                          <a:lnTo>
                            <a:pt x="1115" y="327"/>
                          </a:lnTo>
                          <a:lnTo>
                            <a:pt x="1115" y="323"/>
                          </a:lnTo>
                          <a:lnTo>
                            <a:pt x="1122" y="325"/>
                          </a:lnTo>
                          <a:lnTo>
                            <a:pt x="1122" y="323"/>
                          </a:lnTo>
                          <a:lnTo>
                            <a:pt x="1128" y="323"/>
                          </a:lnTo>
                          <a:lnTo>
                            <a:pt x="1128" y="323"/>
                          </a:lnTo>
                          <a:lnTo>
                            <a:pt x="1128" y="323"/>
                          </a:lnTo>
                          <a:lnTo>
                            <a:pt x="1129" y="321"/>
                          </a:lnTo>
                          <a:lnTo>
                            <a:pt x="1129" y="320"/>
                          </a:lnTo>
                          <a:lnTo>
                            <a:pt x="1126" y="320"/>
                          </a:lnTo>
                          <a:lnTo>
                            <a:pt x="1128" y="320"/>
                          </a:lnTo>
                          <a:lnTo>
                            <a:pt x="1128" y="318"/>
                          </a:lnTo>
                          <a:lnTo>
                            <a:pt x="1129" y="318"/>
                          </a:lnTo>
                          <a:lnTo>
                            <a:pt x="1128" y="314"/>
                          </a:lnTo>
                          <a:lnTo>
                            <a:pt x="1129" y="314"/>
                          </a:lnTo>
                          <a:lnTo>
                            <a:pt x="1129" y="313"/>
                          </a:lnTo>
                          <a:lnTo>
                            <a:pt x="1129" y="314"/>
                          </a:lnTo>
                          <a:lnTo>
                            <a:pt x="1131" y="316"/>
                          </a:lnTo>
                          <a:lnTo>
                            <a:pt x="1133" y="316"/>
                          </a:lnTo>
                          <a:lnTo>
                            <a:pt x="1136" y="316"/>
                          </a:lnTo>
                          <a:lnTo>
                            <a:pt x="1136" y="318"/>
                          </a:lnTo>
                          <a:lnTo>
                            <a:pt x="1138" y="318"/>
                          </a:lnTo>
                          <a:lnTo>
                            <a:pt x="1140" y="318"/>
                          </a:lnTo>
                          <a:lnTo>
                            <a:pt x="1140" y="316"/>
                          </a:lnTo>
                          <a:lnTo>
                            <a:pt x="1142" y="316"/>
                          </a:lnTo>
                          <a:lnTo>
                            <a:pt x="1143" y="316"/>
                          </a:lnTo>
                          <a:lnTo>
                            <a:pt x="1145" y="316"/>
                          </a:lnTo>
                          <a:lnTo>
                            <a:pt x="1145" y="318"/>
                          </a:lnTo>
                          <a:lnTo>
                            <a:pt x="1145" y="318"/>
                          </a:lnTo>
                          <a:lnTo>
                            <a:pt x="1150" y="318"/>
                          </a:lnTo>
                          <a:lnTo>
                            <a:pt x="1150" y="320"/>
                          </a:lnTo>
                          <a:lnTo>
                            <a:pt x="1155" y="318"/>
                          </a:lnTo>
                          <a:lnTo>
                            <a:pt x="1162" y="327"/>
                          </a:lnTo>
                          <a:lnTo>
                            <a:pt x="1166" y="327"/>
                          </a:lnTo>
                          <a:lnTo>
                            <a:pt x="1166" y="328"/>
                          </a:lnTo>
                          <a:lnTo>
                            <a:pt x="1168" y="328"/>
                          </a:lnTo>
                          <a:lnTo>
                            <a:pt x="1169" y="327"/>
                          </a:lnTo>
                          <a:lnTo>
                            <a:pt x="1169" y="325"/>
                          </a:lnTo>
                          <a:lnTo>
                            <a:pt x="1168" y="323"/>
                          </a:lnTo>
                          <a:lnTo>
                            <a:pt x="1169" y="323"/>
                          </a:lnTo>
                          <a:lnTo>
                            <a:pt x="1171" y="321"/>
                          </a:lnTo>
                          <a:lnTo>
                            <a:pt x="1171" y="320"/>
                          </a:lnTo>
                          <a:lnTo>
                            <a:pt x="1173" y="318"/>
                          </a:lnTo>
                          <a:lnTo>
                            <a:pt x="1175" y="316"/>
                          </a:lnTo>
                          <a:lnTo>
                            <a:pt x="1175" y="313"/>
                          </a:lnTo>
                          <a:lnTo>
                            <a:pt x="1175" y="309"/>
                          </a:lnTo>
                          <a:lnTo>
                            <a:pt x="1173" y="306"/>
                          </a:lnTo>
                          <a:lnTo>
                            <a:pt x="1169" y="304"/>
                          </a:lnTo>
                          <a:lnTo>
                            <a:pt x="1169" y="304"/>
                          </a:lnTo>
                          <a:lnTo>
                            <a:pt x="1173" y="302"/>
                          </a:lnTo>
                          <a:lnTo>
                            <a:pt x="1176" y="302"/>
                          </a:lnTo>
                          <a:lnTo>
                            <a:pt x="1180" y="302"/>
                          </a:lnTo>
                          <a:lnTo>
                            <a:pt x="1180" y="300"/>
                          </a:lnTo>
                          <a:lnTo>
                            <a:pt x="1183" y="300"/>
                          </a:lnTo>
                          <a:lnTo>
                            <a:pt x="1185" y="304"/>
                          </a:lnTo>
                          <a:lnTo>
                            <a:pt x="1189" y="306"/>
                          </a:lnTo>
                          <a:lnTo>
                            <a:pt x="1192" y="307"/>
                          </a:lnTo>
                          <a:lnTo>
                            <a:pt x="1194" y="311"/>
                          </a:lnTo>
                          <a:lnTo>
                            <a:pt x="1199" y="311"/>
                          </a:lnTo>
                          <a:lnTo>
                            <a:pt x="1199" y="309"/>
                          </a:lnTo>
                          <a:lnTo>
                            <a:pt x="1208" y="307"/>
                          </a:lnTo>
                          <a:lnTo>
                            <a:pt x="1208" y="307"/>
                          </a:lnTo>
                          <a:lnTo>
                            <a:pt x="1208" y="306"/>
                          </a:lnTo>
                          <a:lnTo>
                            <a:pt x="1208" y="306"/>
                          </a:lnTo>
                          <a:lnTo>
                            <a:pt x="1208" y="306"/>
                          </a:lnTo>
                          <a:lnTo>
                            <a:pt x="1206" y="306"/>
                          </a:lnTo>
                          <a:lnTo>
                            <a:pt x="1206" y="306"/>
                          </a:lnTo>
                          <a:lnTo>
                            <a:pt x="1204" y="304"/>
                          </a:lnTo>
                          <a:lnTo>
                            <a:pt x="1204" y="304"/>
                          </a:lnTo>
                          <a:lnTo>
                            <a:pt x="1203" y="302"/>
                          </a:lnTo>
                          <a:lnTo>
                            <a:pt x="1203" y="302"/>
                          </a:lnTo>
                          <a:lnTo>
                            <a:pt x="1203" y="300"/>
                          </a:lnTo>
                          <a:lnTo>
                            <a:pt x="1199" y="300"/>
                          </a:lnTo>
                          <a:lnTo>
                            <a:pt x="1199" y="299"/>
                          </a:lnTo>
                          <a:lnTo>
                            <a:pt x="1197" y="297"/>
                          </a:lnTo>
                          <a:lnTo>
                            <a:pt x="1197" y="297"/>
                          </a:lnTo>
                          <a:lnTo>
                            <a:pt x="1196" y="294"/>
                          </a:lnTo>
                          <a:lnTo>
                            <a:pt x="1192" y="295"/>
                          </a:lnTo>
                          <a:lnTo>
                            <a:pt x="1192" y="294"/>
                          </a:lnTo>
                          <a:lnTo>
                            <a:pt x="1192" y="292"/>
                          </a:lnTo>
                          <a:lnTo>
                            <a:pt x="1196" y="292"/>
                          </a:lnTo>
                          <a:lnTo>
                            <a:pt x="1196" y="290"/>
                          </a:lnTo>
                          <a:lnTo>
                            <a:pt x="1197" y="290"/>
                          </a:lnTo>
                          <a:lnTo>
                            <a:pt x="1197" y="292"/>
                          </a:lnTo>
                          <a:lnTo>
                            <a:pt x="1199" y="294"/>
                          </a:lnTo>
                          <a:lnTo>
                            <a:pt x="1199" y="294"/>
                          </a:lnTo>
                          <a:lnTo>
                            <a:pt x="1203" y="292"/>
                          </a:lnTo>
                          <a:lnTo>
                            <a:pt x="1203" y="294"/>
                          </a:lnTo>
                          <a:lnTo>
                            <a:pt x="1204" y="295"/>
                          </a:lnTo>
                          <a:lnTo>
                            <a:pt x="1204" y="297"/>
                          </a:lnTo>
                          <a:lnTo>
                            <a:pt x="1204" y="297"/>
                          </a:lnTo>
                          <a:lnTo>
                            <a:pt x="1204" y="299"/>
                          </a:lnTo>
                          <a:lnTo>
                            <a:pt x="1206" y="300"/>
                          </a:lnTo>
                          <a:lnTo>
                            <a:pt x="1208" y="300"/>
                          </a:lnTo>
                          <a:lnTo>
                            <a:pt x="1211" y="300"/>
                          </a:lnTo>
                          <a:lnTo>
                            <a:pt x="1211" y="300"/>
                          </a:lnTo>
                          <a:lnTo>
                            <a:pt x="1211" y="302"/>
                          </a:lnTo>
                          <a:lnTo>
                            <a:pt x="1211" y="304"/>
                          </a:lnTo>
                          <a:lnTo>
                            <a:pt x="1213" y="304"/>
                          </a:lnTo>
                          <a:lnTo>
                            <a:pt x="1215" y="304"/>
                          </a:lnTo>
                          <a:lnTo>
                            <a:pt x="1215" y="302"/>
                          </a:lnTo>
                          <a:lnTo>
                            <a:pt x="1222" y="297"/>
                          </a:lnTo>
                          <a:lnTo>
                            <a:pt x="1222" y="294"/>
                          </a:lnTo>
                          <a:lnTo>
                            <a:pt x="1225" y="294"/>
                          </a:lnTo>
                          <a:lnTo>
                            <a:pt x="1225" y="292"/>
                          </a:lnTo>
                          <a:lnTo>
                            <a:pt x="1231" y="292"/>
                          </a:lnTo>
                          <a:lnTo>
                            <a:pt x="1232" y="290"/>
                          </a:lnTo>
                          <a:lnTo>
                            <a:pt x="1236" y="290"/>
                          </a:lnTo>
                          <a:lnTo>
                            <a:pt x="1238" y="287"/>
                          </a:lnTo>
                          <a:lnTo>
                            <a:pt x="1239" y="287"/>
                          </a:lnTo>
                          <a:lnTo>
                            <a:pt x="1239" y="287"/>
                          </a:lnTo>
                          <a:lnTo>
                            <a:pt x="1250" y="285"/>
                          </a:lnTo>
                          <a:lnTo>
                            <a:pt x="1250" y="283"/>
                          </a:lnTo>
                          <a:lnTo>
                            <a:pt x="1250" y="281"/>
                          </a:lnTo>
                          <a:lnTo>
                            <a:pt x="1251" y="280"/>
                          </a:lnTo>
                          <a:lnTo>
                            <a:pt x="1253" y="280"/>
                          </a:lnTo>
                          <a:lnTo>
                            <a:pt x="1253" y="278"/>
                          </a:lnTo>
                          <a:lnTo>
                            <a:pt x="1253" y="278"/>
                          </a:lnTo>
                          <a:lnTo>
                            <a:pt x="1253" y="273"/>
                          </a:lnTo>
                          <a:lnTo>
                            <a:pt x="1253" y="271"/>
                          </a:lnTo>
                          <a:lnTo>
                            <a:pt x="1251" y="269"/>
                          </a:lnTo>
                          <a:lnTo>
                            <a:pt x="1250" y="266"/>
                          </a:lnTo>
                          <a:lnTo>
                            <a:pt x="1248" y="266"/>
                          </a:lnTo>
                          <a:lnTo>
                            <a:pt x="1248" y="266"/>
                          </a:lnTo>
                          <a:lnTo>
                            <a:pt x="1246" y="266"/>
                          </a:lnTo>
                          <a:lnTo>
                            <a:pt x="1246" y="266"/>
                          </a:lnTo>
                          <a:lnTo>
                            <a:pt x="1244" y="266"/>
                          </a:lnTo>
                          <a:lnTo>
                            <a:pt x="1243" y="264"/>
                          </a:lnTo>
                          <a:lnTo>
                            <a:pt x="1243" y="264"/>
                          </a:lnTo>
                          <a:lnTo>
                            <a:pt x="1243" y="264"/>
                          </a:lnTo>
                          <a:lnTo>
                            <a:pt x="1243" y="262"/>
                          </a:lnTo>
                          <a:lnTo>
                            <a:pt x="1241" y="262"/>
                          </a:lnTo>
                          <a:lnTo>
                            <a:pt x="1238" y="259"/>
                          </a:lnTo>
                          <a:lnTo>
                            <a:pt x="1238" y="257"/>
                          </a:lnTo>
                          <a:lnTo>
                            <a:pt x="1238" y="257"/>
                          </a:lnTo>
                          <a:lnTo>
                            <a:pt x="1238" y="253"/>
                          </a:lnTo>
                          <a:lnTo>
                            <a:pt x="1236" y="253"/>
                          </a:lnTo>
                          <a:lnTo>
                            <a:pt x="1236" y="252"/>
                          </a:lnTo>
                          <a:lnTo>
                            <a:pt x="1236" y="248"/>
                          </a:lnTo>
                          <a:lnTo>
                            <a:pt x="1238" y="245"/>
                          </a:lnTo>
                          <a:lnTo>
                            <a:pt x="1244" y="241"/>
                          </a:lnTo>
                          <a:lnTo>
                            <a:pt x="1244" y="238"/>
                          </a:lnTo>
                          <a:lnTo>
                            <a:pt x="1239" y="238"/>
                          </a:lnTo>
                          <a:lnTo>
                            <a:pt x="1239" y="236"/>
                          </a:lnTo>
                          <a:lnTo>
                            <a:pt x="1238" y="236"/>
                          </a:lnTo>
                          <a:lnTo>
                            <a:pt x="1239" y="234"/>
                          </a:lnTo>
                          <a:lnTo>
                            <a:pt x="1239" y="232"/>
                          </a:lnTo>
                          <a:lnTo>
                            <a:pt x="1241" y="231"/>
                          </a:lnTo>
                          <a:lnTo>
                            <a:pt x="1243" y="231"/>
                          </a:lnTo>
                          <a:lnTo>
                            <a:pt x="1243" y="225"/>
                          </a:lnTo>
                          <a:lnTo>
                            <a:pt x="1244" y="225"/>
                          </a:lnTo>
                          <a:lnTo>
                            <a:pt x="1246" y="225"/>
                          </a:lnTo>
                          <a:lnTo>
                            <a:pt x="1246" y="224"/>
                          </a:lnTo>
                          <a:lnTo>
                            <a:pt x="1246" y="222"/>
                          </a:lnTo>
                          <a:lnTo>
                            <a:pt x="1246" y="220"/>
                          </a:lnTo>
                          <a:lnTo>
                            <a:pt x="1244" y="220"/>
                          </a:lnTo>
                          <a:lnTo>
                            <a:pt x="1244" y="218"/>
                          </a:lnTo>
                          <a:lnTo>
                            <a:pt x="1239" y="220"/>
                          </a:lnTo>
                          <a:lnTo>
                            <a:pt x="1232" y="220"/>
                          </a:lnTo>
                          <a:lnTo>
                            <a:pt x="1232" y="217"/>
                          </a:lnTo>
                          <a:lnTo>
                            <a:pt x="1229" y="215"/>
                          </a:lnTo>
                          <a:lnTo>
                            <a:pt x="1229" y="215"/>
                          </a:lnTo>
                          <a:lnTo>
                            <a:pt x="1232" y="215"/>
                          </a:lnTo>
                          <a:lnTo>
                            <a:pt x="1232" y="213"/>
                          </a:lnTo>
                          <a:lnTo>
                            <a:pt x="1229" y="211"/>
                          </a:lnTo>
                          <a:lnTo>
                            <a:pt x="1227" y="208"/>
                          </a:lnTo>
                          <a:lnTo>
                            <a:pt x="1225" y="208"/>
                          </a:lnTo>
                          <a:lnTo>
                            <a:pt x="1227" y="204"/>
                          </a:lnTo>
                          <a:lnTo>
                            <a:pt x="1217" y="204"/>
                          </a:lnTo>
                          <a:lnTo>
                            <a:pt x="1215" y="204"/>
                          </a:lnTo>
                          <a:lnTo>
                            <a:pt x="1215" y="206"/>
                          </a:lnTo>
                          <a:lnTo>
                            <a:pt x="1213" y="208"/>
                          </a:lnTo>
                          <a:lnTo>
                            <a:pt x="1213" y="206"/>
                          </a:lnTo>
                          <a:lnTo>
                            <a:pt x="1211" y="204"/>
                          </a:lnTo>
                          <a:lnTo>
                            <a:pt x="1211" y="204"/>
                          </a:lnTo>
                          <a:lnTo>
                            <a:pt x="1210" y="204"/>
                          </a:lnTo>
                          <a:lnTo>
                            <a:pt x="1206" y="203"/>
                          </a:lnTo>
                          <a:lnTo>
                            <a:pt x="1203" y="203"/>
                          </a:lnTo>
                          <a:lnTo>
                            <a:pt x="1201" y="203"/>
                          </a:lnTo>
                          <a:lnTo>
                            <a:pt x="1199" y="203"/>
                          </a:lnTo>
                          <a:lnTo>
                            <a:pt x="1199" y="203"/>
                          </a:lnTo>
                          <a:lnTo>
                            <a:pt x="1189" y="203"/>
                          </a:lnTo>
                          <a:lnTo>
                            <a:pt x="1190" y="204"/>
                          </a:lnTo>
                          <a:lnTo>
                            <a:pt x="1192" y="204"/>
                          </a:lnTo>
                          <a:lnTo>
                            <a:pt x="1192" y="204"/>
                          </a:lnTo>
                          <a:lnTo>
                            <a:pt x="1192" y="208"/>
                          </a:lnTo>
                          <a:lnTo>
                            <a:pt x="1192" y="208"/>
                          </a:lnTo>
                          <a:lnTo>
                            <a:pt x="1194" y="220"/>
                          </a:lnTo>
                          <a:lnTo>
                            <a:pt x="1196" y="220"/>
                          </a:lnTo>
                          <a:lnTo>
                            <a:pt x="1196" y="222"/>
                          </a:lnTo>
                          <a:lnTo>
                            <a:pt x="1196" y="222"/>
                          </a:lnTo>
                          <a:lnTo>
                            <a:pt x="1197" y="222"/>
                          </a:lnTo>
                          <a:lnTo>
                            <a:pt x="1197" y="225"/>
                          </a:lnTo>
                          <a:lnTo>
                            <a:pt x="1199" y="225"/>
                          </a:lnTo>
                          <a:lnTo>
                            <a:pt x="1199" y="227"/>
                          </a:lnTo>
                          <a:lnTo>
                            <a:pt x="1199" y="229"/>
                          </a:lnTo>
                          <a:lnTo>
                            <a:pt x="1199" y="229"/>
                          </a:lnTo>
                          <a:lnTo>
                            <a:pt x="1201" y="231"/>
                          </a:lnTo>
                          <a:lnTo>
                            <a:pt x="1201" y="232"/>
                          </a:lnTo>
                          <a:lnTo>
                            <a:pt x="1197" y="232"/>
                          </a:lnTo>
                          <a:lnTo>
                            <a:pt x="1199" y="236"/>
                          </a:lnTo>
                          <a:lnTo>
                            <a:pt x="1196" y="236"/>
                          </a:lnTo>
                          <a:lnTo>
                            <a:pt x="1192" y="236"/>
                          </a:lnTo>
                          <a:lnTo>
                            <a:pt x="1189" y="236"/>
                          </a:lnTo>
                          <a:lnTo>
                            <a:pt x="1187" y="246"/>
                          </a:lnTo>
                          <a:lnTo>
                            <a:pt x="1185" y="248"/>
                          </a:lnTo>
                          <a:lnTo>
                            <a:pt x="1187" y="253"/>
                          </a:lnTo>
                          <a:lnTo>
                            <a:pt x="1185" y="253"/>
                          </a:lnTo>
                          <a:lnTo>
                            <a:pt x="1183" y="253"/>
                          </a:lnTo>
                          <a:lnTo>
                            <a:pt x="1183" y="253"/>
                          </a:lnTo>
                          <a:lnTo>
                            <a:pt x="1183" y="255"/>
                          </a:lnTo>
                          <a:lnTo>
                            <a:pt x="1183" y="257"/>
                          </a:lnTo>
                          <a:lnTo>
                            <a:pt x="1182" y="257"/>
                          </a:lnTo>
                          <a:lnTo>
                            <a:pt x="1182" y="259"/>
                          </a:lnTo>
                          <a:lnTo>
                            <a:pt x="1178" y="260"/>
                          </a:lnTo>
                          <a:lnTo>
                            <a:pt x="1178" y="262"/>
                          </a:lnTo>
                          <a:lnTo>
                            <a:pt x="1178" y="262"/>
                          </a:lnTo>
                          <a:lnTo>
                            <a:pt x="1176" y="264"/>
                          </a:lnTo>
                          <a:lnTo>
                            <a:pt x="1176" y="266"/>
                          </a:lnTo>
                          <a:lnTo>
                            <a:pt x="1175" y="267"/>
                          </a:lnTo>
                          <a:lnTo>
                            <a:pt x="1175" y="269"/>
                          </a:lnTo>
                          <a:lnTo>
                            <a:pt x="1176" y="271"/>
                          </a:lnTo>
                          <a:lnTo>
                            <a:pt x="1178" y="273"/>
                          </a:lnTo>
                          <a:lnTo>
                            <a:pt x="1178" y="274"/>
                          </a:lnTo>
                          <a:lnTo>
                            <a:pt x="1175" y="274"/>
                          </a:lnTo>
                          <a:lnTo>
                            <a:pt x="1173" y="276"/>
                          </a:lnTo>
                          <a:lnTo>
                            <a:pt x="1168" y="276"/>
                          </a:lnTo>
                          <a:lnTo>
                            <a:pt x="1168" y="276"/>
                          </a:lnTo>
                          <a:lnTo>
                            <a:pt x="1168" y="276"/>
                          </a:lnTo>
                          <a:lnTo>
                            <a:pt x="1168" y="278"/>
                          </a:lnTo>
                          <a:lnTo>
                            <a:pt x="1168" y="281"/>
                          </a:lnTo>
                          <a:lnTo>
                            <a:pt x="1166" y="281"/>
                          </a:lnTo>
                          <a:lnTo>
                            <a:pt x="1164" y="280"/>
                          </a:lnTo>
                          <a:lnTo>
                            <a:pt x="1159" y="280"/>
                          </a:lnTo>
                          <a:lnTo>
                            <a:pt x="1157" y="276"/>
                          </a:lnTo>
                          <a:lnTo>
                            <a:pt x="1154" y="273"/>
                          </a:lnTo>
                          <a:lnTo>
                            <a:pt x="1154" y="269"/>
                          </a:lnTo>
                          <a:lnTo>
                            <a:pt x="1147" y="267"/>
                          </a:lnTo>
                          <a:lnTo>
                            <a:pt x="1147" y="264"/>
                          </a:lnTo>
                          <a:lnTo>
                            <a:pt x="1145" y="264"/>
                          </a:lnTo>
                          <a:lnTo>
                            <a:pt x="1145" y="262"/>
                          </a:lnTo>
                          <a:lnTo>
                            <a:pt x="1143" y="260"/>
                          </a:lnTo>
                          <a:lnTo>
                            <a:pt x="1143" y="257"/>
                          </a:lnTo>
                          <a:lnTo>
                            <a:pt x="1142" y="257"/>
                          </a:lnTo>
                          <a:lnTo>
                            <a:pt x="1142" y="253"/>
                          </a:lnTo>
                          <a:lnTo>
                            <a:pt x="1143" y="253"/>
                          </a:lnTo>
                          <a:lnTo>
                            <a:pt x="1143" y="250"/>
                          </a:lnTo>
                          <a:lnTo>
                            <a:pt x="1147" y="250"/>
                          </a:lnTo>
                          <a:lnTo>
                            <a:pt x="1147" y="248"/>
                          </a:lnTo>
                          <a:lnTo>
                            <a:pt x="1147" y="245"/>
                          </a:lnTo>
                          <a:lnTo>
                            <a:pt x="1147" y="241"/>
                          </a:lnTo>
                          <a:lnTo>
                            <a:pt x="1147" y="239"/>
                          </a:lnTo>
                          <a:lnTo>
                            <a:pt x="1150" y="238"/>
                          </a:lnTo>
                          <a:lnTo>
                            <a:pt x="1152" y="236"/>
                          </a:lnTo>
                          <a:lnTo>
                            <a:pt x="1152" y="234"/>
                          </a:lnTo>
                          <a:lnTo>
                            <a:pt x="1154" y="232"/>
                          </a:lnTo>
                          <a:lnTo>
                            <a:pt x="1152" y="229"/>
                          </a:lnTo>
                          <a:lnTo>
                            <a:pt x="1150" y="224"/>
                          </a:lnTo>
                          <a:lnTo>
                            <a:pt x="1148" y="220"/>
                          </a:lnTo>
                          <a:lnTo>
                            <a:pt x="1147" y="217"/>
                          </a:lnTo>
                          <a:lnTo>
                            <a:pt x="1145" y="217"/>
                          </a:lnTo>
                          <a:lnTo>
                            <a:pt x="1145" y="217"/>
                          </a:lnTo>
                          <a:lnTo>
                            <a:pt x="1145" y="217"/>
                          </a:lnTo>
                          <a:lnTo>
                            <a:pt x="1142" y="218"/>
                          </a:lnTo>
                          <a:lnTo>
                            <a:pt x="1140" y="218"/>
                          </a:lnTo>
                          <a:lnTo>
                            <a:pt x="1136" y="220"/>
                          </a:lnTo>
                          <a:lnTo>
                            <a:pt x="1135" y="222"/>
                          </a:lnTo>
                          <a:lnTo>
                            <a:pt x="1133" y="222"/>
                          </a:lnTo>
                          <a:lnTo>
                            <a:pt x="1133" y="227"/>
                          </a:lnTo>
                          <a:lnTo>
                            <a:pt x="1133" y="227"/>
                          </a:lnTo>
                          <a:lnTo>
                            <a:pt x="1133" y="229"/>
                          </a:lnTo>
                          <a:lnTo>
                            <a:pt x="1131" y="229"/>
                          </a:lnTo>
                          <a:lnTo>
                            <a:pt x="1133" y="241"/>
                          </a:lnTo>
                          <a:lnTo>
                            <a:pt x="1129" y="241"/>
                          </a:lnTo>
                          <a:lnTo>
                            <a:pt x="1129" y="243"/>
                          </a:lnTo>
                          <a:lnTo>
                            <a:pt x="1126" y="245"/>
                          </a:lnTo>
                          <a:lnTo>
                            <a:pt x="1126" y="252"/>
                          </a:lnTo>
                          <a:lnTo>
                            <a:pt x="1119" y="250"/>
                          </a:lnTo>
                          <a:lnTo>
                            <a:pt x="1119" y="250"/>
                          </a:lnTo>
                          <a:lnTo>
                            <a:pt x="1119" y="248"/>
                          </a:lnTo>
                          <a:lnTo>
                            <a:pt x="1121" y="248"/>
                          </a:lnTo>
                          <a:lnTo>
                            <a:pt x="1119" y="241"/>
                          </a:lnTo>
                          <a:lnTo>
                            <a:pt x="1117" y="241"/>
                          </a:lnTo>
                          <a:lnTo>
                            <a:pt x="1117" y="236"/>
                          </a:lnTo>
                          <a:lnTo>
                            <a:pt x="1114" y="232"/>
                          </a:lnTo>
                          <a:lnTo>
                            <a:pt x="1115" y="229"/>
                          </a:lnTo>
                          <a:lnTo>
                            <a:pt x="1114" y="227"/>
                          </a:lnTo>
                          <a:lnTo>
                            <a:pt x="1114" y="225"/>
                          </a:lnTo>
                          <a:lnTo>
                            <a:pt x="1112" y="224"/>
                          </a:lnTo>
                          <a:lnTo>
                            <a:pt x="1112" y="224"/>
                          </a:lnTo>
                          <a:lnTo>
                            <a:pt x="1112" y="224"/>
                          </a:lnTo>
                          <a:lnTo>
                            <a:pt x="1112" y="224"/>
                          </a:lnTo>
                          <a:lnTo>
                            <a:pt x="1112" y="220"/>
                          </a:lnTo>
                          <a:lnTo>
                            <a:pt x="1110" y="220"/>
                          </a:lnTo>
                          <a:lnTo>
                            <a:pt x="1110" y="217"/>
                          </a:lnTo>
                          <a:lnTo>
                            <a:pt x="1103" y="217"/>
                          </a:lnTo>
                          <a:lnTo>
                            <a:pt x="1103" y="217"/>
                          </a:lnTo>
                          <a:lnTo>
                            <a:pt x="1100" y="217"/>
                          </a:lnTo>
                          <a:lnTo>
                            <a:pt x="1100" y="215"/>
                          </a:lnTo>
                          <a:lnTo>
                            <a:pt x="1096" y="215"/>
                          </a:lnTo>
                          <a:lnTo>
                            <a:pt x="1094" y="213"/>
                          </a:lnTo>
                          <a:lnTo>
                            <a:pt x="1091" y="211"/>
                          </a:lnTo>
                          <a:lnTo>
                            <a:pt x="1087" y="210"/>
                          </a:lnTo>
                          <a:lnTo>
                            <a:pt x="1087" y="208"/>
                          </a:lnTo>
                          <a:lnTo>
                            <a:pt x="1087" y="206"/>
                          </a:lnTo>
                          <a:lnTo>
                            <a:pt x="1086" y="204"/>
                          </a:lnTo>
                          <a:lnTo>
                            <a:pt x="1089" y="203"/>
                          </a:lnTo>
                          <a:lnTo>
                            <a:pt x="1091" y="203"/>
                          </a:lnTo>
                          <a:lnTo>
                            <a:pt x="1094" y="201"/>
                          </a:lnTo>
                          <a:lnTo>
                            <a:pt x="1094" y="199"/>
                          </a:lnTo>
                          <a:lnTo>
                            <a:pt x="1096" y="197"/>
                          </a:lnTo>
                          <a:lnTo>
                            <a:pt x="1098" y="197"/>
                          </a:lnTo>
                          <a:lnTo>
                            <a:pt x="1100" y="192"/>
                          </a:lnTo>
                          <a:lnTo>
                            <a:pt x="1096" y="192"/>
                          </a:lnTo>
                          <a:lnTo>
                            <a:pt x="1094" y="194"/>
                          </a:lnTo>
                          <a:lnTo>
                            <a:pt x="1093" y="194"/>
                          </a:lnTo>
                          <a:lnTo>
                            <a:pt x="1091" y="196"/>
                          </a:lnTo>
                          <a:lnTo>
                            <a:pt x="1093" y="185"/>
                          </a:lnTo>
                          <a:lnTo>
                            <a:pt x="1094" y="187"/>
                          </a:lnTo>
                          <a:lnTo>
                            <a:pt x="1096" y="187"/>
                          </a:lnTo>
                          <a:lnTo>
                            <a:pt x="1098" y="187"/>
                          </a:lnTo>
                          <a:lnTo>
                            <a:pt x="1098" y="189"/>
                          </a:lnTo>
                          <a:lnTo>
                            <a:pt x="1100" y="189"/>
                          </a:lnTo>
                          <a:lnTo>
                            <a:pt x="1100" y="189"/>
                          </a:lnTo>
                          <a:lnTo>
                            <a:pt x="1100" y="187"/>
                          </a:lnTo>
                          <a:lnTo>
                            <a:pt x="1105" y="189"/>
                          </a:lnTo>
                          <a:lnTo>
                            <a:pt x="1107" y="187"/>
                          </a:lnTo>
                          <a:lnTo>
                            <a:pt x="1107" y="187"/>
                          </a:lnTo>
                          <a:lnTo>
                            <a:pt x="1107" y="187"/>
                          </a:lnTo>
                          <a:lnTo>
                            <a:pt x="1107" y="182"/>
                          </a:lnTo>
                          <a:lnTo>
                            <a:pt x="1105" y="182"/>
                          </a:lnTo>
                          <a:lnTo>
                            <a:pt x="1105" y="182"/>
                          </a:lnTo>
                          <a:lnTo>
                            <a:pt x="1101" y="182"/>
                          </a:lnTo>
                          <a:lnTo>
                            <a:pt x="1100" y="180"/>
                          </a:lnTo>
                          <a:lnTo>
                            <a:pt x="1100" y="178"/>
                          </a:lnTo>
                          <a:lnTo>
                            <a:pt x="1098" y="175"/>
                          </a:lnTo>
                          <a:lnTo>
                            <a:pt x="1094" y="175"/>
                          </a:lnTo>
                          <a:lnTo>
                            <a:pt x="1093" y="175"/>
                          </a:lnTo>
                          <a:lnTo>
                            <a:pt x="1091" y="175"/>
                          </a:lnTo>
                          <a:lnTo>
                            <a:pt x="1089" y="173"/>
                          </a:lnTo>
                          <a:lnTo>
                            <a:pt x="1087" y="171"/>
                          </a:lnTo>
                          <a:lnTo>
                            <a:pt x="1087" y="170"/>
                          </a:lnTo>
                          <a:lnTo>
                            <a:pt x="1086" y="170"/>
                          </a:lnTo>
                          <a:lnTo>
                            <a:pt x="1084" y="168"/>
                          </a:lnTo>
                          <a:lnTo>
                            <a:pt x="1079" y="168"/>
                          </a:lnTo>
                          <a:lnTo>
                            <a:pt x="1077" y="166"/>
                          </a:lnTo>
                          <a:lnTo>
                            <a:pt x="1075" y="166"/>
                          </a:lnTo>
                          <a:lnTo>
                            <a:pt x="1075" y="164"/>
                          </a:lnTo>
                          <a:lnTo>
                            <a:pt x="1073" y="163"/>
                          </a:lnTo>
                          <a:lnTo>
                            <a:pt x="1072" y="163"/>
                          </a:lnTo>
                          <a:lnTo>
                            <a:pt x="1070" y="163"/>
                          </a:lnTo>
                          <a:lnTo>
                            <a:pt x="1068" y="161"/>
                          </a:lnTo>
                          <a:lnTo>
                            <a:pt x="1068" y="159"/>
                          </a:lnTo>
                          <a:lnTo>
                            <a:pt x="1066" y="159"/>
                          </a:lnTo>
                          <a:lnTo>
                            <a:pt x="1066" y="157"/>
                          </a:lnTo>
                          <a:lnTo>
                            <a:pt x="1065" y="157"/>
                          </a:lnTo>
                          <a:lnTo>
                            <a:pt x="1061" y="154"/>
                          </a:lnTo>
                          <a:lnTo>
                            <a:pt x="1059" y="154"/>
                          </a:lnTo>
                          <a:lnTo>
                            <a:pt x="1059" y="150"/>
                          </a:lnTo>
                          <a:lnTo>
                            <a:pt x="1058" y="150"/>
                          </a:lnTo>
                          <a:lnTo>
                            <a:pt x="1058" y="150"/>
                          </a:lnTo>
                          <a:lnTo>
                            <a:pt x="1054" y="150"/>
                          </a:lnTo>
                          <a:lnTo>
                            <a:pt x="1054" y="147"/>
                          </a:lnTo>
                          <a:lnTo>
                            <a:pt x="1058" y="147"/>
                          </a:lnTo>
                          <a:lnTo>
                            <a:pt x="1059" y="143"/>
                          </a:lnTo>
                          <a:lnTo>
                            <a:pt x="1058" y="143"/>
                          </a:lnTo>
                          <a:lnTo>
                            <a:pt x="1058" y="140"/>
                          </a:lnTo>
                          <a:lnTo>
                            <a:pt x="1061" y="138"/>
                          </a:lnTo>
                          <a:lnTo>
                            <a:pt x="1063" y="136"/>
                          </a:lnTo>
                          <a:lnTo>
                            <a:pt x="1065" y="136"/>
                          </a:lnTo>
                          <a:lnTo>
                            <a:pt x="1065" y="136"/>
                          </a:lnTo>
                          <a:lnTo>
                            <a:pt x="1066" y="133"/>
                          </a:lnTo>
                          <a:lnTo>
                            <a:pt x="1063" y="133"/>
                          </a:lnTo>
                          <a:lnTo>
                            <a:pt x="1061" y="131"/>
                          </a:lnTo>
                          <a:lnTo>
                            <a:pt x="1059" y="131"/>
                          </a:lnTo>
                          <a:lnTo>
                            <a:pt x="1059" y="131"/>
                          </a:lnTo>
                          <a:lnTo>
                            <a:pt x="1059" y="129"/>
                          </a:lnTo>
                          <a:lnTo>
                            <a:pt x="1059" y="128"/>
                          </a:lnTo>
                          <a:lnTo>
                            <a:pt x="1058" y="128"/>
                          </a:lnTo>
                          <a:lnTo>
                            <a:pt x="1058" y="126"/>
                          </a:lnTo>
                          <a:lnTo>
                            <a:pt x="1063" y="124"/>
                          </a:lnTo>
                          <a:lnTo>
                            <a:pt x="1063" y="122"/>
                          </a:lnTo>
                          <a:lnTo>
                            <a:pt x="1079" y="122"/>
                          </a:lnTo>
                          <a:lnTo>
                            <a:pt x="1093" y="119"/>
                          </a:lnTo>
                          <a:lnTo>
                            <a:pt x="1096" y="119"/>
                          </a:lnTo>
                          <a:lnTo>
                            <a:pt x="1100" y="117"/>
                          </a:lnTo>
                          <a:lnTo>
                            <a:pt x="1101" y="115"/>
                          </a:lnTo>
                          <a:lnTo>
                            <a:pt x="1105" y="115"/>
                          </a:lnTo>
                          <a:lnTo>
                            <a:pt x="1105" y="112"/>
                          </a:lnTo>
                          <a:lnTo>
                            <a:pt x="1107" y="110"/>
                          </a:lnTo>
                          <a:lnTo>
                            <a:pt x="1108" y="108"/>
                          </a:lnTo>
                          <a:lnTo>
                            <a:pt x="1110" y="107"/>
                          </a:lnTo>
                          <a:lnTo>
                            <a:pt x="1112" y="107"/>
                          </a:lnTo>
                          <a:lnTo>
                            <a:pt x="1112" y="101"/>
                          </a:lnTo>
                          <a:lnTo>
                            <a:pt x="1114" y="100"/>
                          </a:lnTo>
                          <a:lnTo>
                            <a:pt x="1117" y="91"/>
                          </a:lnTo>
                          <a:lnTo>
                            <a:pt x="1107" y="91"/>
                          </a:lnTo>
                          <a:lnTo>
                            <a:pt x="1105" y="88"/>
                          </a:lnTo>
                          <a:lnTo>
                            <a:pt x="1093" y="88"/>
                          </a:lnTo>
                          <a:lnTo>
                            <a:pt x="1093" y="89"/>
                          </a:lnTo>
                          <a:lnTo>
                            <a:pt x="1093" y="89"/>
                          </a:lnTo>
                          <a:lnTo>
                            <a:pt x="1093" y="89"/>
                          </a:lnTo>
                          <a:lnTo>
                            <a:pt x="1093" y="91"/>
                          </a:lnTo>
                          <a:lnTo>
                            <a:pt x="1091" y="91"/>
                          </a:lnTo>
                          <a:lnTo>
                            <a:pt x="1089" y="86"/>
                          </a:lnTo>
                          <a:lnTo>
                            <a:pt x="1087" y="86"/>
                          </a:lnTo>
                          <a:lnTo>
                            <a:pt x="1087" y="86"/>
                          </a:lnTo>
                          <a:lnTo>
                            <a:pt x="1082" y="86"/>
                          </a:lnTo>
                          <a:lnTo>
                            <a:pt x="1082" y="84"/>
                          </a:lnTo>
                          <a:lnTo>
                            <a:pt x="1079" y="84"/>
                          </a:lnTo>
                          <a:lnTo>
                            <a:pt x="1079" y="82"/>
                          </a:lnTo>
                          <a:lnTo>
                            <a:pt x="1075" y="82"/>
                          </a:lnTo>
                          <a:lnTo>
                            <a:pt x="1075" y="82"/>
                          </a:lnTo>
                          <a:lnTo>
                            <a:pt x="1066" y="82"/>
                          </a:lnTo>
                          <a:lnTo>
                            <a:pt x="1066" y="82"/>
                          </a:lnTo>
                          <a:lnTo>
                            <a:pt x="1065" y="81"/>
                          </a:lnTo>
                          <a:lnTo>
                            <a:pt x="1063" y="81"/>
                          </a:lnTo>
                          <a:lnTo>
                            <a:pt x="1061" y="84"/>
                          </a:lnTo>
                          <a:lnTo>
                            <a:pt x="1058" y="88"/>
                          </a:lnTo>
                          <a:lnTo>
                            <a:pt x="1058" y="89"/>
                          </a:lnTo>
                          <a:lnTo>
                            <a:pt x="1058" y="89"/>
                          </a:lnTo>
                          <a:lnTo>
                            <a:pt x="1058" y="88"/>
                          </a:lnTo>
                          <a:lnTo>
                            <a:pt x="1056" y="88"/>
                          </a:lnTo>
                          <a:lnTo>
                            <a:pt x="1056" y="86"/>
                          </a:lnTo>
                          <a:lnTo>
                            <a:pt x="1042" y="88"/>
                          </a:lnTo>
                          <a:lnTo>
                            <a:pt x="1042" y="91"/>
                          </a:lnTo>
                          <a:lnTo>
                            <a:pt x="1044" y="93"/>
                          </a:lnTo>
                          <a:lnTo>
                            <a:pt x="1044" y="96"/>
                          </a:lnTo>
                          <a:lnTo>
                            <a:pt x="1039" y="95"/>
                          </a:lnTo>
                          <a:lnTo>
                            <a:pt x="1039" y="100"/>
                          </a:lnTo>
                          <a:lnTo>
                            <a:pt x="1040" y="101"/>
                          </a:lnTo>
                          <a:lnTo>
                            <a:pt x="1040" y="101"/>
                          </a:lnTo>
                          <a:lnTo>
                            <a:pt x="1040" y="101"/>
                          </a:lnTo>
                          <a:lnTo>
                            <a:pt x="1040" y="103"/>
                          </a:lnTo>
                          <a:lnTo>
                            <a:pt x="1040" y="108"/>
                          </a:lnTo>
                          <a:lnTo>
                            <a:pt x="1042" y="108"/>
                          </a:lnTo>
                          <a:lnTo>
                            <a:pt x="1042" y="110"/>
                          </a:lnTo>
                          <a:lnTo>
                            <a:pt x="1042" y="110"/>
                          </a:lnTo>
                          <a:lnTo>
                            <a:pt x="1042" y="112"/>
                          </a:lnTo>
                          <a:lnTo>
                            <a:pt x="1042" y="114"/>
                          </a:lnTo>
                          <a:lnTo>
                            <a:pt x="1042" y="115"/>
                          </a:lnTo>
                          <a:lnTo>
                            <a:pt x="1042" y="115"/>
                          </a:lnTo>
                          <a:lnTo>
                            <a:pt x="1044" y="115"/>
                          </a:lnTo>
                          <a:lnTo>
                            <a:pt x="1044" y="117"/>
                          </a:lnTo>
                          <a:lnTo>
                            <a:pt x="1044" y="119"/>
                          </a:lnTo>
                          <a:lnTo>
                            <a:pt x="1046" y="119"/>
                          </a:lnTo>
                          <a:lnTo>
                            <a:pt x="1046" y="124"/>
                          </a:lnTo>
                          <a:lnTo>
                            <a:pt x="1046" y="126"/>
                          </a:lnTo>
                          <a:lnTo>
                            <a:pt x="1046" y="126"/>
                          </a:lnTo>
                          <a:lnTo>
                            <a:pt x="1046" y="126"/>
                          </a:lnTo>
                          <a:lnTo>
                            <a:pt x="1042" y="126"/>
                          </a:lnTo>
                          <a:lnTo>
                            <a:pt x="1044" y="129"/>
                          </a:lnTo>
                          <a:lnTo>
                            <a:pt x="1046" y="131"/>
                          </a:lnTo>
                          <a:lnTo>
                            <a:pt x="1049" y="133"/>
                          </a:lnTo>
                          <a:lnTo>
                            <a:pt x="1049" y="136"/>
                          </a:lnTo>
                          <a:lnTo>
                            <a:pt x="1047" y="136"/>
                          </a:lnTo>
                          <a:lnTo>
                            <a:pt x="1047" y="136"/>
                          </a:lnTo>
                          <a:lnTo>
                            <a:pt x="1047" y="138"/>
                          </a:lnTo>
                          <a:lnTo>
                            <a:pt x="1049" y="138"/>
                          </a:lnTo>
                          <a:lnTo>
                            <a:pt x="1047" y="140"/>
                          </a:lnTo>
                          <a:lnTo>
                            <a:pt x="1047" y="140"/>
                          </a:lnTo>
                          <a:lnTo>
                            <a:pt x="1047" y="140"/>
                          </a:lnTo>
                          <a:lnTo>
                            <a:pt x="1047" y="142"/>
                          </a:lnTo>
                          <a:lnTo>
                            <a:pt x="1047" y="143"/>
                          </a:lnTo>
                          <a:lnTo>
                            <a:pt x="1049" y="143"/>
                          </a:lnTo>
                          <a:lnTo>
                            <a:pt x="1047" y="149"/>
                          </a:lnTo>
                          <a:lnTo>
                            <a:pt x="1042" y="150"/>
                          </a:lnTo>
                          <a:lnTo>
                            <a:pt x="1040" y="154"/>
                          </a:lnTo>
                          <a:lnTo>
                            <a:pt x="1039" y="154"/>
                          </a:lnTo>
                          <a:lnTo>
                            <a:pt x="1039" y="156"/>
                          </a:lnTo>
                          <a:lnTo>
                            <a:pt x="1042" y="157"/>
                          </a:lnTo>
                          <a:lnTo>
                            <a:pt x="1044" y="159"/>
                          </a:lnTo>
                          <a:lnTo>
                            <a:pt x="1046" y="161"/>
                          </a:lnTo>
                          <a:lnTo>
                            <a:pt x="1046" y="163"/>
                          </a:lnTo>
                          <a:lnTo>
                            <a:pt x="1042" y="163"/>
                          </a:lnTo>
                          <a:lnTo>
                            <a:pt x="1040" y="161"/>
                          </a:lnTo>
                          <a:lnTo>
                            <a:pt x="1039" y="161"/>
                          </a:lnTo>
                          <a:lnTo>
                            <a:pt x="1035" y="161"/>
                          </a:lnTo>
                          <a:lnTo>
                            <a:pt x="1035" y="164"/>
                          </a:lnTo>
                          <a:lnTo>
                            <a:pt x="1033" y="166"/>
                          </a:lnTo>
                          <a:lnTo>
                            <a:pt x="1032" y="168"/>
                          </a:lnTo>
                          <a:lnTo>
                            <a:pt x="1030" y="170"/>
                          </a:lnTo>
                          <a:lnTo>
                            <a:pt x="1033" y="170"/>
                          </a:lnTo>
                          <a:lnTo>
                            <a:pt x="1032" y="171"/>
                          </a:lnTo>
                          <a:lnTo>
                            <a:pt x="1032" y="173"/>
                          </a:lnTo>
                          <a:lnTo>
                            <a:pt x="1030" y="173"/>
                          </a:lnTo>
                          <a:lnTo>
                            <a:pt x="1032" y="178"/>
                          </a:lnTo>
                          <a:lnTo>
                            <a:pt x="1032" y="182"/>
                          </a:lnTo>
                          <a:lnTo>
                            <a:pt x="1035" y="184"/>
                          </a:lnTo>
                          <a:lnTo>
                            <a:pt x="1035" y="184"/>
                          </a:lnTo>
                          <a:lnTo>
                            <a:pt x="1026" y="185"/>
                          </a:lnTo>
                          <a:lnTo>
                            <a:pt x="1026" y="191"/>
                          </a:lnTo>
                          <a:lnTo>
                            <a:pt x="1028" y="191"/>
                          </a:lnTo>
                          <a:lnTo>
                            <a:pt x="1028" y="194"/>
                          </a:lnTo>
                          <a:lnTo>
                            <a:pt x="1030" y="194"/>
                          </a:lnTo>
                          <a:lnTo>
                            <a:pt x="1032" y="196"/>
                          </a:lnTo>
                          <a:lnTo>
                            <a:pt x="1033" y="196"/>
                          </a:lnTo>
                          <a:lnTo>
                            <a:pt x="1033" y="197"/>
                          </a:lnTo>
                          <a:lnTo>
                            <a:pt x="1037" y="197"/>
                          </a:lnTo>
                          <a:lnTo>
                            <a:pt x="1039" y="197"/>
                          </a:lnTo>
                          <a:lnTo>
                            <a:pt x="1039" y="197"/>
                          </a:lnTo>
                          <a:lnTo>
                            <a:pt x="1039" y="199"/>
                          </a:lnTo>
                          <a:lnTo>
                            <a:pt x="1037" y="201"/>
                          </a:lnTo>
                          <a:lnTo>
                            <a:pt x="1035" y="203"/>
                          </a:lnTo>
                          <a:lnTo>
                            <a:pt x="1035" y="204"/>
                          </a:lnTo>
                          <a:lnTo>
                            <a:pt x="1033" y="206"/>
                          </a:lnTo>
                          <a:lnTo>
                            <a:pt x="1033" y="210"/>
                          </a:lnTo>
                          <a:lnTo>
                            <a:pt x="1037" y="210"/>
                          </a:lnTo>
                          <a:lnTo>
                            <a:pt x="1037" y="208"/>
                          </a:lnTo>
                          <a:lnTo>
                            <a:pt x="1037" y="206"/>
                          </a:lnTo>
                          <a:lnTo>
                            <a:pt x="1040" y="206"/>
                          </a:lnTo>
                          <a:lnTo>
                            <a:pt x="1040" y="210"/>
                          </a:lnTo>
                          <a:lnTo>
                            <a:pt x="1042" y="210"/>
                          </a:lnTo>
                          <a:lnTo>
                            <a:pt x="1042" y="201"/>
                          </a:lnTo>
                          <a:lnTo>
                            <a:pt x="1042" y="201"/>
                          </a:lnTo>
                          <a:lnTo>
                            <a:pt x="1042" y="199"/>
                          </a:lnTo>
                          <a:lnTo>
                            <a:pt x="1044" y="201"/>
                          </a:lnTo>
                          <a:lnTo>
                            <a:pt x="1046" y="201"/>
                          </a:lnTo>
                          <a:lnTo>
                            <a:pt x="1047" y="201"/>
                          </a:lnTo>
                          <a:lnTo>
                            <a:pt x="1047" y="203"/>
                          </a:lnTo>
                          <a:lnTo>
                            <a:pt x="1051" y="203"/>
                          </a:lnTo>
                          <a:lnTo>
                            <a:pt x="1054" y="208"/>
                          </a:lnTo>
                          <a:lnTo>
                            <a:pt x="1056" y="208"/>
                          </a:lnTo>
                          <a:lnTo>
                            <a:pt x="1056" y="211"/>
                          </a:lnTo>
                          <a:lnTo>
                            <a:pt x="1058" y="211"/>
                          </a:lnTo>
                          <a:lnTo>
                            <a:pt x="1059" y="215"/>
                          </a:lnTo>
                          <a:lnTo>
                            <a:pt x="1063" y="215"/>
                          </a:lnTo>
                          <a:lnTo>
                            <a:pt x="1063" y="211"/>
                          </a:lnTo>
                          <a:lnTo>
                            <a:pt x="1066" y="211"/>
                          </a:lnTo>
                          <a:lnTo>
                            <a:pt x="1068" y="210"/>
                          </a:lnTo>
                          <a:lnTo>
                            <a:pt x="1070" y="210"/>
                          </a:lnTo>
                          <a:lnTo>
                            <a:pt x="1070" y="208"/>
                          </a:lnTo>
                          <a:lnTo>
                            <a:pt x="1072" y="208"/>
                          </a:lnTo>
                          <a:lnTo>
                            <a:pt x="1072" y="208"/>
                          </a:lnTo>
                          <a:lnTo>
                            <a:pt x="1079" y="206"/>
                          </a:lnTo>
                          <a:lnTo>
                            <a:pt x="1079" y="204"/>
                          </a:lnTo>
                          <a:lnTo>
                            <a:pt x="1080" y="206"/>
                          </a:lnTo>
                          <a:lnTo>
                            <a:pt x="1080" y="206"/>
                          </a:lnTo>
                          <a:lnTo>
                            <a:pt x="1082" y="206"/>
                          </a:lnTo>
                          <a:lnTo>
                            <a:pt x="1082" y="208"/>
                          </a:lnTo>
                          <a:lnTo>
                            <a:pt x="1082" y="208"/>
                          </a:lnTo>
                          <a:lnTo>
                            <a:pt x="1075" y="208"/>
                          </a:lnTo>
                          <a:lnTo>
                            <a:pt x="1073" y="210"/>
                          </a:lnTo>
                          <a:lnTo>
                            <a:pt x="1073" y="211"/>
                          </a:lnTo>
                          <a:lnTo>
                            <a:pt x="1072" y="211"/>
                          </a:lnTo>
                          <a:lnTo>
                            <a:pt x="1072" y="220"/>
                          </a:lnTo>
                          <a:lnTo>
                            <a:pt x="1072" y="220"/>
                          </a:lnTo>
                          <a:lnTo>
                            <a:pt x="1072" y="222"/>
                          </a:lnTo>
                          <a:lnTo>
                            <a:pt x="1070" y="222"/>
                          </a:lnTo>
                          <a:lnTo>
                            <a:pt x="1068" y="220"/>
                          </a:lnTo>
                          <a:lnTo>
                            <a:pt x="1068" y="220"/>
                          </a:lnTo>
                          <a:lnTo>
                            <a:pt x="1068" y="222"/>
                          </a:lnTo>
                          <a:lnTo>
                            <a:pt x="1066" y="222"/>
                          </a:lnTo>
                          <a:lnTo>
                            <a:pt x="1065" y="222"/>
                          </a:lnTo>
                          <a:lnTo>
                            <a:pt x="1065" y="220"/>
                          </a:lnTo>
                          <a:lnTo>
                            <a:pt x="1061" y="220"/>
                          </a:lnTo>
                          <a:lnTo>
                            <a:pt x="1058" y="222"/>
                          </a:lnTo>
                          <a:lnTo>
                            <a:pt x="1056" y="224"/>
                          </a:lnTo>
                          <a:lnTo>
                            <a:pt x="1056" y="225"/>
                          </a:lnTo>
                          <a:lnTo>
                            <a:pt x="1058" y="227"/>
                          </a:lnTo>
                          <a:lnTo>
                            <a:pt x="1059" y="229"/>
                          </a:lnTo>
                          <a:lnTo>
                            <a:pt x="1058" y="231"/>
                          </a:lnTo>
                          <a:lnTo>
                            <a:pt x="1058" y="232"/>
                          </a:lnTo>
                          <a:lnTo>
                            <a:pt x="1056" y="236"/>
                          </a:lnTo>
                          <a:lnTo>
                            <a:pt x="1056" y="238"/>
                          </a:lnTo>
                          <a:lnTo>
                            <a:pt x="1061" y="238"/>
                          </a:lnTo>
                          <a:lnTo>
                            <a:pt x="1065" y="236"/>
                          </a:lnTo>
                          <a:lnTo>
                            <a:pt x="1066" y="234"/>
                          </a:lnTo>
                          <a:lnTo>
                            <a:pt x="1068" y="234"/>
                          </a:lnTo>
                          <a:lnTo>
                            <a:pt x="1068" y="236"/>
                          </a:lnTo>
                          <a:lnTo>
                            <a:pt x="1068" y="236"/>
                          </a:lnTo>
                          <a:lnTo>
                            <a:pt x="1068" y="238"/>
                          </a:lnTo>
                          <a:lnTo>
                            <a:pt x="1068" y="238"/>
                          </a:lnTo>
                          <a:lnTo>
                            <a:pt x="1068" y="238"/>
                          </a:lnTo>
                          <a:lnTo>
                            <a:pt x="1070" y="239"/>
                          </a:lnTo>
                          <a:lnTo>
                            <a:pt x="1068" y="241"/>
                          </a:lnTo>
                          <a:lnTo>
                            <a:pt x="1068" y="243"/>
                          </a:lnTo>
                          <a:lnTo>
                            <a:pt x="1068" y="243"/>
                          </a:lnTo>
                          <a:lnTo>
                            <a:pt x="1066" y="243"/>
                          </a:lnTo>
                          <a:lnTo>
                            <a:pt x="1065" y="243"/>
                          </a:lnTo>
                          <a:lnTo>
                            <a:pt x="1063" y="245"/>
                          </a:lnTo>
                          <a:lnTo>
                            <a:pt x="1059" y="245"/>
                          </a:lnTo>
                          <a:lnTo>
                            <a:pt x="1059" y="246"/>
                          </a:lnTo>
                          <a:lnTo>
                            <a:pt x="1054" y="246"/>
                          </a:lnTo>
                          <a:lnTo>
                            <a:pt x="1054" y="248"/>
                          </a:lnTo>
                          <a:lnTo>
                            <a:pt x="1049" y="252"/>
                          </a:lnTo>
                          <a:lnTo>
                            <a:pt x="1049" y="253"/>
                          </a:lnTo>
                          <a:lnTo>
                            <a:pt x="1049" y="253"/>
                          </a:lnTo>
                          <a:lnTo>
                            <a:pt x="1047" y="255"/>
                          </a:lnTo>
                          <a:lnTo>
                            <a:pt x="1047" y="255"/>
                          </a:lnTo>
                          <a:lnTo>
                            <a:pt x="1047" y="257"/>
                          </a:lnTo>
                          <a:lnTo>
                            <a:pt x="1046" y="257"/>
                          </a:lnTo>
                          <a:lnTo>
                            <a:pt x="1046" y="259"/>
                          </a:lnTo>
                          <a:lnTo>
                            <a:pt x="1044" y="257"/>
                          </a:lnTo>
                          <a:lnTo>
                            <a:pt x="1040" y="257"/>
                          </a:lnTo>
                          <a:lnTo>
                            <a:pt x="1040" y="260"/>
                          </a:lnTo>
                          <a:lnTo>
                            <a:pt x="1040" y="260"/>
                          </a:lnTo>
                          <a:lnTo>
                            <a:pt x="1040" y="262"/>
                          </a:lnTo>
                          <a:lnTo>
                            <a:pt x="1037" y="262"/>
                          </a:lnTo>
                          <a:lnTo>
                            <a:pt x="1037" y="267"/>
                          </a:lnTo>
                          <a:lnTo>
                            <a:pt x="1035" y="267"/>
                          </a:lnTo>
                          <a:lnTo>
                            <a:pt x="1033" y="269"/>
                          </a:lnTo>
                          <a:lnTo>
                            <a:pt x="1033" y="271"/>
                          </a:lnTo>
                          <a:lnTo>
                            <a:pt x="1037" y="271"/>
                          </a:lnTo>
                          <a:lnTo>
                            <a:pt x="1037" y="273"/>
                          </a:lnTo>
                          <a:lnTo>
                            <a:pt x="1039" y="274"/>
                          </a:lnTo>
                          <a:lnTo>
                            <a:pt x="1039" y="274"/>
                          </a:lnTo>
                          <a:lnTo>
                            <a:pt x="1039" y="276"/>
                          </a:lnTo>
                          <a:lnTo>
                            <a:pt x="1037" y="276"/>
                          </a:lnTo>
                          <a:lnTo>
                            <a:pt x="1037" y="278"/>
                          </a:lnTo>
                          <a:lnTo>
                            <a:pt x="1037" y="280"/>
                          </a:lnTo>
                          <a:lnTo>
                            <a:pt x="1039" y="280"/>
                          </a:lnTo>
                          <a:lnTo>
                            <a:pt x="1044" y="281"/>
                          </a:lnTo>
                          <a:lnTo>
                            <a:pt x="1044" y="283"/>
                          </a:lnTo>
                          <a:lnTo>
                            <a:pt x="1042" y="285"/>
                          </a:lnTo>
                          <a:lnTo>
                            <a:pt x="1040" y="285"/>
                          </a:lnTo>
                          <a:lnTo>
                            <a:pt x="1037" y="287"/>
                          </a:lnTo>
                          <a:lnTo>
                            <a:pt x="1037" y="283"/>
                          </a:lnTo>
                          <a:lnTo>
                            <a:pt x="1030" y="281"/>
                          </a:lnTo>
                          <a:lnTo>
                            <a:pt x="1030" y="280"/>
                          </a:lnTo>
                          <a:lnTo>
                            <a:pt x="1030" y="280"/>
                          </a:lnTo>
                          <a:lnTo>
                            <a:pt x="1030" y="278"/>
                          </a:lnTo>
                          <a:lnTo>
                            <a:pt x="1028" y="276"/>
                          </a:lnTo>
                          <a:lnTo>
                            <a:pt x="1025" y="276"/>
                          </a:lnTo>
                          <a:lnTo>
                            <a:pt x="1023" y="274"/>
                          </a:lnTo>
                          <a:lnTo>
                            <a:pt x="1021" y="271"/>
                          </a:lnTo>
                          <a:lnTo>
                            <a:pt x="1019" y="271"/>
                          </a:lnTo>
                          <a:lnTo>
                            <a:pt x="1019" y="269"/>
                          </a:lnTo>
                          <a:lnTo>
                            <a:pt x="1019" y="269"/>
                          </a:lnTo>
                          <a:lnTo>
                            <a:pt x="1021" y="269"/>
                          </a:lnTo>
                          <a:lnTo>
                            <a:pt x="1021" y="266"/>
                          </a:lnTo>
                          <a:lnTo>
                            <a:pt x="1023" y="266"/>
                          </a:lnTo>
                          <a:lnTo>
                            <a:pt x="1023" y="259"/>
                          </a:lnTo>
                          <a:lnTo>
                            <a:pt x="1025" y="259"/>
                          </a:lnTo>
                          <a:lnTo>
                            <a:pt x="1025" y="253"/>
                          </a:lnTo>
                          <a:lnTo>
                            <a:pt x="1023" y="253"/>
                          </a:lnTo>
                          <a:lnTo>
                            <a:pt x="1023" y="253"/>
                          </a:lnTo>
                          <a:lnTo>
                            <a:pt x="1023" y="253"/>
                          </a:lnTo>
                          <a:lnTo>
                            <a:pt x="1021" y="255"/>
                          </a:lnTo>
                          <a:lnTo>
                            <a:pt x="1021" y="255"/>
                          </a:lnTo>
                          <a:lnTo>
                            <a:pt x="1021" y="257"/>
                          </a:lnTo>
                          <a:lnTo>
                            <a:pt x="1018" y="257"/>
                          </a:lnTo>
                          <a:lnTo>
                            <a:pt x="1019" y="255"/>
                          </a:lnTo>
                          <a:lnTo>
                            <a:pt x="1021" y="255"/>
                          </a:lnTo>
                          <a:lnTo>
                            <a:pt x="1021" y="253"/>
                          </a:lnTo>
                          <a:lnTo>
                            <a:pt x="1021" y="253"/>
                          </a:lnTo>
                          <a:lnTo>
                            <a:pt x="1021" y="248"/>
                          </a:lnTo>
                          <a:lnTo>
                            <a:pt x="1021" y="248"/>
                          </a:lnTo>
                          <a:lnTo>
                            <a:pt x="1021" y="246"/>
                          </a:lnTo>
                          <a:lnTo>
                            <a:pt x="1019" y="246"/>
                          </a:lnTo>
                          <a:lnTo>
                            <a:pt x="1019" y="250"/>
                          </a:lnTo>
                          <a:lnTo>
                            <a:pt x="1018" y="250"/>
                          </a:lnTo>
                          <a:lnTo>
                            <a:pt x="1018" y="253"/>
                          </a:lnTo>
                          <a:lnTo>
                            <a:pt x="1012" y="253"/>
                          </a:lnTo>
                          <a:lnTo>
                            <a:pt x="1012" y="250"/>
                          </a:lnTo>
                          <a:lnTo>
                            <a:pt x="1011" y="248"/>
                          </a:lnTo>
                          <a:lnTo>
                            <a:pt x="1009" y="246"/>
                          </a:lnTo>
                          <a:lnTo>
                            <a:pt x="1005" y="245"/>
                          </a:lnTo>
                          <a:lnTo>
                            <a:pt x="1004" y="245"/>
                          </a:lnTo>
                          <a:lnTo>
                            <a:pt x="1002" y="243"/>
                          </a:lnTo>
                          <a:lnTo>
                            <a:pt x="998" y="241"/>
                          </a:lnTo>
                          <a:lnTo>
                            <a:pt x="998" y="243"/>
                          </a:lnTo>
                          <a:lnTo>
                            <a:pt x="998" y="243"/>
                          </a:lnTo>
                          <a:lnTo>
                            <a:pt x="998" y="245"/>
                          </a:lnTo>
                          <a:lnTo>
                            <a:pt x="998" y="246"/>
                          </a:lnTo>
                          <a:lnTo>
                            <a:pt x="995" y="245"/>
                          </a:lnTo>
                          <a:lnTo>
                            <a:pt x="997" y="252"/>
                          </a:lnTo>
                          <a:lnTo>
                            <a:pt x="997" y="255"/>
                          </a:lnTo>
                          <a:lnTo>
                            <a:pt x="998" y="260"/>
                          </a:lnTo>
                          <a:lnTo>
                            <a:pt x="997" y="260"/>
                          </a:lnTo>
                          <a:lnTo>
                            <a:pt x="997" y="262"/>
                          </a:lnTo>
                          <a:lnTo>
                            <a:pt x="995" y="260"/>
                          </a:lnTo>
                          <a:lnTo>
                            <a:pt x="995" y="260"/>
                          </a:lnTo>
                          <a:lnTo>
                            <a:pt x="993" y="260"/>
                          </a:lnTo>
                          <a:lnTo>
                            <a:pt x="991" y="262"/>
                          </a:lnTo>
                          <a:lnTo>
                            <a:pt x="991" y="262"/>
                          </a:lnTo>
                          <a:lnTo>
                            <a:pt x="990" y="264"/>
                          </a:lnTo>
                          <a:lnTo>
                            <a:pt x="990" y="264"/>
                          </a:lnTo>
                          <a:lnTo>
                            <a:pt x="990" y="264"/>
                          </a:lnTo>
                          <a:lnTo>
                            <a:pt x="990" y="266"/>
                          </a:lnTo>
                          <a:lnTo>
                            <a:pt x="988" y="266"/>
                          </a:lnTo>
                          <a:lnTo>
                            <a:pt x="988" y="264"/>
                          </a:lnTo>
                          <a:lnTo>
                            <a:pt x="983" y="264"/>
                          </a:lnTo>
                          <a:lnTo>
                            <a:pt x="983" y="262"/>
                          </a:lnTo>
                          <a:lnTo>
                            <a:pt x="974" y="262"/>
                          </a:lnTo>
                          <a:lnTo>
                            <a:pt x="972" y="262"/>
                          </a:lnTo>
                          <a:lnTo>
                            <a:pt x="970" y="260"/>
                          </a:lnTo>
                          <a:lnTo>
                            <a:pt x="970" y="259"/>
                          </a:lnTo>
                          <a:lnTo>
                            <a:pt x="967" y="259"/>
                          </a:lnTo>
                          <a:lnTo>
                            <a:pt x="965" y="259"/>
                          </a:lnTo>
                          <a:lnTo>
                            <a:pt x="965" y="260"/>
                          </a:lnTo>
                          <a:lnTo>
                            <a:pt x="962" y="260"/>
                          </a:lnTo>
                          <a:lnTo>
                            <a:pt x="962" y="262"/>
                          </a:lnTo>
                          <a:lnTo>
                            <a:pt x="955" y="262"/>
                          </a:lnTo>
                          <a:lnTo>
                            <a:pt x="955" y="264"/>
                          </a:lnTo>
                          <a:lnTo>
                            <a:pt x="951" y="267"/>
                          </a:lnTo>
                          <a:lnTo>
                            <a:pt x="950" y="264"/>
                          </a:lnTo>
                          <a:lnTo>
                            <a:pt x="946" y="262"/>
                          </a:lnTo>
                          <a:lnTo>
                            <a:pt x="946" y="262"/>
                          </a:lnTo>
                          <a:lnTo>
                            <a:pt x="946" y="262"/>
                          </a:lnTo>
                          <a:lnTo>
                            <a:pt x="946" y="262"/>
                          </a:lnTo>
                          <a:lnTo>
                            <a:pt x="944" y="264"/>
                          </a:lnTo>
                          <a:lnTo>
                            <a:pt x="943" y="264"/>
                          </a:lnTo>
                          <a:lnTo>
                            <a:pt x="941" y="262"/>
                          </a:lnTo>
                          <a:lnTo>
                            <a:pt x="941" y="260"/>
                          </a:lnTo>
                          <a:lnTo>
                            <a:pt x="937" y="260"/>
                          </a:lnTo>
                          <a:lnTo>
                            <a:pt x="934" y="260"/>
                          </a:lnTo>
                          <a:lnTo>
                            <a:pt x="932" y="260"/>
                          </a:lnTo>
                          <a:lnTo>
                            <a:pt x="932" y="257"/>
                          </a:lnTo>
                          <a:lnTo>
                            <a:pt x="929" y="257"/>
                          </a:lnTo>
                          <a:lnTo>
                            <a:pt x="929" y="257"/>
                          </a:lnTo>
                          <a:lnTo>
                            <a:pt x="927" y="257"/>
                          </a:lnTo>
                          <a:lnTo>
                            <a:pt x="927" y="253"/>
                          </a:lnTo>
                          <a:lnTo>
                            <a:pt x="923" y="253"/>
                          </a:lnTo>
                          <a:lnTo>
                            <a:pt x="923" y="253"/>
                          </a:lnTo>
                          <a:lnTo>
                            <a:pt x="922" y="252"/>
                          </a:lnTo>
                          <a:lnTo>
                            <a:pt x="920" y="255"/>
                          </a:lnTo>
                          <a:lnTo>
                            <a:pt x="913" y="255"/>
                          </a:lnTo>
                          <a:lnTo>
                            <a:pt x="913" y="257"/>
                          </a:lnTo>
                          <a:lnTo>
                            <a:pt x="909" y="257"/>
                          </a:lnTo>
                          <a:lnTo>
                            <a:pt x="911" y="253"/>
                          </a:lnTo>
                          <a:lnTo>
                            <a:pt x="913" y="252"/>
                          </a:lnTo>
                          <a:lnTo>
                            <a:pt x="911" y="248"/>
                          </a:lnTo>
                          <a:lnTo>
                            <a:pt x="909" y="246"/>
                          </a:lnTo>
                          <a:lnTo>
                            <a:pt x="908" y="246"/>
                          </a:lnTo>
                          <a:lnTo>
                            <a:pt x="908" y="248"/>
                          </a:lnTo>
                          <a:lnTo>
                            <a:pt x="904" y="248"/>
                          </a:lnTo>
                          <a:lnTo>
                            <a:pt x="904" y="250"/>
                          </a:lnTo>
                          <a:lnTo>
                            <a:pt x="904" y="252"/>
                          </a:lnTo>
                          <a:lnTo>
                            <a:pt x="901" y="252"/>
                          </a:lnTo>
                          <a:lnTo>
                            <a:pt x="901" y="250"/>
                          </a:lnTo>
                          <a:lnTo>
                            <a:pt x="899" y="250"/>
                          </a:lnTo>
                          <a:lnTo>
                            <a:pt x="897" y="250"/>
                          </a:lnTo>
                          <a:lnTo>
                            <a:pt x="895" y="245"/>
                          </a:lnTo>
                          <a:lnTo>
                            <a:pt x="897" y="245"/>
                          </a:lnTo>
                          <a:lnTo>
                            <a:pt x="897" y="243"/>
                          </a:lnTo>
                          <a:lnTo>
                            <a:pt x="897" y="241"/>
                          </a:lnTo>
                          <a:lnTo>
                            <a:pt x="895" y="241"/>
                          </a:lnTo>
                          <a:lnTo>
                            <a:pt x="895" y="239"/>
                          </a:lnTo>
                          <a:lnTo>
                            <a:pt x="894" y="238"/>
                          </a:lnTo>
                          <a:lnTo>
                            <a:pt x="894" y="236"/>
                          </a:lnTo>
                          <a:lnTo>
                            <a:pt x="895" y="234"/>
                          </a:lnTo>
                          <a:lnTo>
                            <a:pt x="883" y="229"/>
                          </a:lnTo>
                          <a:lnTo>
                            <a:pt x="883" y="231"/>
                          </a:lnTo>
                          <a:lnTo>
                            <a:pt x="878" y="231"/>
                          </a:lnTo>
                          <a:lnTo>
                            <a:pt x="878" y="232"/>
                          </a:lnTo>
                          <a:lnTo>
                            <a:pt x="869" y="231"/>
                          </a:lnTo>
                          <a:lnTo>
                            <a:pt x="869" y="232"/>
                          </a:lnTo>
                          <a:lnTo>
                            <a:pt x="866" y="232"/>
                          </a:lnTo>
                          <a:lnTo>
                            <a:pt x="866" y="234"/>
                          </a:lnTo>
                          <a:lnTo>
                            <a:pt x="864" y="234"/>
                          </a:lnTo>
                          <a:lnTo>
                            <a:pt x="864" y="234"/>
                          </a:lnTo>
                          <a:lnTo>
                            <a:pt x="862" y="232"/>
                          </a:lnTo>
                          <a:lnTo>
                            <a:pt x="859" y="232"/>
                          </a:lnTo>
                          <a:lnTo>
                            <a:pt x="855" y="232"/>
                          </a:lnTo>
                          <a:lnTo>
                            <a:pt x="854" y="234"/>
                          </a:lnTo>
                          <a:lnTo>
                            <a:pt x="852" y="234"/>
                          </a:lnTo>
                          <a:lnTo>
                            <a:pt x="854" y="238"/>
                          </a:lnTo>
                          <a:lnTo>
                            <a:pt x="852" y="238"/>
                          </a:lnTo>
                          <a:lnTo>
                            <a:pt x="850" y="245"/>
                          </a:lnTo>
                          <a:lnTo>
                            <a:pt x="850" y="245"/>
                          </a:lnTo>
                          <a:lnTo>
                            <a:pt x="848" y="246"/>
                          </a:lnTo>
                          <a:lnTo>
                            <a:pt x="848" y="246"/>
                          </a:lnTo>
                          <a:lnTo>
                            <a:pt x="847" y="246"/>
                          </a:lnTo>
                          <a:lnTo>
                            <a:pt x="845" y="252"/>
                          </a:lnTo>
                          <a:lnTo>
                            <a:pt x="848" y="253"/>
                          </a:lnTo>
                          <a:lnTo>
                            <a:pt x="848" y="252"/>
                          </a:lnTo>
                          <a:lnTo>
                            <a:pt x="852" y="250"/>
                          </a:lnTo>
                          <a:lnTo>
                            <a:pt x="852" y="252"/>
                          </a:lnTo>
                          <a:lnTo>
                            <a:pt x="855" y="253"/>
                          </a:lnTo>
                          <a:lnTo>
                            <a:pt x="857" y="250"/>
                          </a:lnTo>
                          <a:lnTo>
                            <a:pt x="854" y="250"/>
                          </a:lnTo>
                          <a:lnTo>
                            <a:pt x="855" y="248"/>
                          </a:lnTo>
                          <a:lnTo>
                            <a:pt x="855" y="246"/>
                          </a:lnTo>
                          <a:lnTo>
                            <a:pt x="857" y="246"/>
                          </a:lnTo>
                          <a:lnTo>
                            <a:pt x="857" y="245"/>
                          </a:lnTo>
                          <a:lnTo>
                            <a:pt x="859" y="246"/>
                          </a:lnTo>
                          <a:lnTo>
                            <a:pt x="859" y="246"/>
                          </a:lnTo>
                          <a:lnTo>
                            <a:pt x="862" y="248"/>
                          </a:lnTo>
                          <a:lnTo>
                            <a:pt x="864" y="246"/>
                          </a:lnTo>
                          <a:lnTo>
                            <a:pt x="866" y="246"/>
                          </a:lnTo>
                          <a:lnTo>
                            <a:pt x="867" y="243"/>
                          </a:lnTo>
                          <a:lnTo>
                            <a:pt x="874" y="245"/>
                          </a:lnTo>
                          <a:lnTo>
                            <a:pt x="874" y="243"/>
                          </a:lnTo>
                          <a:lnTo>
                            <a:pt x="880" y="243"/>
                          </a:lnTo>
                          <a:lnTo>
                            <a:pt x="880" y="241"/>
                          </a:lnTo>
                          <a:lnTo>
                            <a:pt x="880" y="241"/>
                          </a:lnTo>
                          <a:lnTo>
                            <a:pt x="880" y="239"/>
                          </a:lnTo>
                          <a:lnTo>
                            <a:pt x="880" y="238"/>
                          </a:lnTo>
                          <a:lnTo>
                            <a:pt x="878" y="238"/>
                          </a:lnTo>
                          <a:lnTo>
                            <a:pt x="878" y="236"/>
                          </a:lnTo>
                          <a:lnTo>
                            <a:pt x="880" y="236"/>
                          </a:lnTo>
                          <a:lnTo>
                            <a:pt x="881" y="236"/>
                          </a:lnTo>
                          <a:lnTo>
                            <a:pt x="883" y="238"/>
                          </a:lnTo>
                          <a:lnTo>
                            <a:pt x="883" y="238"/>
                          </a:lnTo>
                          <a:lnTo>
                            <a:pt x="888" y="239"/>
                          </a:lnTo>
                          <a:lnTo>
                            <a:pt x="888" y="241"/>
                          </a:lnTo>
                          <a:lnTo>
                            <a:pt x="888" y="241"/>
                          </a:lnTo>
                          <a:lnTo>
                            <a:pt x="887" y="241"/>
                          </a:lnTo>
                          <a:lnTo>
                            <a:pt x="885" y="243"/>
                          </a:lnTo>
                          <a:lnTo>
                            <a:pt x="883" y="243"/>
                          </a:lnTo>
                          <a:lnTo>
                            <a:pt x="881" y="243"/>
                          </a:lnTo>
                          <a:lnTo>
                            <a:pt x="881" y="243"/>
                          </a:lnTo>
                          <a:lnTo>
                            <a:pt x="880" y="246"/>
                          </a:lnTo>
                          <a:lnTo>
                            <a:pt x="876" y="246"/>
                          </a:lnTo>
                          <a:lnTo>
                            <a:pt x="874" y="246"/>
                          </a:lnTo>
                          <a:lnTo>
                            <a:pt x="873" y="248"/>
                          </a:lnTo>
                          <a:lnTo>
                            <a:pt x="871" y="250"/>
                          </a:lnTo>
                          <a:lnTo>
                            <a:pt x="869" y="250"/>
                          </a:lnTo>
                          <a:lnTo>
                            <a:pt x="869" y="253"/>
                          </a:lnTo>
                          <a:lnTo>
                            <a:pt x="862" y="253"/>
                          </a:lnTo>
                          <a:lnTo>
                            <a:pt x="862" y="255"/>
                          </a:lnTo>
                          <a:lnTo>
                            <a:pt x="860" y="255"/>
                          </a:lnTo>
                          <a:lnTo>
                            <a:pt x="860" y="257"/>
                          </a:lnTo>
                          <a:lnTo>
                            <a:pt x="859" y="259"/>
                          </a:lnTo>
                          <a:lnTo>
                            <a:pt x="855" y="259"/>
                          </a:lnTo>
                          <a:lnTo>
                            <a:pt x="855" y="262"/>
                          </a:lnTo>
                          <a:lnTo>
                            <a:pt x="854" y="262"/>
                          </a:lnTo>
                          <a:lnTo>
                            <a:pt x="850" y="264"/>
                          </a:lnTo>
                          <a:lnTo>
                            <a:pt x="852" y="271"/>
                          </a:lnTo>
                          <a:lnTo>
                            <a:pt x="854" y="271"/>
                          </a:lnTo>
                          <a:lnTo>
                            <a:pt x="854" y="273"/>
                          </a:lnTo>
                          <a:lnTo>
                            <a:pt x="855" y="274"/>
                          </a:lnTo>
                          <a:lnTo>
                            <a:pt x="855" y="276"/>
                          </a:lnTo>
                          <a:lnTo>
                            <a:pt x="854" y="276"/>
                          </a:lnTo>
                          <a:lnTo>
                            <a:pt x="854" y="280"/>
                          </a:lnTo>
                          <a:lnTo>
                            <a:pt x="854" y="281"/>
                          </a:lnTo>
                          <a:lnTo>
                            <a:pt x="855" y="281"/>
                          </a:lnTo>
                          <a:lnTo>
                            <a:pt x="857" y="281"/>
                          </a:lnTo>
                          <a:lnTo>
                            <a:pt x="857" y="283"/>
                          </a:lnTo>
                          <a:lnTo>
                            <a:pt x="859" y="287"/>
                          </a:lnTo>
                          <a:lnTo>
                            <a:pt x="855" y="287"/>
                          </a:lnTo>
                          <a:lnTo>
                            <a:pt x="854" y="287"/>
                          </a:lnTo>
                          <a:lnTo>
                            <a:pt x="854" y="288"/>
                          </a:lnTo>
                          <a:lnTo>
                            <a:pt x="854" y="292"/>
                          </a:lnTo>
                          <a:lnTo>
                            <a:pt x="852" y="292"/>
                          </a:lnTo>
                          <a:lnTo>
                            <a:pt x="852" y="292"/>
                          </a:lnTo>
                          <a:lnTo>
                            <a:pt x="852" y="292"/>
                          </a:lnTo>
                          <a:lnTo>
                            <a:pt x="848" y="288"/>
                          </a:lnTo>
                          <a:lnTo>
                            <a:pt x="847" y="285"/>
                          </a:lnTo>
                          <a:lnTo>
                            <a:pt x="847" y="281"/>
                          </a:lnTo>
                          <a:lnTo>
                            <a:pt x="845" y="280"/>
                          </a:lnTo>
                          <a:lnTo>
                            <a:pt x="843" y="266"/>
                          </a:lnTo>
                          <a:lnTo>
                            <a:pt x="841" y="269"/>
                          </a:lnTo>
                          <a:lnTo>
                            <a:pt x="841" y="273"/>
                          </a:lnTo>
                          <a:lnTo>
                            <a:pt x="841" y="278"/>
                          </a:lnTo>
                          <a:lnTo>
                            <a:pt x="838" y="278"/>
                          </a:lnTo>
                          <a:lnTo>
                            <a:pt x="836" y="271"/>
                          </a:lnTo>
                          <a:lnTo>
                            <a:pt x="838" y="271"/>
                          </a:lnTo>
                          <a:lnTo>
                            <a:pt x="838" y="269"/>
                          </a:lnTo>
                          <a:lnTo>
                            <a:pt x="836" y="267"/>
                          </a:lnTo>
                          <a:lnTo>
                            <a:pt x="836" y="262"/>
                          </a:lnTo>
                          <a:lnTo>
                            <a:pt x="831" y="262"/>
                          </a:lnTo>
                          <a:lnTo>
                            <a:pt x="831" y="262"/>
                          </a:lnTo>
                          <a:lnTo>
                            <a:pt x="827" y="260"/>
                          </a:lnTo>
                          <a:lnTo>
                            <a:pt x="826" y="260"/>
                          </a:lnTo>
                          <a:lnTo>
                            <a:pt x="824" y="259"/>
                          </a:lnTo>
                          <a:lnTo>
                            <a:pt x="824" y="257"/>
                          </a:lnTo>
                          <a:lnTo>
                            <a:pt x="822" y="255"/>
                          </a:lnTo>
                          <a:lnTo>
                            <a:pt x="822" y="253"/>
                          </a:lnTo>
                          <a:lnTo>
                            <a:pt x="819" y="253"/>
                          </a:lnTo>
                          <a:lnTo>
                            <a:pt x="819" y="257"/>
                          </a:lnTo>
                          <a:lnTo>
                            <a:pt x="815" y="257"/>
                          </a:lnTo>
                          <a:lnTo>
                            <a:pt x="813" y="259"/>
                          </a:lnTo>
                          <a:lnTo>
                            <a:pt x="812" y="259"/>
                          </a:lnTo>
                          <a:lnTo>
                            <a:pt x="812" y="260"/>
                          </a:lnTo>
                          <a:lnTo>
                            <a:pt x="805" y="260"/>
                          </a:lnTo>
                          <a:lnTo>
                            <a:pt x="805" y="262"/>
                          </a:lnTo>
                          <a:lnTo>
                            <a:pt x="801" y="262"/>
                          </a:lnTo>
                          <a:lnTo>
                            <a:pt x="801" y="262"/>
                          </a:lnTo>
                          <a:lnTo>
                            <a:pt x="796" y="262"/>
                          </a:lnTo>
                          <a:lnTo>
                            <a:pt x="796" y="264"/>
                          </a:lnTo>
                          <a:lnTo>
                            <a:pt x="794" y="262"/>
                          </a:lnTo>
                          <a:lnTo>
                            <a:pt x="794" y="264"/>
                          </a:lnTo>
                          <a:lnTo>
                            <a:pt x="791" y="264"/>
                          </a:lnTo>
                          <a:lnTo>
                            <a:pt x="791" y="266"/>
                          </a:lnTo>
                          <a:lnTo>
                            <a:pt x="780" y="266"/>
                          </a:lnTo>
                          <a:lnTo>
                            <a:pt x="780" y="266"/>
                          </a:lnTo>
                          <a:lnTo>
                            <a:pt x="778" y="266"/>
                          </a:lnTo>
                          <a:lnTo>
                            <a:pt x="777" y="266"/>
                          </a:lnTo>
                          <a:lnTo>
                            <a:pt x="777" y="266"/>
                          </a:lnTo>
                          <a:lnTo>
                            <a:pt x="775" y="266"/>
                          </a:lnTo>
                          <a:lnTo>
                            <a:pt x="771" y="266"/>
                          </a:lnTo>
                          <a:lnTo>
                            <a:pt x="768" y="266"/>
                          </a:lnTo>
                          <a:lnTo>
                            <a:pt x="766" y="266"/>
                          </a:lnTo>
                          <a:lnTo>
                            <a:pt x="766" y="266"/>
                          </a:lnTo>
                          <a:lnTo>
                            <a:pt x="759" y="264"/>
                          </a:lnTo>
                          <a:lnTo>
                            <a:pt x="759" y="255"/>
                          </a:lnTo>
                          <a:lnTo>
                            <a:pt x="763" y="253"/>
                          </a:lnTo>
                          <a:lnTo>
                            <a:pt x="763" y="252"/>
                          </a:lnTo>
                          <a:lnTo>
                            <a:pt x="763" y="250"/>
                          </a:lnTo>
                          <a:lnTo>
                            <a:pt x="763" y="248"/>
                          </a:lnTo>
                          <a:lnTo>
                            <a:pt x="766" y="250"/>
                          </a:lnTo>
                          <a:lnTo>
                            <a:pt x="770" y="250"/>
                          </a:lnTo>
                          <a:lnTo>
                            <a:pt x="773" y="250"/>
                          </a:lnTo>
                          <a:lnTo>
                            <a:pt x="775" y="246"/>
                          </a:lnTo>
                          <a:lnTo>
                            <a:pt x="771" y="245"/>
                          </a:lnTo>
                          <a:lnTo>
                            <a:pt x="771" y="243"/>
                          </a:lnTo>
                          <a:lnTo>
                            <a:pt x="770" y="241"/>
                          </a:lnTo>
                          <a:lnTo>
                            <a:pt x="770" y="239"/>
                          </a:lnTo>
                          <a:lnTo>
                            <a:pt x="770" y="238"/>
                          </a:lnTo>
                          <a:lnTo>
                            <a:pt x="766" y="238"/>
                          </a:lnTo>
                          <a:lnTo>
                            <a:pt x="763" y="234"/>
                          </a:lnTo>
                          <a:lnTo>
                            <a:pt x="759" y="236"/>
                          </a:lnTo>
                          <a:lnTo>
                            <a:pt x="756" y="231"/>
                          </a:lnTo>
                          <a:lnTo>
                            <a:pt x="745" y="232"/>
                          </a:lnTo>
                          <a:lnTo>
                            <a:pt x="747" y="234"/>
                          </a:lnTo>
                          <a:lnTo>
                            <a:pt x="749" y="236"/>
                          </a:lnTo>
                          <a:lnTo>
                            <a:pt x="749" y="238"/>
                          </a:lnTo>
                          <a:lnTo>
                            <a:pt x="747" y="238"/>
                          </a:lnTo>
                          <a:lnTo>
                            <a:pt x="747" y="238"/>
                          </a:lnTo>
                          <a:lnTo>
                            <a:pt x="747" y="238"/>
                          </a:lnTo>
                          <a:lnTo>
                            <a:pt x="740" y="238"/>
                          </a:lnTo>
                          <a:lnTo>
                            <a:pt x="740" y="236"/>
                          </a:lnTo>
                          <a:lnTo>
                            <a:pt x="737" y="236"/>
                          </a:lnTo>
                          <a:lnTo>
                            <a:pt x="737" y="234"/>
                          </a:lnTo>
                          <a:lnTo>
                            <a:pt x="730" y="234"/>
                          </a:lnTo>
                          <a:lnTo>
                            <a:pt x="730" y="232"/>
                          </a:lnTo>
                          <a:lnTo>
                            <a:pt x="724" y="231"/>
                          </a:lnTo>
                          <a:lnTo>
                            <a:pt x="724" y="229"/>
                          </a:lnTo>
                          <a:lnTo>
                            <a:pt x="723" y="229"/>
                          </a:lnTo>
                          <a:lnTo>
                            <a:pt x="719" y="229"/>
                          </a:lnTo>
                          <a:lnTo>
                            <a:pt x="719" y="227"/>
                          </a:lnTo>
                          <a:lnTo>
                            <a:pt x="712" y="227"/>
                          </a:lnTo>
                          <a:lnTo>
                            <a:pt x="712" y="224"/>
                          </a:lnTo>
                          <a:lnTo>
                            <a:pt x="709" y="224"/>
                          </a:lnTo>
                          <a:lnTo>
                            <a:pt x="709" y="222"/>
                          </a:lnTo>
                          <a:lnTo>
                            <a:pt x="698" y="220"/>
                          </a:lnTo>
                          <a:lnTo>
                            <a:pt x="698" y="220"/>
                          </a:lnTo>
                          <a:lnTo>
                            <a:pt x="693" y="218"/>
                          </a:lnTo>
                          <a:lnTo>
                            <a:pt x="693" y="217"/>
                          </a:lnTo>
                          <a:lnTo>
                            <a:pt x="689" y="217"/>
                          </a:lnTo>
                          <a:lnTo>
                            <a:pt x="688" y="215"/>
                          </a:lnTo>
                          <a:lnTo>
                            <a:pt x="686" y="215"/>
                          </a:lnTo>
                          <a:lnTo>
                            <a:pt x="686" y="211"/>
                          </a:lnTo>
                          <a:lnTo>
                            <a:pt x="672" y="208"/>
                          </a:lnTo>
                          <a:lnTo>
                            <a:pt x="672" y="208"/>
                          </a:lnTo>
                          <a:lnTo>
                            <a:pt x="670" y="208"/>
                          </a:lnTo>
                          <a:lnTo>
                            <a:pt x="670" y="206"/>
                          </a:lnTo>
                          <a:lnTo>
                            <a:pt x="667" y="206"/>
                          </a:lnTo>
                          <a:lnTo>
                            <a:pt x="667" y="204"/>
                          </a:lnTo>
                          <a:lnTo>
                            <a:pt x="658" y="204"/>
                          </a:lnTo>
                          <a:lnTo>
                            <a:pt x="658" y="206"/>
                          </a:lnTo>
                          <a:lnTo>
                            <a:pt x="651" y="204"/>
                          </a:lnTo>
                          <a:lnTo>
                            <a:pt x="651" y="210"/>
                          </a:lnTo>
                          <a:lnTo>
                            <a:pt x="648" y="211"/>
                          </a:lnTo>
                          <a:lnTo>
                            <a:pt x="644" y="213"/>
                          </a:lnTo>
                          <a:lnTo>
                            <a:pt x="642" y="217"/>
                          </a:lnTo>
                          <a:lnTo>
                            <a:pt x="641" y="217"/>
                          </a:lnTo>
                          <a:lnTo>
                            <a:pt x="639" y="215"/>
                          </a:lnTo>
                          <a:lnTo>
                            <a:pt x="639" y="217"/>
                          </a:lnTo>
                          <a:lnTo>
                            <a:pt x="639" y="215"/>
                          </a:lnTo>
                          <a:lnTo>
                            <a:pt x="639" y="211"/>
                          </a:lnTo>
                          <a:lnTo>
                            <a:pt x="635" y="208"/>
                          </a:lnTo>
                          <a:lnTo>
                            <a:pt x="637" y="204"/>
                          </a:lnTo>
                          <a:lnTo>
                            <a:pt x="635" y="204"/>
                          </a:lnTo>
                          <a:lnTo>
                            <a:pt x="634" y="199"/>
                          </a:lnTo>
                          <a:lnTo>
                            <a:pt x="635" y="199"/>
                          </a:lnTo>
                          <a:lnTo>
                            <a:pt x="635" y="199"/>
                          </a:lnTo>
                          <a:lnTo>
                            <a:pt x="637" y="199"/>
                          </a:lnTo>
                          <a:lnTo>
                            <a:pt x="637" y="197"/>
                          </a:lnTo>
                          <a:lnTo>
                            <a:pt x="637" y="197"/>
                          </a:lnTo>
                          <a:lnTo>
                            <a:pt x="637" y="196"/>
                          </a:lnTo>
                          <a:lnTo>
                            <a:pt x="637" y="196"/>
                          </a:lnTo>
                          <a:lnTo>
                            <a:pt x="635" y="196"/>
                          </a:lnTo>
                          <a:lnTo>
                            <a:pt x="634" y="196"/>
                          </a:lnTo>
                          <a:lnTo>
                            <a:pt x="634" y="197"/>
                          </a:lnTo>
                          <a:lnTo>
                            <a:pt x="630" y="199"/>
                          </a:lnTo>
                          <a:lnTo>
                            <a:pt x="630" y="201"/>
                          </a:lnTo>
                          <a:lnTo>
                            <a:pt x="632" y="203"/>
                          </a:lnTo>
                          <a:lnTo>
                            <a:pt x="632" y="204"/>
                          </a:lnTo>
                          <a:lnTo>
                            <a:pt x="630" y="204"/>
                          </a:lnTo>
                          <a:lnTo>
                            <a:pt x="630" y="206"/>
                          </a:lnTo>
                          <a:lnTo>
                            <a:pt x="628" y="208"/>
                          </a:lnTo>
                          <a:lnTo>
                            <a:pt x="632" y="208"/>
                          </a:lnTo>
                          <a:lnTo>
                            <a:pt x="630" y="210"/>
                          </a:lnTo>
                          <a:lnTo>
                            <a:pt x="630" y="211"/>
                          </a:lnTo>
                          <a:lnTo>
                            <a:pt x="630" y="213"/>
                          </a:lnTo>
                          <a:lnTo>
                            <a:pt x="628" y="215"/>
                          </a:lnTo>
                          <a:lnTo>
                            <a:pt x="628" y="215"/>
                          </a:lnTo>
                          <a:lnTo>
                            <a:pt x="628" y="218"/>
                          </a:lnTo>
                          <a:lnTo>
                            <a:pt x="628" y="218"/>
                          </a:lnTo>
                          <a:lnTo>
                            <a:pt x="628" y="220"/>
                          </a:lnTo>
                          <a:lnTo>
                            <a:pt x="625" y="220"/>
                          </a:lnTo>
                          <a:lnTo>
                            <a:pt x="625" y="217"/>
                          </a:lnTo>
                          <a:lnTo>
                            <a:pt x="623" y="217"/>
                          </a:lnTo>
                          <a:lnTo>
                            <a:pt x="621" y="217"/>
                          </a:lnTo>
                          <a:lnTo>
                            <a:pt x="621" y="217"/>
                          </a:lnTo>
                          <a:lnTo>
                            <a:pt x="621" y="215"/>
                          </a:lnTo>
                          <a:lnTo>
                            <a:pt x="621" y="215"/>
                          </a:lnTo>
                          <a:lnTo>
                            <a:pt x="620" y="215"/>
                          </a:lnTo>
                          <a:lnTo>
                            <a:pt x="620" y="213"/>
                          </a:lnTo>
                          <a:lnTo>
                            <a:pt x="618" y="213"/>
                          </a:lnTo>
                          <a:lnTo>
                            <a:pt x="609" y="203"/>
                          </a:lnTo>
                          <a:lnTo>
                            <a:pt x="607" y="203"/>
                          </a:lnTo>
                          <a:lnTo>
                            <a:pt x="604" y="201"/>
                          </a:lnTo>
                          <a:lnTo>
                            <a:pt x="604" y="199"/>
                          </a:lnTo>
                          <a:lnTo>
                            <a:pt x="602" y="199"/>
                          </a:lnTo>
                          <a:lnTo>
                            <a:pt x="602" y="197"/>
                          </a:lnTo>
                          <a:lnTo>
                            <a:pt x="602" y="197"/>
                          </a:lnTo>
                          <a:lnTo>
                            <a:pt x="602" y="196"/>
                          </a:lnTo>
                          <a:lnTo>
                            <a:pt x="599" y="194"/>
                          </a:lnTo>
                          <a:lnTo>
                            <a:pt x="599" y="194"/>
                          </a:lnTo>
                          <a:lnTo>
                            <a:pt x="592" y="191"/>
                          </a:lnTo>
                          <a:lnTo>
                            <a:pt x="585" y="184"/>
                          </a:lnTo>
                          <a:lnTo>
                            <a:pt x="583" y="184"/>
                          </a:lnTo>
                          <a:lnTo>
                            <a:pt x="581" y="182"/>
                          </a:lnTo>
                          <a:lnTo>
                            <a:pt x="581" y="178"/>
                          </a:lnTo>
                          <a:lnTo>
                            <a:pt x="579" y="175"/>
                          </a:lnTo>
                          <a:lnTo>
                            <a:pt x="578" y="175"/>
                          </a:lnTo>
                          <a:lnTo>
                            <a:pt x="576" y="173"/>
                          </a:lnTo>
                          <a:lnTo>
                            <a:pt x="574" y="171"/>
                          </a:lnTo>
                          <a:lnTo>
                            <a:pt x="572" y="171"/>
                          </a:lnTo>
                          <a:lnTo>
                            <a:pt x="571" y="170"/>
                          </a:lnTo>
                          <a:lnTo>
                            <a:pt x="571" y="170"/>
                          </a:lnTo>
                          <a:lnTo>
                            <a:pt x="566" y="171"/>
                          </a:lnTo>
                          <a:lnTo>
                            <a:pt x="566" y="175"/>
                          </a:lnTo>
                          <a:lnTo>
                            <a:pt x="566" y="177"/>
                          </a:lnTo>
                          <a:lnTo>
                            <a:pt x="566" y="180"/>
                          </a:lnTo>
                          <a:lnTo>
                            <a:pt x="569" y="180"/>
                          </a:lnTo>
                          <a:lnTo>
                            <a:pt x="567" y="185"/>
                          </a:lnTo>
                          <a:lnTo>
                            <a:pt x="564" y="191"/>
                          </a:lnTo>
                          <a:lnTo>
                            <a:pt x="562" y="196"/>
                          </a:lnTo>
                          <a:lnTo>
                            <a:pt x="559" y="199"/>
                          </a:lnTo>
                          <a:lnTo>
                            <a:pt x="559" y="199"/>
                          </a:lnTo>
                          <a:lnTo>
                            <a:pt x="557" y="199"/>
                          </a:lnTo>
                          <a:lnTo>
                            <a:pt x="553" y="199"/>
                          </a:lnTo>
                          <a:lnTo>
                            <a:pt x="550" y="199"/>
                          </a:lnTo>
                          <a:lnTo>
                            <a:pt x="550" y="199"/>
                          </a:lnTo>
                          <a:lnTo>
                            <a:pt x="548" y="199"/>
                          </a:lnTo>
                          <a:lnTo>
                            <a:pt x="548" y="203"/>
                          </a:lnTo>
                          <a:lnTo>
                            <a:pt x="541" y="203"/>
                          </a:lnTo>
                          <a:lnTo>
                            <a:pt x="541" y="204"/>
                          </a:lnTo>
                          <a:lnTo>
                            <a:pt x="539" y="204"/>
                          </a:lnTo>
                          <a:lnTo>
                            <a:pt x="539" y="210"/>
                          </a:lnTo>
                          <a:lnTo>
                            <a:pt x="539" y="210"/>
                          </a:lnTo>
                          <a:lnTo>
                            <a:pt x="538" y="211"/>
                          </a:lnTo>
                          <a:lnTo>
                            <a:pt x="538" y="213"/>
                          </a:lnTo>
                          <a:lnTo>
                            <a:pt x="534" y="213"/>
                          </a:lnTo>
                          <a:lnTo>
                            <a:pt x="532" y="215"/>
                          </a:lnTo>
                          <a:lnTo>
                            <a:pt x="532" y="215"/>
                          </a:lnTo>
                          <a:lnTo>
                            <a:pt x="529" y="215"/>
                          </a:lnTo>
                          <a:lnTo>
                            <a:pt x="529" y="217"/>
                          </a:lnTo>
                          <a:lnTo>
                            <a:pt x="527" y="217"/>
                          </a:lnTo>
                          <a:lnTo>
                            <a:pt x="525" y="213"/>
                          </a:lnTo>
                          <a:lnTo>
                            <a:pt x="520" y="215"/>
                          </a:lnTo>
                          <a:lnTo>
                            <a:pt x="520" y="218"/>
                          </a:lnTo>
                          <a:lnTo>
                            <a:pt x="517" y="220"/>
                          </a:lnTo>
                          <a:lnTo>
                            <a:pt x="515" y="222"/>
                          </a:lnTo>
                          <a:lnTo>
                            <a:pt x="511" y="220"/>
                          </a:lnTo>
                          <a:lnTo>
                            <a:pt x="511" y="225"/>
                          </a:lnTo>
                          <a:lnTo>
                            <a:pt x="510" y="225"/>
                          </a:lnTo>
                          <a:lnTo>
                            <a:pt x="508" y="229"/>
                          </a:lnTo>
                          <a:lnTo>
                            <a:pt x="508" y="229"/>
                          </a:lnTo>
                          <a:lnTo>
                            <a:pt x="508" y="231"/>
                          </a:lnTo>
                          <a:lnTo>
                            <a:pt x="508" y="234"/>
                          </a:lnTo>
                          <a:lnTo>
                            <a:pt x="499" y="236"/>
                          </a:lnTo>
                          <a:lnTo>
                            <a:pt x="499" y="232"/>
                          </a:lnTo>
                          <a:lnTo>
                            <a:pt x="499" y="231"/>
                          </a:lnTo>
                          <a:lnTo>
                            <a:pt x="499" y="229"/>
                          </a:lnTo>
                          <a:lnTo>
                            <a:pt x="503" y="227"/>
                          </a:lnTo>
                          <a:lnTo>
                            <a:pt x="503" y="227"/>
                          </a:lnTo>
                          <a:lnTo>
                            <a:pt x="506" y="225"/>
                          </a:lnTo>
                          <a:lnTo>
                            <a:pt x="504" y="220"/>
                          </a:lnTo>
                          <a:lnTo>
                            <a:pt x="508" y="218"/>
                          </a:lnTo>
                          <a:lnTo>
                            <a:pt x="510" y="217"/>
                          </a:lnTo>
                          <a:lnTo>
                            <a:pt x="510" y="215"/>
                          </a:lnTo>
                          <a:lnTo>
                            <a:pt x="510" y="215"/>
                          </a:lnTo>
                          <a:lnTo>
                            <a:pt x="511" y="211"/>
                          </a:lnTo>
                          <a:lnTo>
                            <a:pt x="511" y="208"/>
                          </a:lnTo>
                          <a:lnTo>
                            <a:pt x="520" y="206"/>
                          </a:lnTo>
                          <a:lnTo>
                            <a:pt x="529" y="206"/>
                          </a:lnTo>
                          <a:lnTo>
                            <a:pt x="538" y="204"/>
                          </a:lnTo>
                          <a:lnTo>
                            <a:pt x="538" y="203"/>
                          </a:lnTo>
                          <a:lnTo>
                            <a:pt x="539" y="203"/>
                          </a:lnTo>
                          <a:lnTo>
                            <a:pt x="541" y="199"/>
                          </a:lnTo>
                          <a:lnTo>
                            <a:pt x="541" y="199"/>
                          </a:lnTo>
                          <a:lnTo>
                            <a:pt x="543" y="197"/>
                          </a:lnTo>
                          <a:lnTo>
                            <a:pt x="543" y="196"/>
                          </a:lnTo>
                          <a:lnTo>
                            <a:pt x="546" y="196"/>
                          </a:lnTo>
                          <a:lnTo>
                            <a:pt x="546" y="194"/>
                          </a:lnTo>
                          <a:lnTo>
                            <a:pt x="548" y="194"/>
                          </a:lnTo>
                          <a:lnTo>
                            <a:pt x="548" y="187"/>
                          </a:lnTo>
                          <a:lnTo>
                            <a:pt x="543" y="189"/>
                          </a:lnTo>
                          <a:lnTo>
                            <a:pt x="543" y="187"/>
                          </a:lnTo>
                          <a:lnTo>
                            <a:pt x="531" y="187"/>
                          </a:lnTo>
                          <a:lnTo>
                            <a:pt x="527" y="199"/>
                          </a:lnTo>
                          <a:lnTo>
                            <a:pt x="524" y="199"/>
                          </a:lnTo>
                          <a:lnTo>
                            <a:pt x="524" y="199"/>
                          </a:lnTo>
                          <a:lnTo>
                            <a:pt x="522" y="199"/>
                          </a:lnTo>
                          <a:lnTo>
                            <a:pt x="522" y="197"/>
                          </a:lnTo>
                          <a:lnTo>
                            <a:pt x="520" y="197"/>
                          </a:lnTo>
                          <a:lnTo>
                            <a:pt x="520" y="196"/>
                          </a:lnTo>
                          <a:lnTo>
                            <a:pt x="518" y="197"/>
                          </a:lnTo>
                          <a:lnTo>
                            <a:pt x="515" y="197"/>
                          </a:lnTo>
                          <a:lnTo>
                            <a:pt x="515" y="199"/>
                          </a:lnTo>
                          <a:lnTo>
                            <a:pt x="515" y="199"/>
                          </a:lnTo>
                          <a:lnTo>
                            <a:pt x="508" y="199"/>
                          </a:lnTo>
                          <a:lnTo>
                            <a:pt x="506" y="203"/>
                          </a:lnTo>
                          <a:lnTo>
                            <a:pt x="501" y="203"/>
                          </a:lnTo>
                          <a:lnTo>
                            <a:pt x="501" y="206"/>
                          </a:lnTo>
                          <a:lnTo>
                            <a:pt x="501" y="206"/>
                          </a:lnTo>
                          <a:lnTo>
                            <a:pt x="501" y="208"/>
                          </a:lnTo>
                          <a:lnTo>
                            <a:pt x="499" y="211"/>
                          </a:lnTo>
                          <a:lnTo>
                            <a:pt x="489" y="213"/>
                          </a:lnTo>
                          <a:lnTo>
                            <a:pt x="489" y="210"/>
                          </a:lnTo>
                          <a:lnTo>
                            <a:pt x="487" y="208"/>
                          </a:lnTo>
                          <a:lnTo>
                            <a:pt x="487" y="208"/>
                          </a:lnTo>
                          <a:lnTo>
                            <a:pt x="485" y="208"/>
                          </a:lnTo>
                          <a:lnTo>
                            <a:pt x="483" y="206"/>
                          </a:lnTo>
                          <a:lnTo>
                            <a:pt x="482" y="204"/>
                          </a:lnTo>
                          <a:lnTo>
                            <a:pt x="482" y="204"/>
                          </a:lnTo>
                          <a:lnTo>
                            <a:pt x="482" y="203"/>
                          </a:lnTo>
                          <a:lnTo>
                            <a:pt x="480" y="203"/>
                          </a:lnTo>
                          <a:lnTo>
                            <a:pt x="478" y="208"/>
                          </a:lnTo>
                          <a:lnTo>
                            <a:pt x="480" y="208"/>
                          </a:lnTo>
                          <a:lnTo>
                            <a:pt x="480" y="210"/>
                          </a:lnTo>
                          <a:lnTo>
                            <a:pt x="478" y="210"/>
                          </a:lnTo>
                          <a:lnTo>
                            <a:pt x="478" y="211"/>
                          </a:lnTo>
                          <a:lnTo>
                            <a:pt x="476" y="213"/>
                          </a:lnTo>
                          <a:lnTo>
                            <a:pt x="476" y="215"/>
                          </a:lnTo>
                          <a:lnTo>
                            <a:pt x="471" y="215"/>
                          </a:lnTo>
                          <a:lnTo>
                            <a:pt x="471" y="220"/>
                          </a:lnTo>
                          <a:lnTo>
                            <a:pt x="468" y="220"/>
                          </a:lnTo>
                          <a:lnTo>
                            <a:pt x="466" y="217"/>
                          </a:lnTo>
                          <a:lnTo>
                            <a:pt x="463" y="217"/>
                          </a:lnTo>
                          <a:lnTo>
                            <a:pt x="463" y="218"/>
                          </a:lnTo>
                          <a:lnTo>
                            <a:pt x="457" y="217"/>
                          </a:lnTo>
                          <a:lnTo>
                            <a:pt x="457" y="222"/>
                          </a:lnTo>
                          <a:lnTo>
                            <a:pt x="459" y="224"/>
                          </a:lnTo>
                          <a:lnTo>
                            <a:pt x="466" y="225"/>
                          </a:lnTo>
                          <a:lnTo>
                            <a:pt x="466" y="229"/>
                          </a:lnTo>
                          <a:lnTo>
                            <a:pt x="468" y="229"/>
                          </a:lnTo>
                          <a:lnTo>
                            <a:pt x="468" y="234"/>
                          </a:lnTo>
                          <a:lnTo>
                            <a:pt x="466" y="234"/>
                          </a:lnTo>
                          <a:lnTo>
                            <a:pt x="468" y="236"/>
                          </a:lnTo>
                          <a:lnTo>
                            <a:pt x="466" y="236"/>
                          </a:lnTo>
                          <a:lnTo>
                            <a:pt x="466" y="234"/>
                          </a:lnTo>
                          <a:lnTo>
                            <a:pt x="461" y="231"/>
                          </a:lnTo>
                          <a:lnTo>
                            <a:pt x="461" y="229"/>
                          </a:lnTo>
                          <a:lnTo>
                            <a:pt x="459" y="225"/>
                          </a:lnTo>
                          <a:lnTo>
                            <a:pt x="457" y="225"/>
                          </a:lnTo>
                          <a:lnTo>
                            <a:pt x="456" y="224"/>
                          </a:lnTo>
                          <a:lnTo>
                            <a:pt x="449" y="224"/>
                          </a:lnTo>
                          <a:lnTo>
                            <a:pt x="449" y="222"/>
                          </a:lnTo>
                          <a:lnTo>
                            <a:pt x="447" y="222"/>
                          </a:lnTo>
                          <a:lnTo>
                            <a:pt x="447" y="220"/>
                          </a:lnTo>
                          <a:lnTo>
                            <a:pt x="442" y="220"/>
                          </a:lnTo>
                          <a:lnTo>
                            <a:pt x="442" y="218"/>
                          </a:lnTo>
                          <a:lnTo>
                            <a:pt x="438" y="218"/>
                          </a:lnTo>
                          <a:lnTo>
                            <a:pt x="435" y="215"/>
                          </a:lnTo>
                          <a:lnTo>
                            <a:pt x="433" y="213"/>
                          </a:lnTo>
                          <a:lnTo>
                            <a:pt x="429" y="213"/>
                          </a:lnTo>
                          <a:lnTo>
                            <a:pt x="428" y="213"/>
                          </a:lnTo>
                          <a:lnTo>
                            <a:pt x="428" y="211"/>
                          </a:lnTo>
                          <a:lnTo>
                            <a:pt x="424" y="211"/>
                          </a:lnTo>
                          <a:lnTo>
                            <a:pt x="421" y="208"/>
                          </a:lnTo>
                          <a:lnTo>
                            <a:pt x="417" y="208"/>
                          </a:lnTo>
                          <a:lnTo>
                            <a:pt x="412" y="203"/>
                          </a:lnTo>
                          <a:lnTo>
                            <a:pt x="410" y="201"/>
                          </a:lnTo>
                          <a:lnTo>
                            <a:pt x="407" y="201"/>
                          </a:lnTo>
                          <a:lnTo>
                            <a:pt x="401" y="201"/>
                          </a:lnTo>
                          <a:lnTo>
                            <a:pt x="398" y="201"/>
                          </a:lnTo>
                          <a:lnTo>
                            <a:pt x="394" y="203"/>
                          </a:lnTo>
                          <a:lnTo>
                            <a:pt x="394" y="203"/>
                          </a:lnTo>
                          <a:lnTo>
                            <a:pt x="393" y="203"/>
                          </a:lnTo>
                          <a:lnTo>
                            <a:pt x="391" y="203"/>
                          </a:lnTo>
                          <a:lnTo>
                            <a:pt x="391" y="201"/>
                          </a:lnTo>
                          <a:lnTo>
                            <a:pt x="386" y="201"/>
                          </a:lnTo>
                          <a:lnTo>
                            <a:pt x="386" y="199"/>
                          </a:lnTo>
                          <a:lnTo>
                            <a:pt x="382" y="199"/>
                          </a:lnTo>
                          <a:lnTo>
                            <a:pt x="382" y="199"/>
                          </a:lnTo>
                          <a:lnTo>
                            <a:pt x="379" y="199"/>
                          </a:lnTo>
                          <a:lnTo>
                            <a:pt x="379" y="196"/>
                          </a:lnTo>
                          <a:lnTo>
                            <a:pt x="375" y="196"/>
                          </a:lnTo>
                          <a:lnTo>
                            <a:pt x="375" y="196"/>
                          </a:lnTo>
                          <a:lnTo>
                            <a:pt x="374" y="196"/>
                          </a:lnTo>
                          <a:lnTo>
                            <a:pt x="372" y="194"/>
                          </a:lnTo>
                          <a:lnTo>
                            <a:pt x="368" y="194"/>
                          </a:lnTo>
                          <a:lnTo>
                            <a:pt x="367" y="191"/>
                          </a:lnTo>
                          <a:lnTo>
                            <a:pt x="365" y="191"/>
                          </a:lnTo>
                          <a:lnTo>
                            <a:pt x="365" y="192"/>
                          </a:lnTo>
                          <a:lnTo>
                            <a:pt x="363" y="192"/>
                          </a:lnTo>
                          <a:lnTo>
                            <a:pt x="363" y="194"/>
                          </a:lnTo>
                          <a:lnTo>
                            <a:pt x="361" y="192"/>
                          </a:lnTo>
                          <a:lnTo>
                            <a:pt x="361" y="192"/>
                          </a:lnTo>
                          <a:lnTo>
                            <a:pt x="361" y="192"/>
                          </a:lnTo>
                          <a:lnTo>
                            <a:pt x="358" y="192"/>
                          </a:lnTo>
                          <a:lnTo>
                            <a:pt x="358" y="192"/>
                          </a:lnTo>
                          <a:lnTo>
                            <a:pt x="356" y="192"/>
                          </a:lnTo>
                          <a:lnTo>
                            <a:pt x="354" y="192"/>
                          </a:lnTo>
                          <a:lnTo>
                            <a:pt x="353" y="191"/>
                          </a:lnTo>
                          <a:lnTo>
                            <a:pt x="351" y="191"/>
                          </a:lnTo>
                          <a:lnTo>
                            <a:pt x="349" y="192"/>
                          </a:lnTo>
                          <a:lnTo>
                            <a:pt x="347" y="194"/>
                          </a:lnTo>
                          <a:lnTo>
                            <a:pt x="347" y="196"/>
                          </a:lnTo>
                          <a:lnTo>
                            <a:pt x="346" y="196"/>
                          </a:lnTo>
                          <a:lnTo>
                            <a:pt x="344" y="196"/>
                          </a:lnTo>
                          <a:lnTo>
                            <a:pt x="344" y="194"/>
                          </a:lnTo>
                          <a:lnTo>
                            <a:pt x="342" y="194"/>
                          </a:lnTo>
                          <a:lnTo>
                            <a:pt x="340" y="194"/>
                          </a:lnTo>
                          <a:lnTo>
                            <a:pt x="340" y="196"/>
                          </a:lnTo>
                          <a:lnTo>
                            <a:pt x="337" y="196"/>
                          </a:lnTo>
                          <a:lnTo>
                            <a:pt x="337" y="192"/>
                          </a:lnTo>
                          <a:lnTo>
                            <a:pt x="332" y="192"/>
                          </a:lnTo>
                          <a:lnTo>
                            <a:pt x="326" y="192"/>
                          </a:lnTo>
                          <a:lnTo>
                            <a:pt x="323" y="191"/>
                          </a:lnTo>
                          <a:lnTo>
                            <a:pt x="318" y="191"/>
                          </a:lnTo>
                          <a:lnTo>
                            <a:pt x="316" y="187"/>
                          </a:lnTo>
                          <a:lnTo>
                            <a:pt x="309" y="187"/>
                          </a:lnTo>
                          <a:lnTo>
                            <a:pt x="309" y="189"/>
                          </a:lnTo>
                          <a:lnTo>
                            <a:pt x="307" y="189"/>
                          </a:lnTo>
                          <a:lnTo>
                            <a:pt x="307" y="189"/>
                          </a:lnTo>
                          <a:lnTo>
                            <a:pt x="307" y="187"/>
                          </a:lnTo>
                          <a:lnTo>
                            <a:pt x="295" y="187"/>
                          </a:lnTo>
                          <a:lnTo>
                            <a:pt x="295" y="187"/>
                          </a:lnTo>
                          <a:lnTo>
                            <a:pt x="284" y="187"/>
                          </a:lnTo>
                          <a:lnTo>
                            <a:pt x="283" y="185"/>
                          </a:lnTo>
                          <a:lnTo>
                            <a:pt x="278" y="187"/>
                          </a:lnTo>
                          <a:lnTo>
                            <a:pt x="276" y="184"/>
                          </a:lnTo>
                          <a:lnTo>
                            <a:pt x="272" y="184"/>
                          </a:lnTo>
                          <a:lnTo>
                            <a:pt x="271" y="182"/>
                          </a:lnTo>
                          <a:lnTo>
                            <a:pt x="265" y="182"/>
                          </a:lnTo>
                          <a:lnTo>
                            <a:pt x="265" y="180"/>
                          </a:lnTo>
                          <a:lnTo>
                            <a:pt x="262" y="180"/>
                          </a:lnTo>
                          <a:lnTo>
                            <a:pt x="260" y="180"/>
                          </a:lnTo>
                          <a:lnTo>
                            <a:pt x="258" y="182"/>
                          </a:lnTo>
                          <a:lnTo>
                            <a:pt x="257" y="184"/>
                          </a:lnTo>
                          <a:lnTo>
                            <a:pt x="250" y="184"/>
                          </a:lnTo>
                          <a:lnTo>
                            <a:pt x="250" y="184"/>
                          </a:lnTo>
                          <a:lnTo>
                            <a:pt x="246" y="185"/>
                          </a:lnTo>
                          <a:lnTo>
                            <a:pt x="246" y="184"/>
                          </a:lnTo>
                          <a:lnTo>
                            <a:pt x="243" y="184"/>
                          </a:lnTo>
                          <a:lnTo>
                            <a:pt x="243" y="184"/>
                          </a:lnTo>
                          <a:lnTo>
                            <a:pt x="237" y="184"/>
                          </a:lnTo>
                          <a:lnTo>
                            <a:pt x="237" y="182"/>
                          </a:lnTo>
                          <a:lnTo>
                            <a:pt x="234" y="182"/>
                          </a:lnTo>
                          <a:lnTo>
                            <a:pt x="234" y="182"/>
                          </a:lnTo>
                          <a:lnTo>
                            <a:pt x="227" y="182"/>
                          </a:lnTo>
                          <a:lnTo>
                            <a:pt x="227" y="180"/>
                          </a:lnTo>
                          <a:lnTo>
                            <a:pt x="225" y="180"/>
                          </a:lnTo>
                          <a:lnTo>
                            <a:pt x="225" y="178"/>
                          </a:lnTo>
                          <a:lnTo>
                            <a:pt x="216" y="178"/>
                          </a:lnTo>
                          <a:lnTo>
                            <a:pt x="218" y="175"/>
                          </a:lnTo>
                          <a:lnTo>
                            <a:pt x="206" y="173"/>
                          </a:lnTo>
                          <a:lnTo>
                            <a:pt x="206" y="175"/>
                          </a:lnTo>
                          <a:lnTo>
                            <a:pt x="202" y="175"/>
                          </a:lnTo>
                          <a:lnTo>
                            <a:pt x="202" y="175"/>
                          </a:lnTo>
                          <a:lnTo>
                            <a:pt x="194" y="175"/>
                          </a:lnTo>
                          <a:lnTo>
                            <a:pt x="194" y="177"/>
                          </a:lnTo>
                          <a:lnTo>
                            <a:pt x="188" y="175"/>
                          </a:lnTo>
                          <a:lnTo>
                            <a:pt x="188" y="175"/>
                          </a:lnTo>
                          <a:lnTo>
                            <a:pt x="187" y="175"/>
                          </a:lnTo>
                          <a:lnTo>
                            <a:pt x="187" y="170"/>
                          </a:lnTo>
                          <a:lnTo>
                            <a:pt x="185" y="170"/>
                          </a:lnTo>
                          <a:lnTo>
                            <a:pt x="183" y="170"/>
                          </a:lnTo>
                          <a:lnTo>
                            <a:pt x="183" y="170"/>
                          </a:lnTo>
                          <a:lnTo>
                            <a:pt x="183" y="171"/>
                          </a:lnTo>
                          <a:lnTo>
                            <a:pt x="183" y="171"/>
                          </a:lnTo>
                          <a:lnTo>
                            <a:pt x="178" y="171"/>
                          </a:lnTo>
                          <a:lnTo>
                            <a:pt x="178" y="175"/>
                          </a:lnTo>
                          <a:lnTo>
                            <a:pt x="175" y="175"/>
                          </a:lnTo>
                          <a:lnTo>
                            <a:pt x="175" y="175"/>
                          </a:lnTo>
                          <a:lnTo>
                            <a:pt x="173" y="177"/>
                          </a:lnTo>
                          <a:lnTo>
                            <a:pt x="173" y="171"/>
                          </a:lnTo>
                          <a:lnTo>
                            <a:pt x="173" y="171"/>
                          </a:lnTo>
                          <a:lnTo>
                            <a:pt x="173" y="168"/>
                          </a:lnTo>
                          <a:lnTo>
                            <a:pt x="173" y="168"/>
                          </a:lnTo>
                          <a:lnTo>
                            <a:pt x="173" y="166"/>
                          </a:lnTo>
                          <a:lnTo>
                            <a:pt x="166" y="166"/>
                          </a:lnTo>
                          <a:lnTo>
                            <a:pt x="166" y="164"/>
                          </a:lnTo>
                          <a:lnTo>
                            <a:pt x="164" y="164"/>
                          </a:lnTo>
                          <a:lnTo>
                            <a:pt x="164" y="163"/>
                          </a:lnTo>
                          <a:lnTo>
                            <a:pt x="155" y="163"/>
                          </a:lnTo>
                          <a:lnTo>
                            <a:pt x="154" y="166"/>
                          </a:lnTo>
                          <a:lnTo>
                            <a:pt x="152" y="166"/>
                          </a:lnTo>
                          <a:lnTo>
                            <a:pt x="150" y="170"/>
                          </a:lnTo>
                          <a:lnTo>
                            <a:pt x="148" y="170"/>
                          </a:lnTo>
                          <a:lnTo>
                            <a:pt x="147" y="171"/>
                          </a:lnTo>
                          <a:lnTo>
                            <a:pt x="145" y="171"/>
                          </a:lnTo>
                          <a:lnTo>
                            <a:pt x="145" y="171"/>
                          </a:lnTo>
                          <a:lnTo>
                            <a:pt x="138" y="175"/>
                          </a:lnTo>
                          <a:lnTo>
                            <a:pt x="138" y="175"/>
                          </a:lnTo>
                          <a:lnTo>
                            <a:pt x="127" y="175"/>
                          </a:lnTo>
                          <a:lnTo>
                            <a:pt x="126" y="177"/>
                          </a:lnTo>
                          <a:lnTo>
                            <a:pt x="126" y="178"/>
                          </a:lnTo>
                          <a:lnTo>
                            <a:pt x="124" y="178"/>
                          </a:lnTo>
                          <a:lnTo>
                            <a:pt x="122" y="177"/>
                          </a:lnTo>
                          <a:lnTo>
                            <a:pt x="120" y="175"/>
                          </a:lnTo>
                          <a:lnTo>
                            <a:pt x="120" y="175"/>
                          </a:lnTo>
                          <a:lnTo>
                            <a:pt x="120" y="175"/>
                          </a:lnTo>
                          <a:lnTo>
                            <a:pt x="120" y="175"/>
                          </a:lnTo>
                          <a:lnTo>
                            <a:pt x="119" y="177"/>
                          </a:lnTo>
                          <a:lnTo>
                            <a:pt x="119" y="180"/>
                          </a:lnTo>
                          <a:lnTo>
                            <a:pt x="112" y="178"/>
                          </a:lnTo>
                          <a:lnTo>
                            <a:pt x="112" y="182"/>
                          </a:lnTo>
                          <a:lnTo>
                            <a:pt x="108" y="184"/>
                          </a:lnTo>
                          <a:lnTo>
                            <a:pt x="108" y="184"/>
                          </a:lnTo>
                          <a:lnTo>
                            <a:pt x="96" y="184"/>
                          </a:lnTo>
                          <a:lnTo>
                            <a:pt x="94" y="185"/>
                          </a:lnTo>
                          <a:lnTo>
                            <a:pt x="92" y="187"/>
                          </a:lnTo>
                          <a:lnTo>
                            <a:pt x="91" y="189"/>
                          </a:lnTo>
                          <a:lnTo>
                            <a:pt x="87" y="189"/>
                          </a:lnTo>
                          <a:lnTo>
                            <a:pt x="86" y="192"/>
                          </a:lnTo>
                          <a:lnTo>
                            <a:pt x="84" y="196"/>
                          </a:lnTo>
                          <a:lnTo>
                            <a:pt x="82" y="199"/>
                          </a:lnTo>
                          <a:lnTo>
                            <a:pt x="79" y="199"/>
                          </a:lnTo>
                          <a:lnTo>
                            <a:pt x="77" y="201"/>
                          </a:lnTo>
                          <a:lnTo>
                            <a:pt x="75" y="203"/>
                          </a:lnTo>
                          <a:lnTo>
                            <a:pt x="73" y="213"/>
                          </a:lnTo>
                          <a:lnTo>
                            <a:pt x="70" y="215"/>
                          </a:lnTo>
                          <a:lnTo>
                            <a:pt x="70" y="222"/>
                          </a:lnTo>
                          <a:lnTo>
                            <a:pt x="68" y="222"/>
                          </a:lnTo>
                          <a:lnTo>
                            <a:pt x="68" y="225"/>
                          </a:lnTo>
                          <a:lnTo>
                            <a:pt x="68" y="227"/>
                          </a:lnTo>
                          <a:lnTo>
                            <a:pt x="68" y="227"/>
                          </a:lnTo>
                          <a:lnTo>
                            <a:pt x="66" y="227"/>
                          </a:lnTo>
                          <a:lnTo>
                            <a:pt x="66" y="227"/>
                          </a:lnTo>
                          <a:lnTo>
                            <a:pt x="65" y="229"/>
                          </a:lnTo>
                          <a:lnTo>
                            <a:pt x="65" y="229"/>
                          </a:lnTo>
                          <a:lnTo>
                            <a:pt x="58" y="229"/>
                          </a:lnTo>
                          <a:lnTo>
                            <a:pt x="58" y="229"/>
                          </a:lnTo>
                          <a:lnTo>
                            <a:pt x="56" y="229"/>
                          </a:lnTo>
                          <a:lnTo>
                            <a:pt x="56" y="231"/>
                          </a:lnTo>
                          <a:lnTo>
                            <a:pt x="51" y="231"/>
                          </a:lnTo>
                          <a:lnTo>
                            <a:pt x="51" y="232"/>
                          </a:lnTo>
                          <a:lnTo>
                            <a:pt x="49" y="232"/>
                          </a:lnTo>
                          <a:lnTo>
                            <a:pt x="47" y="231"/>
                          </a:lnTo>
                          <a:lnTo>
                            <a:pt x="45" y="231"/>
                          </a:lnTo>
                          <a:lnTo>
                            <a:pt x="44" y="231"/>
                          </a:lnTo>
                          <a:lnTo>
                            <a:pt x="44" y="232"/>
                          </a:lnTo>
                          <a:lnTo>
                            <a:pt x="40" y="232"/>
                          </a:lnTo>
                          <a:lnTo>
                            <a:pt x="40" y="232"/>
                          </a:lnTo>
                          <a:lnTo>
                            <a:pt x="35" y="232"/>
                          </a:lnTo>
                          <a:lnTo>
                            <a:pt x="35" y="232"/>
                          </a:lnTo>
                          <a:lnTo>
                            <a:pt x="30" y="232"/>
                          </a:lnTo>
                          <a:lnTo>
                            <a:pt x="30" y="232"/>
                          </a:lnTo>
                          <a:lnTo>
                            <a:pt x="24" y="232"/>
                          </a:lnTo>
                          <a:lnTo>
                            <a:pt x="26" y="245"/>
                          </a:lnTo>
                          <a:lnTo>
                            <a:pt x="23" y="246"/>
                          </a:lnTo>
                          <a:lnTo>
                            <a:pt x="23" y="248"/>
                          </a:lnTo>
                          <a:lnTo>
                            <a:pt x="23" y="248"/>
                          </a:lnTo>
                          <a:lnTo>
                            <a:pt x="23" y="248"/>
                          </a:lnTo>
                          <a:lnTo>
                            <a:pt x="24" y="250"/>
                          </a:lnTo>
                          <a:lnTo>
                            <a:pt x="24" y="250"/>
                          </a:lnTo>
                          <a:lnTo>
                            <a:pt x="26" y="250"/>
                          </a:lnTo>
                          <a:lnTo>
                            <a:pt x="28" y="250"/>
                          </a:lnTo>
                          <a:lnTo>
                            <a:pt x="31" y="255"/>
                          </a:lnTo>
                          <a:lnTo>
                            <a:pt x="35" y="255"/>
                          </a:lnTo>
                          <a:lnTo>
                            <a:pt x="35" y="257"/>
                          </a:lnTo>
                          <a:lnTo>
                            <a:pt x="40" y="257"/>
                          </a:lnTo>
                          <a:lnTo>
                            <a:pt x="44" y="262"/>
                          </a:lnTo>
                          <a:lnTo>
                            <a:pt x="49" y="262"/>
                          </a:lnTo>
                          <a:lnTo>
                            <a:pt x="52" y="267"/>
                          </a:lnTo>
                          <a:lnTo>
                            <a:pt x="58" y="267"/>
                          </a:lnTo>
                          <a:lnTo>
                            <a:pt x="58" y="269"/>
                          </a:lnTo>
                          <a:lnTo>
                            <a:pt x="59" y="269"/>
                          </a:lnTo>
                          <a:lnTo>
                            <a:pt x="59" y="269"/>
                          </a:lnTo>
                          <a:lnTo>
                            <a:pt x="58" y="271"/>
                          </a:lnTo>
                          <a:lnTo>
                            <a:pt x="58" y="274"/>
                          </a:lnTo>
                          <a:lnTo>
                            <a:pt x="58" y="276"/>
                          </a:lnTo>
                          <a:lnTo>
                            <a:pt x="59" y="276"/>
                          </a:lnTo>
                          <a:lnTo>
                            <a:pt x="59" y="278"/>
                          </a:lnTo>
                          <a:lnTo>
                            <a:pt x="66" y="278"/>
                          </a:lnTo>
                          <a:lnTo>
                            <a:pt x="66" y="276"/>
                          </a:lnTo>
                          <a:lnTo>
                            <a:pt x="75" y="274"/>
                          </a:lnTo>
                          <a:lnTo>
                            <a:pt x="75" y="276"/>
                          </a:lnTo>
                          <a:lnTo>
                            <a:pt x="77" y="276"/>
                          </a:lnTo>
                          <a:lnTo>
                            <a:pt x="77" y="278"/>
                          </a:lnTo>
                          <a:lnTo>
                            <a:pt x="82" y="278"/>
                          </a:lnTo>
                          <a:lnTo>
                            <a:pt x="86" y="276"/>
                          </a:lnTo>
                          <a:lnTo>
                            <a:pt x="89" y="276"/>
                          </a:lnTo>
                          <a:lnTo>
                            <a:pt x="89" y="278"/>
                          </a:lnTo>
                          <a:lnTo>
                            <a:pt x="89" y="278"/>
                          </a:lnTo>
                          <a:lnTo>
                            <a:pt x="89" y="278"/>
                          </a:lnTo>
                          <a:lnTo>
                            <a:pt x="89" y="278"/>
                          </a:lnTo>
                          <a:lnTo>
                            <a:pt x="87" y="281"/>
                          </a:lnTo>
                          <a:lnTo>
                            <a:pt x="86" y="281"/>
                          </a:lnTo>
                          <a:lnTo>
                            <a:pt x="84" y="283"/>
                          </a:lnTo>
                          <a:lnTo>
                            <a:pt x="84" y="283"/>
                          </a:lnTo>
                          <a:lnTo>
                            <a:pt x="84" y="285"/>
                          </a:lnTo>
                          <a:lnTo>
                            <a:pt x="86" y="285"/>
                          </a:lnTo>
                          <a:lnTo>
                            <a:pt x="86" y="287"/>
                          </a:lnTo>
                          <a:lnTo>
                            <a:pt x="87" y="287"/>
                          </a:lnTo>
                          <a:lnTo>
                            <a:pt x="87" y="285"/>
                          </a:lnTo>
                          <a:lnTo>
                            <a:pt x="89" y="285"/>
                          </a:lnTo>
                          <a:lnTo>
                            <a:pt x="91" y="288"/>
                          </a:lnTo>
                          <a:lnTo>
                            <a:pt x="103" y="288"/>
                          </a:lnTo>
                          <a:lnTo>
                            <a:pt x="103" y="290"/>
                          </a:lnTo>
                          <a:lnTo>
                            <a:pt x="103" y="290"/>
                          </a:lnTo>
                          <a:lnTo>
                            <a:pt x="103" y="290"/>
                          </a:lnTo>
                          <a:lnTo>
                            <a:pt x="103" y="290"/>
                          </a:lnTo>
                          <a:lnTo>
                            <a:pt x="103" y="294"/>
                          </a:lnTo>
                          <a:lnTo>
                            <a:pt x="94" y="294"/>
                          </a:lnTo>
                          <a:lnTo>
                            <a:pt x="94" y="292"/>
                          </a:lnTo>
                          <a:lnTo>
                            <a:pt x="89" y="294"/>
                          </a:lnTo>
                          <a:lnTo>
                            <a:pt x="87" y="294"/>
                          </a:lnTo>
                          <a:lnTo>
                            <a:pt x="84" y="295"/>
                          </a:lnTo>
                          <a:lnTo>
                            <a:pt x="84" y="295"/>
                          </a:lnTo>
                          <a:lnTo>
                            <a:pt x="86" y="297"/>
                          </a:lnTo>
                          <a:lnTo>
                            <a:pt x="86" y="297"/>
                          </a:lnTo>
                          <a:lnTo>
                            <a:pt x="89" y="297"/>
                          </a:lnTo>
                          <a:lnTo>
                            <a:pt x="89" y="297"/>
                          </a:lnTo>
                          <a:lnTo>
                            <a:pt x="89" y="295"/>
                          </a:lnTo>
                          <a:lnTo>
                            <a:pt x="91" y="295"/>
                          </a:lnTo>
                          <a:lnTo>
                            <a:pt x="91" y="297"/>
                          </a:lnTo>
                          <a:lnTo>
                            <a:pt x="94" y="297"/>
                          </a:lnTo>
                          <a:lnTo>
                            <a:pt x="94" y="299"/>
                          </a:lnTo>
                          <a:lnTo>
                            <a:pt x="94" y="299"/>
                          </a:lnTo>
                          <a:lnTo>
                            <a:pt x="94" y="304"/>
                          </a:lnTo>
                          <a:lnTo>
                            <a:pt x="91" y="304"/>
                          </a:lnTo>
                          <a:lnTo>
                            <a:pt x="91" y="300"/>
                          </a:lnTo>
                          <a:lnTo>
                            <a:pt x="89" y="302"/>
                          </a:lnTo>
                          <a:lnTo>
                            <a:pt x="87" y="302"/>
                          </a:lnTo>
                          <a:lnTo>
                            <a:pt x="87" y="302"/>
                          </a:lnTo>
                          <a:lnTo>
                            <a:pt x="86" y="304"/>
                          </a:lnTo>
                          <a:lnTo>
                            <a:pt x="86" y="306"/>
                          </a:lnTo>
                          <a:lnTo>
                            <a:pt x="86" y="307"/>
                          </a:lnTo>
                          <a:lnTo>
                            <a:pt x="84" y="307"/>
                          </a:lnTo>
                          <a:lnTo>
                            <a:pt x="84" y="304"/>
                          </a:lnTo>
                          <a:lnTo>
                            <a:pt x="61" y="304"/>
                          </a:lnTo>
                          <a:lnTo>
                            <a:pt x="61" y="302"/>
                          </a:lnTo>
                          <a:lnTo>
                            <a:pt x="59" y="300"/>
                          </a:lnTo>
                          <a:lnTo>
                            <a:pt x="59" y="300"/>
                          </a:lnTo>
                          <a:lnTo>
                            <a:pt x="58" y="300"/>
                          </a:lnTo>
                          <a:lnTo>
                            <a:pt x="54" y="300"/>
                          </a:lnTo>
                          <a:lnTo>
                            <a:pt x="54" y="299"/>
                          </a:lnTo>
                          <a:lnTo>
                            <a:pt x="58" y="299"/>
                          </a:lnTo>
                          <a:lnTo>
                            <a:pt x="58" y="292"/>
                          </a:lnTo>
                          <a:lnTo>
                            <a:pt x="56" y="292"/>
                          </a:lnTo>
                          <a:lnTo>
                            <a:pt x="56" y="290"/>
                          </a:lnTo>
                          <a:lnTo>
                            <a:pt x="56" y="288"/>
                          </a:lnTo>
                          <a:lnTo>
                            <a:pt x="56" y="287"/>
                          </a:lnTo>
                          <a:lnTo>
                            <a:pt x="54" y="285"/>
                          </a:lnTo>
                          <a:lnTo>
                            <a:pt x="51" y="285"/>
                          </a:lnTo>
                          <a:lnTo>
                            <a:pt x="49" y="285"/>
                          </a:lnTo>
                          <a:lnTo>
                            <a:pt x="45" y="287"/>
                          </a:lnTo>
                          <a:lnTo>
                            <a:pt x="45" y="288"/>
                          </a:lnTo>
                          <a:lnTo>
                            <a:pt x="44" y="288"/>
                          </a:lnTo>
                          <a:lnTo>
                            <a:pt x="44" y="290"/>
                          </a:lnTo>
                          <a:lnTo>
                            <a:pt x="40" y="290"/>
                          </a:lnTo>
                          <a:lnTo>
                            <a:pt x="40" y="290"/>
                          </a:lnTo>
                          <a:lnTo>
                            <a:pt x="37" y="290"/>
                          </a:lnTo>
                          <a:lnTo>
                            <a:pt x="37" y="292"/>
                          </a:lnTo>
                          <a:lnTo>
                            <a:pt x="35" y="292"/>
                          </a:lnTo>
                          <a:lnTo>
                            <a:pt x="35" y="292"/>
                          </a:lnTo>
                          <a:lnTo>
                            <a:pt x="31" y="292"/>
                          </a:lnTo>
                          <a:lnTo>
                            <a:pt x="31" y="294"/>
                          </a:lnTo>
                          <a:lnTo>
                            <a:pt x="28" y="295"/>
                          </a:lnTo>
                          <a:lnTo>
                            <a:pt x="28" y="300"/>
                          </a:lnTo>
                          <a:lnTo>
                            <a:pt x="23" y="302"/>
                          </a:lnTo>
                          <a:lnTo>
                            <a:pt x="21" y="302"/>
                          </a:lnTo>
                          <a:lnTo>
                            <a:pt x="21" y="300"/>
                          </a:lnTo>
                          <a:lnTo>
                            <a:pt x="19" y="300"/>
                          </a:lnTo>
                          <a:lnTo>
                            <a:pt x="17" y="300"/>
                          </a:lnTo>
                          <a:lnTo>
                            <a:pt x="17" y="300"/>
                          </a:lnTo>
                          <a:lnTo>
                            <a:pt x="10" y="302"/>
                          </a:lnTo>
                          <a:lnTo>
                            <a:pt x="10" y="304"/>
                          </a:lnTo>
                          <a:lnTo>
                            <a:pt x="7" y="304"/>
                          </a:lnTo>
                          <a:lnTo>
                            <a:pt x="7" y="307"/>
                          </a:lnTo>
                          <a:lnTo>
                            <a:pt x="3" y="307"/>
                          </a:lnTo>
                          <a:lnTo>
                            <a:pt x="2" y="307"/>
                          </a:lnTo>
                          <a:lnTo>
                            <a:pt x="2" y="309"/>
                          </a:lnTo>
                          <a:lnTo>
                            <a:pt x="0" y="311"/>
                          </a:lnTo>
                          <a:lnTo>
                            <a:pt x="0" y="313"/>
                          </a:lnTo>
                          <a:lnTo>
                            <a:pt x="0" y="313"/>
                          </a:lnTo>
                          <a:lnTo>
                            <a:pt x="2" y="313"/>
                          </a:lnTo>
                          <a:lnTo>
                            <a:pt x="2" y="314"/>
                          </a:lnTo>
                          <a:lnTo>
                            <a:pt x="3" y="314"/>
                          </a:lnTo>
                          <a:lnTo>
                            <a:pt x="5" y="314"/>
                          </a:lnTo>
                          <a:lnTo>
                            <a:pt x="9" y="314"/>
                          </a:lnTo>
                          <a:lnTo>
                            <a:pt x="10" y="313"/>
                          </a:lnTo>
                          <a:lnTo>
                            <a:pt x="10" y="314"/>
                          </a:lnTo>
                          <a:lnTo>
                            <a:pt x="14" y="316"/>
                          </a:lnTo>
                          <a:lnTo>
                            <a:pt x="17" y="316"/>
                          </a:lnTo>
                          <a:lnTo>
                            <a:pt x="21" y="316"/>
                          </a:lnTo>
                          <a:lnTo>
                            <a:pt x="23" y="320"/>
                          </a:lnTo>
                          <a:lnTo>
                            <a:pt x="19" y="321"/>
                          </a:lnTo>
                          <a:lnTo>
                            <a:pt x="16" y="321"/>
                          </a:lnTo>
                          <a:lnTo>
                            <a:pt x="14" y="321"/>
                          </a:lnTo>
                          <a:lnTo>
                            <a:pt x="14" y="325"/>
                          </a:lnTo>
                          <a:lnTo>
                            <a:pt x="16" y="325"/>
                          </a:lnTo>
                          <a:lnTo>
                            <a:pt x="19" y="328"/>
                          </a:lnTo>
                          <a:lnTo>
                            <a:pt x="19" y="328"/>
                          </a:lnTo>
                          <a:lnTo>
                            <a:pt x="21" y="334"/>
                          </a:lnTo>
                          <a:lnTo>
                            <a:pt x="23" y="334"/>
                          </a:lnTo>
                          <a:lnTo>
                            <a:pt x="24" y="335"/>
                          </a:lnTo>
                          <a:lnTo>
                            <a:pt x="26" y="337"/>
                          </a:lnTo>
                          <a:lnTo>
                            <a:pt x="31" y="337"/>
                          </a:lnTo>
                          <a:lnTo>
                            <a:pt x="35" y="339"/>
                          </a:lnTo>
                          <a:lnTo>
                            <a:pt x="38" y="339"/>
                          </a:lnTo>
                          <a:lnTo>
                            <a:pt x="40" y="341"/>
                          </a:lnTo>
                          <a:lnTo>
                            <a:pt x="40" y="337"/>
                          </a:lnTo>
                          <a:lnTo>
                            <a:pt x="42" y="337"/>
                          </a:lnTo>
                          <a:lnTo>
                            <a:pt x="44" y="337"/>
                          </a:lnTo>
                          <a:lnTo>
                            <a:pt x="52" y="337"/>
                          </a:lnTo>
                          <a:lnTo>
                            <a:pt x="52" y="335"/>
                          </a:lnTo>
                          <a:lnTo>
                            <a:pt x="56" y="335"/>
                          </a:lnTo>
                          <a:lnTo>
                            <a:pt x="56" y="334"/>
                          </a:lnTo>
                          <a:lnTo>
                            <a:pt x="56" y="335"/>
                          </a:lnTo>
                          <a:lnTo>
                            <a:pt x="59" y="335"/>
                          </a:lnTo>
                          <a:lnTo>
                            <a:pt x="63" y="335"/>
                          </a:lnTo>
                          <a:lnTo>
                            <a:pt x="65" y="335"/>
                          </a:lnTo>
                          <a:lnTo>
                            <a:pt x="65" y="332"/>
                          </a:lnTo>
                          <a:lnTo>
                            <a:pt x="72" y="337"/>
                          </a:lnTo>
                          <a:lnTo>
                            <a:pt x="72" y="339"/>
                          </a:lnTo>
                          <a:lnTo>
                            <a:pt x="72" y="341"/>
                          </a:lnTo>
                          <a:lnTo>
                            <a:pt x="72" y="341"/>
                          </a:lnTo>
                          <a:lnTo>
                            <a:pt x="73" y="341"/>
                          </a:lnTo>
                          <a:lnTo>
                            <a:pt x="75" y="342"/>
                          </a:lnTo>
                          <a:lnTo>
                            <a:pt x="77" y="341"/>
                          </a:lnTo>
                          <a:lnTo>
                            <a:pt x="77" y="339"/>
                          </a:lnTo>
                          <a:lnTo>
                            <a:pt x="79" y="337"/>
                          </a:lnTo>
                          <a:lnTo>
                            <a:pt x="80" y="335"/>
                          </a:lnTo>
                          <a:lnTo>
                            <a:pt x="91" y="335"/>
                          </a:lnTo>
                          <a:lnTo>
                            <a:pt x="91" y="334"/>
                          </a:lnTo>
                          <a:lnTo>
                            <a:pt x="94" y="334"/>
                          </a:lnTo>
                          <a:lnTo>
                            <a:pt x="94" y="334"/>
                          </a:lnTo>
                          <a:lnTo>
                            <a:pt x="103" y="334"/>
                          </a:lnTo>
                          <a:lnTo>
                            <a:pt x="101" y="339"/>
                          </a:lnTo>
                          <a:lnTo>
                            <a:pt x="101" y="341"/>
                          </a:lnTo>
                          <a:lnTo>
                            <a:pt x="98" y="342"/>
                          </a:lnTo>
                          <a:lnTo>
                            <a:pt x="101" y="353"/>
                          </a:lnTo>
                          <a:lnTo>
                            <a:pt x="101" y="362"/>
                          </a:lnTo>
                          <a:lnTo>
                            <a:pt x="99" y="362"/>
                          </a:lnTo>
                          <a:lnTo>
                            <a:pt x="99" y="363"/>
                          </a:lnTo>
                          <a:lnTo>
                            <a:pt x="99" y="363"/>
                          </a:lnTo>
                          <a:lnTo>
                            <a:pt x="99" y="365"/>
                          </a:lnTo>
                          <a:lnTo>
                            <a:pt x="98" y="365"/>
                          </a:lnTo>
                          <a:lnTo>
                            <a:pt x="98" y="365"/>
                          </a:lnTo>
                          <a:lnTo>
                            <a:pt x="92" y="367"/>
                          </a:lnTo>
                          <a:lnTo>
                            <a:pt x="87" y="367"/>
                          </a:lnTo>
                          <a:lnTo>
                            <a:pt x="82" y="367"/>
                          </a:lnTo>
                          <a:lnTo>
                            <a:pt x="82" y="370"/>
                          </a:lnTo>
                          <a:lnTo>
                            <a:pt x="77" y="372"/>
                          </a:lnTo>
                          <a:lnTo>
                            <a:pt x="73" y="376"/>
                          </a:lnTo>
                          <a:lnTo>
                            <a:pt x="65" y="376"/>
                          </a:lnTo>
                          <a:lnTo>
                            <a:pt x="65" y="374"/>
                          </a:lnTo>
                          <a:lnTo>
                            <a:pt x="63" y="372"/>
                          </a:lnTo>
                          <a:lnTo>
                            <a:pt x="61" y="372"/>
                          </a:lnTo>
                          <a:lnTo>
                            <a:pt x="61" y="372"/>
                          </a:lnTo>
                          <a:lnTo>
                            <a:pt x="61" y="372"/>
                          </a:lnTo>
                          <a:lnTo>
                            <a:pt x="61" y="370"/>
                          </a:lnTo>
                          <a:lnTo>
                            <a:pt x="54" y="369"/>
                          </a:lnTo>
                          <a:lnTo>
                            <a:pt x="51" y="370"/>
                          </a:lnTo>
                          <a:lnTo>
                            <a:pt x="47" y="374"/>
                          </a:lnTo>
                          <a:lnTo>
                            <a:pt x="49" y="376"/>
                          </a:lnTo>
                          <a:lnTo>
                            <a:pt x="49" y="377"/>
                          </a:lnTo>
                          <a:lnTo>
                            <a:pt x="51" y="379"/>
                          </a:lnTo>
                          <a:lnTo>
                            <a:pt x="52" y="379"/>
                          </a:lnTo>
                          <a:lnTo>
                            <a:pt x="52" y="381"/>
                          </a:lnTo>
                          <a:lnTo>
                            <a:pt x="52" y="384"/>
                          </a:lnTo>
                          <a:lnTo>
                            <a:pt x="52" y="388"/>
                          </a:lnTo>
                          <a:lnTo>
                            <a:pt x="52" y="388"/>
                          </a:lnTo>
                          <a:lnTo>
                            <a:pt x="52" y="386"/>
                          </a:lnTo>
                          <a:lnTo>
                            <a:pt x="45" y="384"/>
                          </a:lnTo>
                          <a:lnTo>
                            <a:pt x="45" y="386"/>
                          </a:lnTo>
                          <a:lnTo>
                            <a:pt x="44" y="388"/>
                          </a:lnTo>
                          <a:lnTo>
                            <a:pt x="44" y="391"/>
                          </a:lnTo>
                          <a:lnTo>
                            <a:pt x="40" y="393"/>
                          </a:lnTo>
                          <a:lnTo>
                            <a:pt x="38" y="395"/>
                          </a:lnTo>
                          <a:lnTo>
                            <a:pt x="35" y="397"/>
                          </a:lnTo>
                          <a:lnTo>
                            <a:pt x="33" y="398"/>
                          </a:lnTo>
                          <a:lnTo>
                            <a:pt x="33" y="405"/>
                          </a:lnTo>
                          <a:lnTo>
                            <a:pt x="31" y="405"/>
                          </a:lnTo>
                          <a:lnTo>
                            <a:pt x="31" y="405"/>
                          </a:lnTo>
                          <a:lnTo>
                            <a:pt x="31" y="407"/>
                          </a:lnTo>
                          <a:lnTo>
                            <a:pt x="28" y="407"/>
                          </a:lnTo>
                          <a:lnTo>
                            <a:pt x="26" y="409"/>
                          </a:lnTo>
                          <a:lnTo>
                            <a:pt x="26" y="412"/>
                          </a:lnTo>
                          <a:lnTo>
                            <a:pt x="31" y="412"/>
                          </a:lnTo>
                          <a:lnTo>
                            <a:pt x="30" y="416"/>
                          </a:lnTo>
                          <a:lnTo>
                            <a:pt x="31" y="416"/>
                          </a:lnTo>
                          <a:lnTo>
                            <a:pt x="33" y="417"/>
                          </a:lnTo>
                          <a:lnTo>
                            <a:pt x="35" y="417"/>
                          </a:lnTo>
                          <a:lnTo>
                            <a:pt x="35" y="416"/>
                          </a:lnTo>
                          <a:lnTo>
                            <a:pt x="37" y="416"/>
                          </a:lnTo>
                          <a:lnTo>
                            <a:pt x="38" y="419"/>
                          </a:lnTo>
                          <a:lnTo>
                            <a:pt x="38" y="421"/>
                          </a:lnTo>
                          <a:lnTo>
                            <a:pt x="49" y="421"/>
                          </a:lnTo>
                          <a:lnTo>
                            <a:pt x="51" y="423"/>
                          </a:lnTo>
                          <a:lnTo>
                            <a:pt x="51" y="423"/>
                          </a:lnTo>
                          <a:lnTo>
                            <a:pt x="52" y="424"/>
                          </a:lnTo>
                          <a:lnTo>
                            <a:pt x="54" y="424"/>
                          </a:lnTo>
                          <a:lnTo>
                            <a:pt x="54" y="423"/>
                          </a:lnTo>
                          <a:lnTo>
                            <a:pt x="56" y="423"/>
                          </a:lnTo>
                          <a:lnTo>
                            <a:pt x="59" y="421"/>
                          </a:lnTo>
                          <a:lnTo>
                            <a:pt x="61" y="424"/>
                          </a:lnTo>
                          <a:lnTo>
                            <a:pt x="56" y="430"/>
                          </a:lnTo>
                          <a:lnTo>
                            <a:pt x="54" y="433"/>
                          </a:lnTo>
                          <a:lnTo>
                            <a:pt x="52" y="433"/>
                          </a:lnTo>
                          <a:lnTo>
                            <a:pt x="52" y="437"/>
                          </a:lnTo>
                          <a:lnTo>
                            <a:pt x="51" y="437"/>
                          </a:lnTo>
                          <a:lnTo>
                            <a:pt x="51" y="438"/>
                          </a:lnTo>
                          <a:lnTo>
                            <a:pt x="51" y="440"/>
                          </a:lnTo>
                          <a:lnTo>
                            <a:pt x="52" y="442"/>
                          </a:lnTo>
                          <a:lnTo>
                            <a:pt x="52" y="444"/>
                          </a:lnTo>
                          <a:lnTo>
                            <a:pt x="56" y="444"/>
                          </a:lnTo>
                          <a:lnTo>
                            <a:pt x="56" y="447"/>
                          </a:lnTo>
                          <a:lnTo>
                            <a:pt x="58" y="449"/>
                          </a:lnTo>
                          <a:lnTo>
                            <a:pt x="58" y="449"/>
                          </a:lnTo>
                          <a:lnTo>
                            <a:pt x="59" y="451"/>
                          </a:lnTo>
                          <a:lnTo>
                            <a:pt x="72" y="451"/>
                          </a:lnTo>
                          <a:lnTo>
                            <a:pt x="72" y="449"/>
                          </a:lnTo>
                          <a:lnTo>
                            <a:pt x="77" y="445"/>
                          </a:lnTo>
                          <a:lnTo>
                            <a:pt x="77" y="442"/>
                          </a:lnTo>
                          <a:lnTo>
                            <a:pt x="77" y="442"/>
                          </a:lnTo>
                          <a:lnTo>
                            <a:pt x="77" y="440"/>
                          </a:lnTo>
                          <a:lnTo>
                            <a:pt x="77" y="438"/>
                          </a:lnTo>
                          <a:lnTo>
                            <a:pt x="77" y="438"/>
                          </a:lnTo>
                          <a:lnTo>
                            <a:pt x="77" y="435"/>
                          </a:lnTo>
                          <a:lnTo>
                            <a:pt x="79" y="437"/>
                          </a:lnTo>
                          <a:lnTo>
                            <a:pt x="79" y="435"/>
                          </a:lnTo>
                          <a:lnTo>
                            <a:pt x="80" y="435"/>
                          </a:lnTo>
                          <a:lnTo>
                            <a:pt x="82" y="440"/>
                          </a:lnTo>
                          <a:lnTo>
                            <a:pt x="79" y="442"/>
                          </a:lnTo>
                          <a:lnTo>
                            <a:pt x="79" y="447"/>
                          </a:lnTo>
                          <a:lnTo>
                            <a:pt x="84" y="451"/>
                          </a:lnTo>
                          <a:lnTo>
                            <a:pt x="84" y="454"/>
                          </a:lnTo>
                          <a:lnTo>
                            <a:pt x="86" y="454"/>
                          </a:lnTo>
                          <a:lnTo>
                            <a:pt x="86" y="456"/>
                          </a:lnTo>
                          <a:lnTo>
                            <a:pt x="86" y="456"/>
                          </a:lnTo>
                          <a:lnTo>
                            <a:pt x="86" y="458"/>
                          </a:lnTo>
                          <a:lnTo>
                            <a:pt x="87" y="458"/>
                          </a:lnTo>
                          <a:lnTo>
                            <a:pt x="87" y="459"/>
                          </a:lnTo>
                          <a:lnTo>
                            <a:pt x="87" y="461"/>
                          </a:lnTo>
                          <a:lnTo>
                            <a:pt x="86" y="461"/>
                          </a:lnTo>
                          <a:lnTo>
                            <a:pt x="86" y="463"/>
                          </a:lnTo>
                          <a:lnTo>
                            <a:pt x="86" y="468"/>
                          </a:lnTo>
                          <a:lnTo>
                            <a:pt x="91" y="466"/>
                          </a:lnTo>
                          <a:lnTo>
                            <a:pt x="91" y="470"/>
                          </a:lnTo>
                          <a:lnTo>
                            <a:pt x="89" y="470"/>
                          </a:lnTo>
                          <a:lnTo>
                            <a:pt x="89" y="470"/>
                          </a:lnTo>
                          <a:lnTo>
                            <a:pt x="87" y="472"/>
                          </a:lnTo>
                          <a:lnTo>
                            <a:pt x="87" y="472"/>
                          </a:lnTo>
                          <a:lnTo>
                            <a:pt x="87" y="473"/>
                          </a:lnTo>
                          <a:lnTo>
                            <a:pt x="87" y="475"/>
                          </a:lnTo>
                          <a:lnTo>
                            <a:pt x="89" y="475"/>
                          </a:lnTo>
                          <a:lnTo>
                            <a:pt x="89" y="473"/>
                          </a:lnTo>
                          <a:lnTo>
                            <a:pt x="89" y="473"/>
                          </a:lnTo>
                          <a:lnTo>
                            <a:pt x="89" y="479"/>
                          </a:lnTo>
                          <a:lnTo>
                            <a:pt x="91" y="479"/>
                          </a:lnTo>
                          <a:lnTo>
                            <a:pt x="92" y="477"/>
                          </a:lnTo>
                          <a:lnTo>
                            <a:pt x="94" y="477"/>
                          </a:lnTo>
                          <a:lnTo>
                            <a:pt x="98" y="475"/>
                          </a:lnTo>
                          <a:lnTo>
                            <a:pt x="99" y="472"/>
                          </a:lnTo>
                          <a:lnTo>
                            <a:pt x="103" y="470"/>
                          </a:lnTo>
                          <a:lnTo>
                            <a:pt x="108" y="466"/>
                          </a:lnTo>
                          <a:lnTo>
                            <a:pt x="112" y="466"/>
                          </a:lnTo>
                          <a:lnTo>
                            <a:pt x="113" y="470"/>
                          </a:lnTo>
                          <a:lnTo>
                            <a:pt x="115" y="472"/>
                          </a:lnTo>
                          <a:lnTo>
                            <a:pt x="117" y="472"/>
                          </a:lnTo>
                          <a:lnTo>
                            <a:pt x="119" y="472"/>
                          </a:lnTo>
                          <a:lnTo>
                            <a:pt x="120" y="470"/>
                          </a:lnTo>
                          <a:lnTo>
                            <a:pt x="122" y="470"/>
                          </a:lnTo>
                          <a:lnTo>
                            <a:pt x="122" y="472"/>
                          </a:lnTo>
                          <a:lnTo>
                            <a:pt x="124" y="473"/>
                          </a:lnTo>
                          <a:lnTo>
                            <a:pt x="127" y="475"/>
                          </a:lnTo>
                          <a:lnTo>
                            <a:pt x="127" y="479"/>
                          </a:lnTo>
                          <a:lnTo>
                            <a:pt x="127" y="479"/>
                          </a:lnTo>
                          <a:lnTo>
                            <a:pt x="131" y="482"/>
                          </a:lnTo>
                          <a:lnTo>
                            <a:pt x="131" y="480"/>
                          </a:lnTo>
                          <a:lnTo>
                            <a:pt x="133" y="480"/>
                          </a:lnTo>
                          <a:lnTo>
                            <a:pt x="134" y="480"/>
                          </a:lnTo>
                          <a:lnTo>
                            <a:pt x="134" y="480"/>
                          </a:lnTo>
                          <a:lnTo>
                            <a:pt x="133" y="480"/>
                          </a:lnTo>
                          <a:lnTo>
                            <a:pt x="133" y="480"/>
                          </a:lnTo>
                          <a:lnTo>
                            <a:pt x="133" y="475"/>
                          </a:lnTo>
                          <a:lnTo>
                            <a:pt x="133" y="475"/>
                          </a:lnTo>
                          <a:lnTo>
                            <a:pt x="133" y="475"/>
                          </a:lnTo>
                          <a:lnTo>
                            <a:pt x="136" y="475"/>
                          </a:lnTo>
                          <a:lnTo>
                            <a:pt x="138" y="475"/>
                          </a:lnTo>
                          <a:lnTo>
                            <a:pt x="138" y="473"/>
                          </a:lnTo>
                          <a:lnTo>
                            <a:pt x="140" y="472"/>
                          </a:lnTo>
                          <a:lnTo>
                            <a:pt x="140" y="472"/>
                          </a:lnTo>
                          <a:lnTo>
                            <a:pt x="140" y="477"/>
                          </a:lnTo>
                          <a:lnTo>
                            <a:pt x="140" y="477"/>
                          </a:lnTo>
                          <a:lnTo>
                            <a:pt x="141" y="477"/>
                          </a:lnTo>
                          <a:lnTo>
                            <a:pt x="141" y="479"/>
                          </a:lnTo>
                          <a:lnTo>
                            <a:pt x="147" y="477"/>
                          </a:lnTo>
                          <a:lnTo>
                            <a:pt x="150" y="477"/>
                          </a:lnTo>
                          <a:lnTo>
                            <a:pt x="154" y="473"/>
                          </a:lnTo>
                          <a:lnTo>
                            <a:pt x="155" y="473"/>
                          </a:lnTo>
                          <a:lnTo>
                            <a:pt x="155" y="472"/>
                          </a:lnTo>
                          <a:lnTo>
                            <a:pt x="157" y="470"/>
                          </a:lnTo>
                          <a:lnTo>
                            <a:pt x="161" y="470"/>
                          </a:lnTo>
                          <a:lnTo>
                            <a:pt x="159" y="477"/>
                          </a:lnTo>
                          <a:lnTo>
                            <a:pt x="157" y="477"/>
                          </a:lnTo>
                          <a:lnTo>
                            <a:pt x="157" y="480"/>
                          </a:lnTo>
                          <a:lnTo>
                            <a:pt x="157" y="480"/>
                          </a:lnTo>
                          <a:lnTo>
                            <a:pt x="155" y="482"/>
                          </a:lnTo>
                          <a:lnTo>
                            <a:pt x="154" y="482"/>
                          </a:lnTo>
                          <a:lnTo>
                            <a:pt x="152" y="484"/>
                          </a:lnTo>
                          <a:lnTo>
                            <a:pt x="150" y="486"/>
                          </a:lnTo>
                          <a:lnTo>
                            <a:pt x="150" y="489"/>
                          </a:lnTo>
                          <a:lnTo>
                            <a:pt x="150" y="493"/>
                          </a:lnTo>
                          <a:lnTo>
                            <a:pt x="148" y="493"/>
                          </a:lnTo>
                          <a:lnTo>
                            <a:pt x="148" y="493"/>
                          </a:lnTo>
                          <a:lnTo>
                            <a:pt x="148" y="493"/>
                          </a:lnTo>
                          <a:lnTo>
                            <a:pt x="147" y="493"/>
                          </a:lnTo>
                          <a:lnTo>
                            <a:pt x="145" y="505"/>
                          </a:lnTo>
                          <a:lnTo>
                            <a:pt x="147" y="505"/>
                          </a:lnTo>
                          <a:lnTo>
                            <a:pt x="143" y="506"/>
                          </a:lnTo>
                          <a:lnTo>
                            <a:pt x="141" y="512"/>
                          </a:lnTo>
                          <a:lnTo>
                            <a:pt x="140" y="513"/>
                          </a:lnTo>
                          <a:lnTo>
                            <a:pt x="138" y="515"/>
                          </a:lnTo>
                          <a:lnTo>
                            <a:pt x="136" y="517"/>
                          </a:lnTo>
                          <a:lnTo>
                            <a:pt x="136" y="519"/>
                          </a:lnTo>
                          <a:lnTo>
                            <a:pt x="136" y="522"/>
                          </a:lnTo>
                          <a:lnTo>
                            <a:pt x="133" y="522"/>
                          </a:lnTo>
                          <a:lnTo>
                            <a:pt x="131" y="524"/>
                          </a:lnTo>
                          <a:lnTo>
                            <a:pt x="129" y="524"/>
                          </a:lnTo>
                          <a:lnTo>
                            <a:pt x="127" y="526"/>
                          </a:lnTo>
                          <a:lnTo>
                            <a:pt x="126" y="529"/>
                          </a:lnTo>
                          <a:lnTo>
                            <a:pt x="119" y="529"/>
                          </a:lnTo>
                          <a:lnTo>
                            <a:pt x="110" y="536"/>
                          </a:lnTo>
                          <a:lnTo>
                            <a:pt x="110" y="540"/>
                          </a:lnTo>
                          <a:lnTo>
                            <a:pt x="110" y="545"/>
                          </a:lnTo>
                          <a:lnTo>
                            <a:pt x="103" y="545"/>
                          </a:lnTo>
                          <a:lnTo>
                            <a:pt x="103" y="547"/>
                          </a:lnTo>
                          <a:lnTo>
                            <a:pt x="101" y="547"/>
                          </a:lnTo>
                          <a:lnTo>
                            <a:pt x="103" y="543"/>
                          </a:lnTo>
                          <a:lnTo>
                            <a:pt x="96" y="543"/>
                          </a:lnTo>
                          <a:lnTo>
                            <a:pt x="91" y="545"/>
                          </a:lnTo>
                          <a:lnTo>
                            <a:pt x="86" y="547"/>
                          </a:lnTo>
                          <a:lnTo>
                            <a:pt x="82" y="554"/>
                          </a:lnTo>
                          <a:lnTo>
                            <a:pt x="79" y="554"/>
                          </a:lnTo>
                          <a:lnTo>
                            <a:pt x="79" y="559"/>
                          </a:lnTo>
                          <a:lnTo>
                            <a:pt x="77" y="559"/>
                          </a:lnTo>
                          <a:lnTo>
                            <a:pt x="77" y="562"/>
                          </a:lnTo>
                          <a:lnTo>
                            <a:pt x="73" y="562"/>
                          </a:lnTo>
                          <a:lnTo>
                            <a:pt x="72" y="564"/>
                          </a:lnTo>
                          <a:lnTo>
                            <a:pt x="70" y="564"/>
                          </a:lnTo>
                          <a:lnTo>
                            <a:pt x="68" y="566"/>
                          </a:lnTo>
                          <a:lnTo>
                            <a:pt x="68" y="568"/>
                          </a:lnTo>
                          <a:lnTo>
                            <a:pt x="70" y="568"/>
                          </a:lnTo>
                          <a:lnTo>
                            <a:pt x="70" y="566"/>
                          </a:lnTo>
                          <a:lnTo>
                            <a:pt x="72" y="566"/>
                          </a:lnTo>
                          <a:lnTo>
                            <a:pt x="73" y="568"/>
                          </a:lnTo>
                          <a:lnTo>
                            <a:pt x="75" y="568"/>
                          </a:lnTo>
                          <a:lnTo>
                            <a:pt x="75" y="566"/>
                          </a:lnTo>
                          <a:lnTo>
                            <a:pt x="77" y="564"/>
                          </a:lnTo>
                          <a:lnTo>
                            <a:pt x="79" y="564"/>
                          </a:lnTo>
                          <a:lnTo>
                            <a:pt x="79" y="566"/>
                          </a:lnTo>
                          <a:lnTo>
                            <a:pt x="80" y="568"/>
                          </a:lnTo>
                          <a:lnTo>
                            <a:pt x="82" y="568"/>
                          </a:lnTo>
                          <a:lnTo>
                            <a:pt x="82" y="566"/>
                          </a:lnTo>
                          <a:lnTo>
                            <a:pt x="82" y="564"/>
                          </a:lnTo>
                          <a:lnTo>
                            <a:pt x="82" y="562"/>
                          </a:lnTo>
                          <a:lnTo>
                            <a:pt x="84" y="562"/>
                          </a:lnTo>
                          <a:lnTo>
                            <a:pt x="84" y="559"/>
                          </a:lnTo>
                          <a:lnTo>
                            <a:pt x="87" y="557"/>
                          </a:lnTo>
                          <a:lnTo>
                            <a:pt x="87" y="554"/>
                          </a:lnTo>
                          <a:lnTo>
                            <a:pt x="89" y="554"/>
                          </a:lnTo>
                          <a:lnTo>
                            <a:pt x="89" y="552"/>
                          </a:lnTo>
                          <a:lnTo>
                            <a:pt x="89" y="552"/>
                          </a:lnTo>
                          <a:lnTo>
                            <a:pt x="91" y="550"/>
                          </a:lnTo>
                          <a:lnTo>
                            <a:pt x="96" y="550"/>
                          </a:lnTo>
                          <a:lnTo>
                            <a:pt x="96" y="552"/>
                          </a:lnTo>
                          <a:lnTo>
                            <a:pt x="94" y="554"/>
                          </a:lnTo>
                          <a:lnTo>
                            <a:pt x="94" y="555"/>
                          </a:lnTo>
                          <a:lnTo>
                            <a:pt x="99" y="555"/>
                          </a:lnTo>
                          <a:lnTo>
                            <a:pt x="101" y="554"/>
                          </a:lnTo>
                          <a:lnTo>
                            <a:pt x="101" y="554"/>
                          </a:lnTo>
                          <a:lnTo>
                            <a:pt x="101" y="554"/>
                          </a:lnTo>
                          <a:lnTo>
                            <a:pt x="101" y="552"/>
                          </a:lnTo>
                          <a:lnTo>
                            <a:pt x="108" y="554"/>
                          </a:lnTo>
                          <a:lnTo>
                            <a:pt x="108" y="552"/>
                          </a:lnTo>
                          <a:lnTo>
                            <a:pt x="110" y="552"/>
                          </a:lnTo>
                          <a:lnTo>
                            <a:pt x="110" y="550"/>
                          </a:lnTo>
                          <a:lnTo>
                            <a:pt x="112" y="548"/>
                          </a:lnTo>
                          <a:lnTo>
                            <a:pt x="115" y="547"/>
                          </a:lnTo>
                          <a:lnTo>
                            <a:pt x="119" y="547"/>
                          </a:lnTo>
                          <a:lnTo>
                            <a:pt x="119" y="550"/>
                          </a:lnTo>
                          <a:lnTo>
                            <a:pt x="119" y="550"/>
                          </a:lnTo>
                          <a:lnTo>
                            <a:pt x="120" y="548"/>
                          </a:lnTo>
                          <a:lnTo>
                            <a:pt x="120" y="547"/>
                          </a:lnTo>
                          <a:lnTo>
                            <a:pt x="120" y="545"/>
                          </a:lnTo>
                          <a:lnTo>
                            <a:pt x="122" y="545"/>
                          </a:lnTo>
                          <a:lnTo>
                            <a:pt x="122" y="545"/>
                          </a:lnTo>
                          <a:lnTo>
                            <a:pt x="122" y="547"/>
                          </a:lnTo>
                          <a:lnTo>
                            <a:pt x="126" y="545"/>
                          </a:lnTo>
                          <a:lnTo>
                            <a:pt x="127" y="545"/>
                          </a:lnTo>
                          <a:lnTo>
                            <a:pt x="127" y="541"/>
                          </a:lnTo>
                          <a:lnTo>
                            <a:pt x="127" y="538"/>
                          </a:lnTo>
                          <a:lnTo>
                            <a:pt x="133" y="541"/>
                          </a:lnTo>
                          <a:lnTo>
                            <a:pt x="133" y="541"/>
                          </a:lnTo>
                          <a:lnTo>
                            <a:pt x="133" y="541"/>
                          </a:lnTo>
                          <a:lnTo>
                            <a:pt x="133" y="538"/>
                          </a:lnTo>
                          <a:lnTo>
                            <a:pt x="133" y="538"/>
                          </a:lnTo>
                          <a:lnTo>
                            <a:pt x="133" y="536"/>
                          </a:lnTo>
                          <a:lnTo>
                            <a:pt x="133" y="536"/>
                          </a:lnTo>
                          <a:lnTo>
                            <a:pt x="131" y="536"/>
                          </a:lnTo>
                          <a:lnTo>
                            <a:pt x="131" y="534"/>
                          </a:lnTo>
                          <a:lnTo>
                            <a:pt x="141" y="531"/>
                          </a:lnTo>
                          <a:lnTo>
                            <a:pt x="140" y="527"/>
                          </a:lnTo>
                          <a:lnTo>
                            <a:pt x="147" y="526"/>
                          </a:lnTo>
                          <a:lnTo>
                            <a:pt x="147" y="524"/>
                          </a:lnTo>
                          <a:lnTo>
                            <a:pt x="148" y="524"/>
                          </a:lnTo>
                          <a:lnTo>
                            <a:pt x="148" y="520"/>
                          </a:lnTo>
                          <a:lnTo>
                            <a:pt x="148" y="520"/>
                          </a:lnTo>
                          <a:lnTo>
                            <a:pt x="148" y="522"/>
                          </a:lnTo>
                          <a:lnTo>
                            <a:pt x="154" y="520"/>
                          </a:lnTo>
                          <a:lnTo>
                            <a:pt x="155" y="519"/>
                          </a:lnTo>
                          <a:lnTo>
                            <a:pt x="159" y="519"/>
                          </a:lnTo>
                          <a:lnTo>
                            <a:pt x="159" y="515"/>
                          </a:lnTo>
                          <a:lnTo>
                            <a:pt x="159" y="513"/>
                          </a:lnTo>
                          <a:lnTo>
                            <a:pt x="159" y="510"/>
                          </a:lnTo>
                          <a:lnTo>
                            <a:pt x="161" y="510"/>
                          </a:lnTo>
                          <a:lnTo>
                            <a:pt x="162" y="508"/>
                          </a:lnTo>
                          <a:lnTo>
                            <a:pt x="164" y="508"/>
                          </a:lnTo>
                          <a:lnTo>
                            <a:pt x="166" y="508"/>
                          </a:lnTo>
                          <a:lnTo>
                            <a:pt x="166" y="505"/>
                          </a:lnTo>
                          <a:lnTo>
                            <a:pt x="169" y="505"/>
                          </a:lnTo>
                          <a:lnTo>
                            <a:pt x="169" y="503"/>
                          </a:lnTo>
                          <a:lnTo>
                            <a:pt x="175" y="498"/>
                          </a:lnTo>
                          <a:lnTo>
                            <a:pt x="175" y="496"/>
                          </a:lnTo>
                          <a:lnTo>
                            <a:pt x="176" y="496"/>
                          </a:lnTo>
                          <a:lnTo>
                            <a:pt x="178" y="496"/>
                          </a:lnTo>
                          <a:lnTo>
                            <a:pt x="180" y="496"/>
                          </a:lnTo>
                          <a:lnTo>
                            <a:pt x="180" y="494"/>
                          </a:lnTo>
                          <a:lnTo>
                            <a:pt x="180" y="493"/>
                          </a:lnTo>
                          <a:lnTo>
                            <a:pt x="182" y="491"/>
                          </a:lnTo>
                          <a:lnTo>
                            <a:pt x="183" y="491"/>
                          </a:lnTo>
                          <a:lnTo>
                            <a:pt x="185" y="489"/>
                          </a:lnTo>
                          <a:lnTo>
                            <a:pt x="188" y="489"/>
                          </a:lnTo>
                          <a:lnTo>
                            <a:pt x="188" y="487"/>
                          </a:lnTo>
                          <a:lnTo>
                            <a:pt x="195" y="486"/>
                          </a:lnTo>
                          <a:lnTo>
                            <a:pt x="195" y="480"/>
                          </a:lnTo>
                          <a:lnTo>
                            <a:pt x="195" y="479"/>
                          </a:lnTo>
                          <a:lnTo>
                            <a:pt x="195" y="479"/>
                          </a:lnTo>
                          <a:lnTo>
                            <a:pt x="197" y="477"/>
                          </a:lnTo>
                          <a:lnTo>
                            <a:pt x="201" y="475"/>
                          </a:lnTo>
                          <a:lnTo>
                            <a:pt x="201" y="473"/>
                          </a:lnTo>
                          <a:lnTo>
                            <a:pt x="206" y="472"/>
                          </a:lnTo>
                          <a:lnTo>
                            <a:pt x="206" y="468"/>
                          </a:lnTo>
                          <a:lnTo>
                            <a:pt x="199" y="468"/>
                          </a:lnTo>
                          <a:lnTo>
                            <a:pt x="195" y="466"/>
                          </a:lnTo>
                          <a:lnTo>
                            <a:pt x="195" y="458"/>
                          </a:lnTo>
                          <a:lnTo>
                            <a:pt x="197" y="458"/>
                          </a:lnTo>
                          <a:lnTo>
                            <a:pt x="197" y="456"/>
                          </a:lnTo>
                          <a:lnTo>
                            <a:pt x="199" y="456"/>
                          </a:lnTo>
                          <a:lnTo>
                            <a:pt x="199" y="454"/>
                          </a:lnTo>
                          <a:lnTo>
                            <a:pt x="199" y="451"/>
                          </a:lnTo>
                          <a:lnTo>
                            <a:pt x="202" y="451"/>
                          </a:lnTo>
                          <a:lnTo>
                            <a:pt x="204" y="451"/>
                          </a:lnTo>
                          <a:lnTo>
                            <a:pt x="206" y="451"/>
                          </a:lnTo>
                          <a:lnTo>
                            <a:pt x="208" y="451"/>
                          </a:lnTo>
                          <a:lnTo>
                            <a:pt x="209" y="445"/>
                          </a:lnTo>
                          <a:lnTo>
                            <a:pt x="211" y="445"/>
                          </a:lnTo>
                          <a:lnTo>
                            <a:pt x="213" y="445"/>
                          </a:lnTo>
                          <a:lnTo>
                            <a:pt x="215" y="444"/>
                          </a:lnTo>
                          <a:lnTo>
                            <a:pt x="213" y="438"/>
                          </a:lnTo>
                          <a:lnTo>
                            <a:pt x="216" y="440"/>
                          </a:lnTo>
                          <a:lnTo>
                            <a:pt x="216" y="440"/>
                          </a:lnTo>
                          <a:lnTo>
                            <a:pt x="220" y="440"/>
                          </a:lnTo>
                          <a:lnTo>
                            <a:pt x="222" y="431"/>
                          </a:lnTo>
                          <a:lnTo>
                            <a:pt x="223" y="431"/>
                          </a:lnTo>
                          <a:lnTo>
                            <a:pt x="225" y="430"/>
                          </a:lnTo>
                          <a:lnTo>
                            <a:pt x="229" y="426"/>
                          </a:lnTo>
                          <a:lnTo>
                            <a:pt x="232" y="426"/>
                          </a:lnTo>
                          <a:lnTo>
                            <a:pt x="232" y="423"/>
                          </a:lnTo>
                          <a:lnTo>
                            <a:pt x="234" y="423"/>
                          </a:lnTo>
                          <a:lnTo>
                            <a:pt x="236" y="419"/>
                          </a:lnTo>
                          <a:lnTo>
                            <a:pt x="236" y="419"/>
                          </a:lnTo>
                          <a:lnTo>
                            <a:pt x="237" y="419"/>
                          </a:lnTo>
                          <a:lnTo>
                            <a:pt x="241" y="417"/>
                          </a:lnTo>
                          <a:lnTo>
                            <a:pt x="248" y="409"/>
                          </a:lnTo>
                          <a:lnTo>
                            <a:pt x="250" y="409"/>
                          </a:lnTo>
                          <a:lnTo>
                            <a:pt x="250" y="412"/>
                          </a:lnTo>
                          <a:lnTo>
                            <a:pt x="250" y="412"/>
                          </a:lnTo>
                          <a:lnTo>
                            <a:pt x="250" y="412"/>
                          </a:lnTo>
                          <a:lnTo>
                            <a:pt x="260" y="412"/>
                          </a:lnTo>
                          <a:lnTo>
                            <a:pt x="262" y="409"/>
                          </a:lnTo>
                          <a:lnTo>
                            <a:pt x="265" y="409"/>
                          </a:lnTo>
                          <a:lnTo>
                            <a:pt x="265" y="409"/>
                          </a:lnTo>
                          <a:lnTo>
                            <a:pt x="262" y="410"/>
                          </a:lnTo>
                          <a:lnTo>
                            <a:pt x="262" y="412"/>
                          </a:lnTo>
                          <a:lnTo>
                            <a:pt x="262" y="412"/>
                          </a:lnTo>
                          <a:lnTo>
                            <a:pt x="260" y="412"/>
                          </a:lnTo>
                          <a:lnTo>
                            <a:pt x="260" y="416"/>
                          </a:lnTo>
                          <a:lnTo>
                            <a:pt x="260" y="416"/>
                          </a:lnTo>
                          <a:lnTo>
                            <a:pt x="262" y="417"/>
                          </a:lnTo>
                          <a:lnTo>
                            <a:pt x="264" y="419"/>
                          </a:lnTo>
                          <a:lnTo>
                            <a:pt x="265" y="423"/>
                          </a:lnTo>
                          <a:lnTo>
                            <a:pt x="255" y="421"/>
                          </a:lnTo>
                          <a:lnTo>
                            <a:pt x="253" y="419"/>
                          </a:lnTo>
                          <a:lnTo>
                            <a:pt x="250" y="419"/>
                          </a:lnTo>
                          <a:lnTo>
                            <a:pt x="248" y="423"/>
                          </a:lnTo>
                          <a:lnTo>
                            <a:pt x="244" y="423"/>
                          </a:lnTo>
                          <a:lnTo>
                            <a:pt x="244" y="424"/>
                          </a:lnTo>
                          <a:lnTo>
                            <a:pt x="243" y="424"/>
                          </a:lnTo>
                          <a:lnTo>
                            <a:pt x="241" y="426"/>
                          </a:lnTo>
                          <a:lnTo>
                            <a:pt x="237" y="426"/>
                          </a:lnTo>
                          <a:lnTo>
                            <a:pt x="237" y="428"/>
                          </a:lnTo>
                          <a:lnTo>
                            <a:pt x="237" y="430"/>
                          </a:lnTo>
                          <a:lnTo>
                            <a:pt x="237" y="433"/>
                          </a:lnTo>
                          <a:lnTo>
                            <a:pt x="237" y="437"/>
                          </a:lnTo>
                          <a:lnTo>
                            <a:pt x="237" y="440"/>
                          </a:lnTo>
                          <a:lnTo>
                            <a:pt x="237" y="440"/>
                          </a:lnTo>
                          <a:lnTo>
                            <a:pt x="239" y="442"/>
                          </a:lnTo>
                          <a:lnTo>
                            <a:pt x="237" y="442"/>
                          </a:lnTo>
                          <a:lnTo>
                            <a:pt x="234" y="445"/>
                          </a:lnTo>
                          <a:lnTo>
                            <a:pt x="234" y="449"/>
                          </a:lnTo>
                          <a:lnTo>
                            <a:pt x="232" y="449"/>
                          </a:lnTo>
                          <a:lnTo>
                            <a:pt x="234" y="451"/>
                          </a:lnTo>
                          <a:lnTo>
                            <a:pt x="234" y="452"/>
                          </a:lnTo>
                          <a:lnTo>
                            <a:pt x="236" y="454"/>
                          </a:lnTo>
                          <a:lnTo>
                            <a:pt x="236" y="454"/>
                          </a:lnTo>
                          <a:lnTo>
                            <a:pt x="239" y="454"/>
                          </a:lnTo>
                          <a:lnTo>
                            <a:pt x="239" y="454"/>
                          </a:lnTo>
                          <a:lnTo>
                            <a:pt x="241" y="454"/>
                          </a:lnTo>
                          <a:lnTo>
                            <a:pt x="239" y="458"/>
                          </a:lnTo>
                          <a:lnTo>
                            <a:pt x="237" y="459"/>
                          </a:lnTo>
                          <a:lnTo>
                            <a:pt x="236" y="459"/>
                          </a:lnTo>
                          <a:lnTo>
                            <a:pt x="232" y="459"/>
                          </a:lnTo>
                          <a:lnTo>
                            <a:pt x="232" y="459"/>
                          </a:lnTo>
                          <a:lnTo>
                            <a:pt x="230" y="465"/>
                          </a:lnTo>
                          <a:lnTo>
                            <a:pt x="237" y="466"/>
                          </a:lnTo>
                          <a:lnTo>
                            <a:pt x="237" y="465"/>
                          </a:lnTo>
                          <a:lnTo>
                            <a:pt x="241" y="463"/>
                          </a:lnTo>
                          <a:lnTo>
                            <a:pt x="241" y="463"/>
                          </a:lnTo>
                          <a:lnTo>
                            <a:pt x="248" y="463"/>
                          </a:lnTo>
                          <a:lnTo>
                            <a:pt x="248" y="461"/>
                          </a:lnTo>
                          <a:lnTo>
                            <a:pt x="250" y="459"/>
                          </a:lnTo>
                          <a:lnTo>
                            <a:pt x="250" y="459"/>
                          </a:lnTo>
                          <a:lnTo>
                            <a:pt x="251" y="458"/>
                          </a:lnTo>
                          <a:lnTo>
                            <a:pt x="253" y="458"/>
                          </a:lnTo>
                          <a:lnTo>
                            <a:pt x="253" y="454"/>
                          </a:lnTo>
                          <a:lnTo>
                            <a:pt x="257" y="454"/>
                          </a:lnTo>
                          <a:lnTo>
                            <a:pt x="258" y="452"/>
                          </a:lnTo>
                          <a:lnTo>
                            <a:pt x="262" y="452"/>
                          </a:lnTo>
                          <a:lnTo>
                            <a:pt x="262" y="451"/>
                          </a:lnTo>
                          <a:lnTo>
                            <a:pt x="260" y="449"/>
                          </a:lnTo>
                          <a:lnTo>
                            <a:pt x="260" y="449"/>
                          </a:lnTo>
                          <a:lnTo>
                            <a:pt x="264" y="447"/>
                          </a:lnTo>
                          <a:lnTo>
                            <a:pt x="264" y="449"/>
                          </a:lnTo>
                          <a:lnTo>
                            <a:pt x="265" y="449"/>
                          </a:lnTo>
                          <a:lnTo>
                            <a:pt x="267" y="447"/>
                          </a:lnTo>
                          <a:lnTo>
                            <a:pt x="267" y="445"/>
                          </a:lnTo>
                          <a:lnTo>
                            <a:pt x="269" y="444"/>
                          </a:lnTo>
                          <a:lnTo>
                            <a:pt x="269" y="442"/>
                          </a:lnTo>
                          <a:lnTo>
                            <a:pt x="271" y="442"/>
                          </a:lnTo>
                          <a:lnTo>
                            <a:pt x="271" y="445"/>
                          </a:lnTo>
                          <a:lnTo>
                            <a:pt x="272" y="445"/>
                          </a:lnTo>
                          <a:lnTo>
                            <a:pt x="274" y="442"/>
                          </a:lnTo>
                          <a:lnTo>
                            <a:pt x="276" y="444"/>
                          </a:lnTo>
                          <a:lnTo>
                            <a:pt x="278" y="444"/>
                          </a:lnTo>
                          <a:lnTo>
                            <a:pt x="281" y="444"/>
                          </a:lnTo>
                          <a:lnTo>
                            <a:pt x="284" y="445"/>
                          </a:lnTo>
                          <a:lnTo>
                            <a:pt x="286" y="440"/>
                          </a:lnTo>
                          <a:lnTo>
                            <a:pt x="290" y="440"/>
                          </a:lnTo>
                          <a:lnTo>
                            <a:pt x="290" y="437"/>
                          </a:lnTo>
                          <a:lnTo>
                            <a:pt x="288" y="435"/>
                          </a:lnTo>
                          <a:lnTo>
                            <a:pt x="288" y="435"/>
                          </a:lnTo>
                          <a:lnTo>
                            <a:pt x="290" y="433"/>
                          </a:lnTo>
                          <a:lnTo>
                            <a:pt x="290" y="430"/>
                          </a:lnTo>
                          <a:lnTo>
                            <a:pt x="288" y="430"/>
                          </a:lnTo>
                          <a:lnTo>
                            <a:pt x="288" y="430"/>
                          </a:lnTo>
                          <a:lnTo>
                            <a:pt x="286" y="430"/>
                          </a:lnTo>
                          <a:lnTo>
                            <a:pt x="286" y="428"/>
                          </a:lnTo>
                          <a:lnTo>
                            <a:pt x="283" y="428"/>
                          </a:lnTo>
                          <a:lnTo>
                            <a:pt x="283" y="428"/>
                          </a:lnTo>
                          <a:lnTo>
                            <a:pt x="281" y="428"/>
                          </a:lnTo>
                          <a:lnTo>
                            <a:pt x="281" y="417"/>
                          </a:lnTo>
                          <a:lnTo>
                            <a:pt x="284" y="419"/>
                          </a:lnTo>
                          <a:lnTo>
                            <a:pt x="286" y="419"/>
                          </a:lnTo>
                          <a:lnTo>
                            <a:pt x="286" y="419"/>
                          </a:lnTo>
                          <a:lnTo>
                            <a:pt x="288" y="419"/>
                          </a:lnTo>
                          <a:lnTo>
                            <a:pt x="291" y="417"/>
                          </a:lnTo>
                          <a:lnTo>
                            <a:pt x="291" y="421"/>
                          </a:lnTo>
                          <a:lnTo>
                            <a:pt x="297" y="421"/>
                          </a:lnTo>
                          <a:lnTo>
                            <a:pt x="297" y="417"/>
                          </a:lnTo>
                          <a:lnTo>
                            <a:pt x="300" y="419"/>
                          </a:lnTo>
                          <a:lnTo>
                            <a:pt x="302" y="419"/>
                          </a:lnTo>
                          <a:lnTo>
                            <a:pt x="304" y="419"/>
                          </a:lnTo>
                          <a:lnTo>
                            <a:pt x="307" y="416"/>
                          </a:lnTo>
                          <a:lnTo>
                            <a:pt x="307" y="416"/>
                          </a:lnTo>
                          <a:lnTo>
                            <a:pt x="307" y="421"/>
                          </a:lnTo>
                          <a:lnTo>
                            <a:pt x="312" y="423"/>
                          </a:lnTo>
                          <a:lnTo>
                            <a:pt x="312" y="424"/>
                          </a:lnTo>
                          <a:lnTo>
                            <a:pt x="309" y="424"/>
                          </a:lnTo>
                          <a:lnTo>
                            <a:pt x="309" y="424"/>
                          </a:lnTo>
                          <a:lnTo>
                            <a:pt x="307" y="424"/>
                          </a:lnTo>
                          <a:lnTo>
                            <a:pt x="307" y="426"/>
                          </a:lnTo>
                          <a:lnTo>
                            <a:pt x="314" y="426"/>
                          </a:lnTo>
                          <a:lnTo>
                            <a:pt x="314" y="428"/>
                          </a:lnTo>
                          <a:lnTo>
                            <a:pt x="318" y="428"/>
                          </a:lnTo>
                          <a:lnTo>
                            <a:pt x="318" y="430"/>
                          </a:lnTo>
                          <a:lnTo>
                            <a:pt x="319" y="430"/>
                          </a:lnTo>
                          <a:lnTo>
                            <a:pt x="318" y="431"/>
                          </a:lnTo>
                          <a:lnTo>
                            <a:pt x="318" y="433"/>
                          </a:lnTo>
                          <a:lnTo>
                            <a:pt x="316" y="433"/>
                          </a:lnTo>
                          <a:lnTo>
                            <a:pt x="318" y="437"/>
                          </a:lnTo>
                          <a:lnTo>
                            <a:pt x="323" y="437"/>
                          </a:lnTo>
                          <a:lnTo>
                            <a:pt x="325" y="437"/>
                          </a:lnTo>
                          <a:lnTo>
                            <a:pt x="328" y="433"/>
                          </a:lnTo>
                          <a:lnTo>
                            <a:pt x="328" y="433"/>
                          </a:lnTo>
                          <a:lnTo>
                            <a:pt x="328" y="438"/>
                          </a:lnTo>
                          <a:lnTo>
                            <a:pt x="330" y="438"/>
                          </a:lnTo>
                          <a:lnTo>
                            <a:pt x="332" y="440"/>
                          </a:lnTo>
                          <a:lnTo>
                            <a:pt x="332" y="442"/>
                          </a:lnTo>
                          <a:lnTo>
                            <a:pt x="337" y="442"/>
                          </a:lnTo>
                          <a:lnTo>
                            <a:pt x="337" y="442"/>
                          </a:lnTo>
                          <a:lnTo>
                            <a:pt x="340" y="442"/>
                          </a:lnTo>
                          <a:lnTo>
                            <a:pt x="342" y="445"/>
                          </a:lnTo>
                          <a:lnTo>
                            <a:pt x="346" y="445"/>
                          </a:lnTo>
                          <a:lnTo>
                            <a:pt x="346" y="447"/>
                          </a:lnTo>
                          <a:lnTo>
                            <a:pt x="354" y="449"/>
                          </a:lnTo>
                          <a:lnTo>
                            <a:pt x="354" y="449"/>
                          </a:lnTo>
                          <a:lnTo>
                            <a:pt x="354" y="449"/>
                          </a:lnTo>
                          <a:lnTo>
                            <a:pt x="354" y="449"/>
                          </a:lnTo>
                          <a:lnTo>
                            <a:pt x="356" y="449"/>
                          </a:lnTo>
                          <a:lnTo>
                            <a:pt x="358" y="449"/>
                          </a:lnTo>
                          <a:lnTo>
                            <a:pt x="360" y="445"/>
                          </a:lnTo>
                          <a:lnTo>
                            <a:pt x="365" y="445"/>
                          </a:lnTo>
                          <a:lnTo>
                            <a:pt x="365" y="445"/>
                          </a:lnTo>
                          <a:lnTo>
                            <a:pt x="367" y="445"/>
                          </a:lnTo>
                          <a:lnTo>
                            <a:pt x="367" y="445"/>
                          </a:lnTo>
                          <a:lnTo>
                            <a:pt x="367" y="445"/>
                          </a:lnTo>
                          <a:lnTo>
                            <a:pt x="370" y="445"/>
                          </a:lnTo>
                          <a:lnTo>
                            <a:pt x="370" y="447"/>
                          </a:lnTo>
                          <a:lnTo>
                            <a:pt x="374" y="447"/>
                          </a:lnTo>
                          <a:lnTo>
                            <a:pt x="374" y="449"/>
                          </a:lnTo>
                          <a:lnTo>
                            <a:pt x="375" y="449"/>
                          </a:lnTo>
                          <a:lnTo>
                            <a:pt x="375" y="449"/>
                          </a:lnTo>
                          <a:lnTo>
                            <a:pt x="380" y="449"/>
                          </a:lnTo>
                          <a:lnTo>
                            <a:pt x="382" y="451"/>
                          </a:lnTo>
                          <a:lnTo>
                            <a:pt x="386" y="451"/>
                          </a:lnTo>
                          <a:lnTo>
                            <a:pt x="386" y="452"/>
                          </a:lnTo>
                          <a:lnTo>
                            <a:pt x="387" y="452"/>
                          </a:lnTo>
                          <a:lnTo>
                            <a:pt x="387" y="454"/>
                          </a:lnTo>
                          <a:lnTo>
                            <a:pt x="394" y="454"/>
                          </a:lnTo>
                          <a:lnTo>
                            <a:pt x="398" y="454"/>
                          </a:lnTo>
                          <a:lnTo>
                            <a:pt x="403" y="454"/>
                          </a:lnTo>
                          <a:lnTo>
                            <a:pt x="405" y="454"/>
                          </a:lnTo>
                          <a:lnTo>
                            <a:pt x="408" y="451"/>
                          </a:lnTo>
                          <a:lnTo>
                            <a:pt x="408" y="451"/>
                          </a:lnTo>
                          <a:lnTo>
                            <a:pt x="408" y="454"/>
                          </a:lnTo>
                          <a:lnTo>
                            <a:pt x="408" y="454"/>
                          </a:lnTo>
                          <a:lnTo>
                            <a:pt x="408" y="456"/>
                          </a:lnTo>
                          <a:lnTo>
                            <a:pt x="408" y="458"/>
                          </a:lnTo>
                          <a:lnTo>
                            <a:pt x="408" y="458"/>
                          </a:lnTo>
                          <a:lnTo>
                            <a:pt x="408" y="459"/>
                          </a:lnTo>
                          <a:lnTo>
                            <a:pt x="407" y="461"/>
                          </a:lnTo>
                          <a:lnTo>
                            <a:pt x="408" y="463"/>
                          </a:lnTo>
                          <a:lnTo>
                            <a:pt x="410" y="463"/>
                          </a:lnTo>
                          <a:lnTo>
                            <a:pt x="412" y="463"/>
                          </a:lnTo>
                          <a:lnTo>
                            <a:pt x="414" y="463"/>
                          </a:lnTo>
                          <a:lnTo>
                            <a:pt x="415" y="463"/>
                          </a:lnTo>
                          <a:lnTo>
                            <a:pt x="415" y="466"/>
                          </a:lnTo>
                          <a:lnTo>
                            <a:pt x="419" y="466"/>
                          </a:lnTo>
                          <a:lnTo>
                            <a:pt x="421" y="468"/>
                          </a:lnTo>
                          <a:lnTo>
                            <a:pt x="424" y="466"/>
                          </a:lnTo>
                          <a:lnTo>
                            <a:pt x="422" y="463"/>
                          </a:lnTo>
                          <a:lnTo>
                            <a:pt x="429" y="463"/>
                          </a:lnTo>
                          <a:lnTo>
                            <a:pt x="429" y="466"/>
                          </a:lnTo>
                          <a:lnTo>
                            <a:pt x="428" y="468"/>
                          </a:lnTo>
                          <a:lnTo>
                            <a:pt x="426" y="470"/>
                          </a:lnTo>
                          <a:lnTo>
                            <a:pt x="428" y="473"/>
                          </a:lnTo>
                          <a:lnTo>
                            <a:pt x="429" y="475"/>
                          </a:lnTo>
                          <a:lnTo>
                            <a:pt x="431" y="479"/>
                          </a:lnTo>
                          <a:lnTo>
                            <a:pt x="433" y="479"/>
                          </a:lnTo>
                          <a:lnTo>
                            <a:pt x="433" y="482"/>
                          </a:lnTo>
                          <a:lnTo>
                            <a:pt x="436" y="482"/>
                          </a:lnTo>
                          <a:lnTo>
                            <a:pt x="438" y="487"/>
                          </a:lnTo>
                          <a:lnTo>
                            <a:pt x="442" y="487"/>
                          </a:lnTo>
                          <a:lnTo>
                            <a:pt x="445" y="486"/>
                          </a:lnTo>
                          <a:lnTo>
                            <a:pt x="447" y="487"/>
                          </a:lnTo>
                          <a:lnTo>
                            <a:pt x="447" y="491"/>
                          </a:lnTo>
                          <a:lnTo>
                            <a:pt x="450" y="491"/>
                          </a:lnTo>
                          <a:lnTo>
                            <a:pt x="450" y="493"/>
                          </a:lnTo>
                          <a:lnTo>
                            <a:pt x="452" y="494"/>
                          </a:lnTo>
                          <a:lnTo>
                            <a:pt x="452" y="494"/>
                          </a:lnTo>
                          <a:lnTo>
                            <a:pt x="452" y="494"/>
                          </a:lnTo>
                          <a:lnTo>
                            <a:pt x="454" y="496"/>
                          </a:lnTo>
                          <a:lnTo>
                            <a:pt x="456" y="501"/>
                          </a:lnTo>
                          <a:lnTo>
                            <a:pt x="454" y="501"/>
                          </a:lnTo>
                          <a:lnTo>
                            <a:pt x="456" y="503"/>
                          </a:lnTo>
                          <a:lnTo>
                            <a:pt x="456" y="505"/>
                          </a:lnTo>
                          <a:lnTo>
                            <a:pt x="457" y="505"/>
                          </a:lnTo>
                          <a:lnTo>
                            <a:pt x="459" y="506"/>
                          </a:lnTo>
                          <a:lnTo>
                            <a:pt x="463" y="506"/>
                          </a:lnTo>
                          <a:lnTo>
                            <a:pt x="463" y="510"/>
                          </a:lnTo>
                          <a:lnTo>
                            <a:pt x="464" y="512"/>
                          </a:lnTo>
                          <a:lnTo>
                            <a:pt x="464" y="512"/>
                          </a:lnTo>
                          <a:lnTo>
                            <a:pt x="466" y="512"/>
                          </a:lnTo>
                          <a:lnTo>
                            <a:pt x="466" y="512"/>
                          </a:lnTo>
                          <a:lnTo>
                            <a:pt x="468" y="510"/>
                          </a:lnTo>
                          <a:lnTo>
                            <a:pt x="468" y="506"/>
                          </a:lnTo>
                          <a:lnTo>
                            <a:pt x="471" y="508"/>
                          </a:lnTo>
                          <a:lnTo>
                            <a:pt x="471" y="510"/>
                          </a:lnTo>
                          <a:lnTo>
                            <a:pt x="473" y="510"/>
                          </a:lnTo>
                          <a:lnTo>
                            <a:pt x="475" y="512"/>
                          </a:lnTo>
                          <a:lnTo>
                            <a:pt x="476" y="512"/>
                          </a:lnTo>
                          <a:lnTo>
                            <a:pt x="478" y="512"/>
                          </a:lnTo>
                          <a:lnTo>
                            <a:pt x="480" y="508"/>
                          </a:lnTo>
                          <a:lnTo>
                            <a:pt x="478" y="508"/>
                          </a:lnTo>
                          <a:lnTo>
                            <a:pt x="478" y="505"/>
                          </a:lnTo>
                          <a:lnTo>
                            <a:pt x="476" y="503"/>
                          </a:lnTo>
                          <a:lnTo>
                            <a:pt x="473" y="503"/>
                          </a:lnTo>
                          <a:lnTo>
                            <a:pt x="475" y="501"/>
                          </a:lnTo>
                          <a:lnTo>
                            <a:pt x="476" y="499"/>
                          </a:lnTo>
                          <a:lnTo>
                            <a:pt x="473" y="498"/>
                          </a:lnTo>
                          <a:lnTo>
                            <a:pt x="471" y="496"/>
                          </a:lnTo>
                          <a:lnTo>
                            <a:pt x="456" y="494"/>
                          </a:lnTo>
                          <a:lnTo>
                            <a:pt x="454" y="491"/>
                          </a:lnTo>
                          <a:lnTo>
                            <a:pt x="456" y="491"/>
                          </a:lnTo>
                          <a:lnTo>
                            <a:pt x="457" y="491"/>
                          </a:lnTo>
                          <a:lnTo>
                            <a:pt x="457" y="493"/>
                          </a:lnTo>
                          <a:lnTo>
                            <a:pt x="461" y="493"/>
                          </a:lnTo>
                          <a:lnTo>
                            <a:pt x="463" y="491"/>
                          </a:lnTo>
                          <a:lnTo>
                            <a:pt x="463" y="491"/>
                          </a:lnTo>
                          <a:lnTo>
                            <a:pt x="463" y="489"/>
                          </a:lnTo>
                          <a:lnTo>
                            <a:pt x="464" y="489"/>
                          </a:lnTo>
                          <a:lnTo>
                            <a:pt x="466" y="489"/>
                          </a:lnTo>
                          <a:lnTo>
                            <a:pt x="468" y="487"/>
                          </a:lnTo>
                          <a:lnTo>
                            <a:pt x="470" y="487"/>
                          </a:lnTo>
                          <a:lnTo>
                            <a:pt x="470" y="487"/>
                          </a:lnTo>
                          <a:lnTo>
                            <a:pt x="471" y="491"/>
                          </a:lnTo>
                          <a:lnTo>
                            <a:pt x="473" y="491"/>
                          </a:lnTo>
                          <a:lnTo>
                            <a:pt x="473" y="489"/>
                          </a:lnTo>
                          <a:lnTo>
                            <a:pt x="473" y="486"/>
                          </a:lnTo>
                          <a:lnTo>
                            <a:pt x="473" y="482"/>
                          </a:lnTo>
                          <a:lnTo>
                            <a:pt x="473" y="480"/>
                          </a:lnTo>
                          <a:lnTo>
                            <a:pt x="473" y="475"/>
                          </a:lnTo>
                          <a:lnTo>
                            <a:pt x="475" y="475"/>
                          </a:lnTo>
                          <a:lnTo>
                            <a:pt x="476" y="480"/>
                          </a:lnTo>
                          <a:lnTo>
                            <a:pt x="476" y="487"/>
                          </a:lnTo>
                          <a:lnTo>
                            <a:pt x="480" y="487"/>
                          </a:lnTo>
                          <a:lnTo>
                            <a:pt x="482" y="489"/>
                          </a:lnTo>
                          <a:lnTo>
                            <a:pt x="485" y="489"/>
                          </a:lnTo>
                          <a:lnTo>
                            <a:pt x="487" y="489"/>
                          </a:lnTo>
                          <a:lnTo>
                            <a:pt x="487" y="491"/>
                          </a:lnTo>
                          <a:lnTo>
                            <a:pt x="489" y="491"/>
                          </a:lnTo>
                          <a:lnTo>
                            <a:pt x="489" y="494"/>
                          </a:lnTo>
                          <a:lnTo>
                            <a:pt x="490" y="494"/>
                          </a:lnTo>
                          <a:lnTo>
                            <a:pt x="490" y="496"/>
                          </a:lnTo>
                          <a:lnTo>
                            <a:pt x="494" y="494"/>
                          </a:lnTo>
                          <a:lnTo>
                            <a:pt x="494" y="501"/>
                          </a:lnTo>
                          <a:lnTo>
                            <a:pt x="496" y="501"/>
                          </a:lnTo>
                          <a:lnTo>
                            <a:pt x="496" y="503"/>
                          </a:lnTo>
                          <a:lnTo>
                            <a:pt x="497" y="505"/>
                          </a:lnTo>
                          <a:lnTo>
                            <a:pt x="497" y="505"/>
                          </a:lnTo>
                          <a:lnTo>
                            <a:pt x="499" y="505"/>
                          </a:lnTo>
                          <a:lnTo>
                            <a:pt x="497" y="506"/>
                          </a:lnTo>
                          <a:lnTo>
                            <a:pt x="497" y="508"/>
                          </a:lnTo>
                          <a:lnTo>
                            <a:pt x="497" y="512"/>
                          </a:lnTo>
                          <a:lnTo>
                            <a:pt x="499" y="512"/>
                          </a:lnTo>
                          <a:lnTo>
                            <a:pt x="499" y="517"/>
                          </a:lnTo>
                          <a:lnTo>
                            <a:pt x="501" y="519"/>
                          </a:lnTo>
                          <a:lnTo>
                            <a:pt x="501" y="519"/>
                          </a:lnTo>
                          <a:lnTo>
                            <a:pt x="503" y="520"/>
                          </a:lnTo>
                          <a:lnTo>
                            <a:pt x="506" y="520"/>
                          </a:lnTo>
                          <a:lnTo>
                            <a:pt x="506" y="524"/>
                          </a:lnTo>
                          <a:lnTo>
                            <a:pt x="506" y="524"/>
                          </a:lnTo>
                          <a:lnTo>
                            <a:pt x="506" y="526"/>
                          </a:lnTo>
                          <a:lnTo>
                            <a:pt x="506" y="527"/>
                          </a:lnTo>
                          <a:lnTo>
                            <a:pt x="508" y="529"/>
                          </a:lnTo>
                          <a:lnTo>
                            <a:pt x="511" y="529"/>
                          </a:lnTo>
                          <a:lnTo>
                            <a:pt x="511" y="533"/>
                          </a:lnTo>
                          <a:lnTo>
                            <a:pt x="520" y="538"/>
                          </a:lnTo>
                          <a:lnTo>
                            <a:pt x="520" y="547"/>
                          </a:lnTo>
                          <a:lnTo>
                            <a:pt x="518" y="547"/>
                          </a:lnTo>
                          <a:lnTo>
                            <a:pt x="518" y="554"/>
                          </a:lnTo>
                          <a:lnTo>
                            <a:pt x="524" y="552"/>
                          </a:lnTo>
                          <a:lnTo>
                            <a:pt x="524" y="547"/>
                          </a:lnTo>
                          <a:lnTo>
                            <a:pt x="525" y="547"/>
                          </a:lnTo>
                          <a:lnTo>
                            <a:pt x="525" y="547"/>
                          </a:lnTo>
                          <a:lnTo>
                            <a:pt x="527" y="545"/>
                          </a:lnTo>
                          <a:lnTo>
                            <a:pt x="529" y="545"/>
                          </a:lnTo>
                          <a:lnTo>
                            <a:pt x="529" y="547"/>
                          </a:lnTo>
                          <a:lnTo>
                            <a:pt x="531" y="547"/>
                          </a:lnTo>
                          <a:lnTo>
                            <a:pt x="531" y="547"/>
                          </a:lnTo>
                          <a:lnTo>
                            <a:pt x="527" y="547"/>
                          </a:lnTo>
                          <a:lnTo>
                            <a:pt x="527" y="552"/>
                          </a:lnTo>
                          <a:lnTo>
                            <a:pt x="525" y="552"/>
                          </a:lnTo>
                          <a:lnTo>
                            <a:pt x="525" y="554"/>
                          </a:lnTo>
                          <a:lnTo>
                            <a:pt x="527" y="555"/>
                          </a:lnTo>
                          <a:lnTo>
                            <a:pt x="527" y="559"/>
                          </a:lnTo>
                          <a:lnTo>
                            <a:pt x="529" y="562"/>
                          </a:lnTo>
                          <a:lnTo>
                            <a:pt x="531" y="561"/>
                          </a:lnTo>
                          <a:lnTo>
                            <a:pt x="532" y="561"/>
                          </a:lnTo>
                          <a:lnTo>
                            <a:pt x="532" y="561"/>
                          </a:lnTo>
                          <a:lnTo>
                            <a:pt x="534" y="562"/>
                          </a:lnTo>
                          <a:lnTo>
                            <a:pt x="534" y="561"/>
                          </a:lnTo>
                          <a:lnTo>
                            <a:pt x="536" y="561"/>
                          </a:lnTo>
                          <a:lnTo>
                            <a:pt x="534" y="554"/>
                          </a:lnTo>
                          <a:lnTo>
                            <a:pt x="532" y="554"/>
                          </a:lnTo>
                          <a:lnTo>
                            <a:pt x="532" y="552"/>
                          </a:lnTo>
                          <a:lnTo>
                            <a:pt x="536" y="554"/>
                          </a:lnTo>
                          <a:lnTo>
                            <a:pt x="536" y="557"/>
                          </a:lnTo>
                          <a:lnTo>
                            <a:pt x="538" y="559"/>
                          </a:lnTo>
                          <a:lnTo>
                            <a:pt x="538" y="559"/>
                          </a:lnTo>
                          <a:lnTo>
                            <a:pt x="538" y="566"/>
                          </a:lnTo>
                          <a:lnTo>
                            <a:pt x="532" y="566"/>
                          </a:lnTo>
                          <a:lnTo>
                            <a:pt x="532" y="568"/>
                          </a:lnTo>
                          <a:lnTo>
                            <a:pt x="538" y="569"/>
                          </a:lnTo>
                          <a:lnTo>
                            <a:pt x="536" y="571"/>
                          </a:lnTo>
                          <a:lnTo>
                            <a:pt x="536" y="571"/>
                          </a:lnTo>
                          <a:lnTo>
                            <a:pt x="536" y="571"/>
                          </a:lnTo>
                          <a:lnTo>
                            <a:pt x="536" y="573"/>
                          </a:lnTo>
                          <a:lnTo>
                            <a:pt x="536" y="573"/>
                          </a:lnTo>
                          <a:lnTo>
                            <a:pt x="536" y="575"/>
                          </a:lnTo>
                          <a:lnTo>
                            <a:pt x="536" y="575"/>
                          </a:lnTo>
                          <a:lnTo>
                            <a:pt x="541" y="576"/>
                          </a:lnTo>
                          <a:lnTo>
                            <a:pt x="543" y="575"/>
                          </a:lnTo>
                          <a:lnTo>
                            <a:pt x="543" y="573"/>
                          </a:lnTo>
                          <a:lnTo>
                            <a:pt x="543" y="571"/>
                          </a:lnTo>
                          <a:lnTo>
                            <a:pt x="546" y="571"/>
                          </a:lnTo>
                          <a:lnTo>
                            <a:pt x="548" y="569"/>
                          </a:lnTo>
                          <a:lnTo>
                            <a:pt x="548" y="566"/>
                          </a:lnTo>
                          <a:lnTo>
                            <a:pt x="552" y="568"/>
                          </a:lnTo>
                          <a:lnTo>
                            <a:pt x="553" y="571"/>
                          </a:lnTo>
                          <a:lnTo>
                            <a:pt x="552" y="571"/>
                          </a:lnTo>
                          <a:lnTo>
                            <a:pt x="550" y="571"/>
                          </a:lnTo>
                          <a:lnTo>
                            <a:pt x="548" y="571"/>
                          </a:lnTo>
                          <a:lnTo>
                            <a:pt x="548" y="573"/>
                          </a:lnTo>
                          <a:lnTo>
                            <a:pt x="545" y="576"/>
                          </a:lnTo>
                          <a:lnTo>
                            <a:pt x="545" y="580"/>
                          </a:lnTo>
                          <a:lnTo>
                            <a:pt x="541" y="580"/>
                          </a:lnTo>
                          <a:lnTo>
                            <a:pt x="539" y="587"/>
                          </a:lnTo>
                          <a:lnTo>
                            <a:pt x="541" y="587"/>
                          </a:lnTo>
                          <a:lnTo>
                            <a:pt x="543" y="587"/>
                          </a:lnTo>
                          <a:lnTo>
                            <a:pt x="545" y="589"/>
                          </a:lnTo>
                          <a:lnTo>
                            <a:pt x="545" y="589"/>
                          </a:lnTo>
                          <a:lnTo>
                            <a:pt x="545" y="596"/>
                          </a:lnTo>
                          <a:lnTo>
                            <a:pt x="548" y="596"/>
                          </a:lnTo>
                          <a:lnTo>
                            <a:pt x="548" y="599"/>
                          </a:lnTo>
                          <a:lnTo>
                            <a:pt x="545" y="599"/>
                          </a:lnTo>
                          <a:lnTo>
                            <a:pt x="548" y="608"/>
                          </a:lnTo>
                          <a:lnTo>
                            <a:pt x="550" y="609"/>
                          </a:lnTo>
                          <a:lnTo>
                            <a:pt x="552" y="609"/>
                          </a:lnTo>
                          <a:lnTo>
                            <a:pt x="553" y="611"/>
                          </a:lnTo>
                          <a:lnTo>
                            <a:pt x="553" y="613"/>
                          </a:lnTo>
                          <a:lnTo>
                            <a:pt x="557" y="611"/>
                          </a:lnTo>
                          <a:lnTo>
                            <a:pt x="555" y="609"/>
                          </a:lnTo>
                          <a:lnTo>
                            <a:pt x="553" y="608"/>
                          </a:lnTo>
                          <a:lnTo>
                            <a:pt x="553" y="606"/>
                          </a:lnTo>
                          <a:lnTo>
                            <a:pt x="557" y="608"/>
                          </a:lnTo>
                          <a:lnTo>
                            <a:pt x="559" y="604"/>
                          </a:lnTo>
                          <a:lnTo>
                            <a:pt x="562" y="604"/>
                          </a:lnTo>
                          <a:lnTo>
                            <a:pt x="562" y="604"/>
                          </a:lnTo>
                          <a:lnTo>
                            <a:pt x="562" y="604"/>
                          </a:lnTo>
                          <a:lnTo>
                            <a:pt x="564" y="608"/>
                          </a:lnTo>
                          <a:lnTo>
                            <a:pt x="560" y="608"/>
                          </a:lnTo>
                          <a:lnTo>
                            <a:pt x="560" y="613"/>
                          </a:lnTo>
                          <a:lnTo>
                            <a:pt x="562" y="615"/>
                          </a:lnTo>
                          <a:lnTo>
                            <a:pt x="566" y="616"/>
                          </a:lnTo>
                          <a:lnTo>
                            <a:pt x="566" y="616"/>
                          </a:lnTo>
                          <a:lnTo>
                            <a:pt x="564" y="616"/>
                          </a:lnTo>
                          <a:lnTo>
                            <a:pt x="562" y="616"/>
                          </a:lnTo>
                          <a:lnTo>
                            <a:pt x="562" y="615"/>
                          </a:lnTo>
                          <a:lnTo>
                            <a:pt x="560" y="615"/>
                          </a:lnTo>
                          <a:lnTo>
                            <a:pt x="559" y="615"/>
                          </a:lnTo>
                          <a:lnTo>
                            <a:pt x="557" y="616"/>
                          </a:lnTo>
                          <a:lnTo>
                            <a:pt x="559" y="618"/>
                          </a:lnTo>
                          <a:lnTo>
                            <a:pt x="559" y="622"/>
                          </a:lnTo>
                          <a:lnTo>
                            <a:pt x="560" y="623"/>
                          </a:lnTo>
                          <a:lnTo>
                            <a:pt x="562" y="625"/>
                          </a:lnTo>
                          <a:lnTo>
                            <a:pt x="567" y="625"/>
                          </a:lnTo>
                          <a:lnTo>
                            <a:pt x="567" y="623"/>
                          </a:lnTo>
                          <a:lnTo>
                            <a:pt x="569" y="623"/>
                          </a:lnTo>
                          <a:lnTo>
                            <a:pt x="567" y="622"/>
                          </a:lnTo>
                          <a:lnTo>
                            <a:pt x="569" y="622"/>
                          </a:lnTo>
                          <a:lnTo>
                            <a:pt x="569" y="623"/>
                          </a:lnTo>
                          <a:lnTo>
                            <a:pt x="569" y="625"/>
                          </a:lnTo>
                          <a:lnTo>
                            <a:pt x="569" y="625"/>
                          </a:lnTo>
                          <a:lnTo>
                            <a:pt x="571" y="627"/>
                          </a:lnTo>
                          <a:lnTo>
                            <a:pt x="571" y="632"/>
                          </a:lnTo>
                          <a:lnTo>
                            <a:pt x="574" y="632"/>
                          </a:lnTo>
                          <a:lnTo>
                            <a:pt x="576" y="632"/>
                          </a:lnTo>
                          <a:lnTo>
                            <a:pt x="578" y="634"/>
                          </a:lnTo>
                          <a:lnTo>
                            <a:pt x="578" y="634"/>
                          </a:lnTo>
                          <a:lnTo>
                            <a:pt x="578" y="636"/>
                          </a:lnTo>
                          <a:lnTo>
                            <a:pt x="576" y="637"/>
                          </a:lnTo>
                          <a:lnTo>
                            <a:pt x="576" y="637"/>
                          </a:lnTo>
                          <a:lnTo>
                            <a:pt x="579" y="637"/>
                          </a:lnTo>
                          <a:lnTo>
                            <a:pt x="579" y="641"/>
                          </a:lnTo>
                          <a:lnTo>
                            <a:pt x="578" y="641"/>
                          </a:lnTo>
                          <a:lnTo>
                            <a:pt x="578" y="646"/>
                          </a:lnTo>
                          <a:lnTo>
                            <a:pt x="579" y="646"/>
                          </a:lnTo>
                          <a:lnTo>
                            <a:pt x="581" y="648"/>
                          </a:lnTo>
                          <a:lnTo>
                            <a:pt x="583" y="648"/>
                          </a:lnTo>
                          <a:lnTo>
                            <a:pt x="583" y="650"/>
                          </a:lnTo>
                          <a:lnTo>
                            <a:pt x="578" y="650"/>
                          </a:lnTo>
                          <a:lnTo>
                            <a:pt x="579" y="650"/>
                          </a:lnTo>
                          <a:lnTo>
                            <a:pt x="579" y="651"/>
                          </a:lnTo>
                          <a:lnTo>
                            <a:pt x="579" y="651"/>
                          </a:lnTo>
                          <a:lnTo>
                            <a:pt x="578" y="651"/>
                          </a:lnTo>
                          <a:lnTo>
                            <a:pt x="576" y="653"/>
                          </a:lnTo>
                          <a:lnTo>
                            <a:pt x="576" y="657"/>
                          </a:lnTo>
                          <a:lnTo>
                            <a:pt x="576" y="658"/>
                          </a:lnTo>
                          <a:lnTo>
                            <a:pt x="578" y="662"/>
                          </a:lnTo>
                          <a:lnTo>
                            <a:pt x="578" y="662"/>
                          </a:lnTo>
                          <a:lnTo>
                            <a:pt x="578" y="662"/>
                          </a:lnTo>
                          <a:lnTo>
                            <a:pt x="579" y="662"/>
                          </a:lnTo>
                          <a:lnTo>
                            <a:pt x="579" y="662"/>
                          </a:lnTo>
                          <a:lnTo>
                            <a:pt x="583" y="662"/>
                          </a:lnTo>
                          <a:lnTo>
                            <a:pt x="583" y="660"/>
                          </a:lnTo>
                          <a:lnTo>
                            <a:pt x="590" y="658"/>
                          </a:lnTo>
                          <a:lnTo>
                            <a:pt x="590" y="660"/>
                          </a:lnTo>
                          <a:lnTo>
                            <a:pt x="593" y="660"/>
                          </a:lnTo>
                          <a:lnTo>
                            <a:pt x="595" y="662"/>
                          </a:lnTo>
                          <a:lnTo>
                            <a:pt x="595" y="664"/>
                          </a:lnTo>
                          <a:lnTo>
                            <a:pt x="592" y="664"/>
                          </a:lnTo>
                          <a:lnTo>
                            <a:pt x="593" y="665"/>
                          </a:lnTo>
                          <a:lnTo>
                            <a:pt x="593" y="665"/>
                          </a:lnTo>
                          <a:lnTo>
                            <a:pt x="595" y="667"/>
                          </a:lnTo>
                          <a:lnTo>
                            <a:pt x="595" y="667"/>
                          </a:lnTo>
                          <a:lnTo>
                            <a:pt x="595" y="667"/>
                          </a:lnTo>
                          <a:lnTo>
                            <a:pt x="595" y="667"/>
                          </a:lnTo>
                          <a:lnTo>
                            <a:pt x="602" y="667"/>
                          </a:lnTo>
                          <a:lnTo>
                            <a:pt x="602" y="665"/>
                          </a:lnTo>
                          <a:lnTo>
                            <a:pt x="604" y="665"/>
                          </a:lnTo>
                          <a:lnTo>
                            <a:pt x="606" y="665"/>
                          </a:lnTo>
                          <a:lnTo>
                            <a:pt x="609" y="667"/>
                          </a:lnTo>
                          <a:lnTo>
                            <a:pt x="611" y="665"/>
                          </a:lnTo>
                          <a:lnTo>
                            <a:pt x="611" y="664"/>
                          </a:lnTo>
                          <a:lnTo>
                            <a:pt x="613" y="664"/>
                          </a:lnTo>
                          <a:lnTo>
                            <a:pt x="614" y="664"/>
                          </a:lnTo>
                          <a:lnTo>
                            <a:pt x="616" y="662"/>
                          </a:lnTo>
                          <a:lnTo>
                            <a:pt x="616" y="667"/>
                          </a:lnTo>
                          <a:lnTo>
                            <a:pt x="616" y="667"/>
                          </a:lnTo>
                          <a:lnTo>
                            <a:pt x="618" y="669"/>
                          </a:lnTo>
                          <a:lnTo>
                            <a:pt x="620" y="669"/>
                          </a:lnTo>
                          <a:lnTo>
                            <a:pt x="620" y="669"/>
                          </a:lnTo>
                          <a:lnTo>
                            <a:pt x="620" y="671"/>
                          </a:lnTo>
                          <a:lnTo>
                            <a:pt x="620" y="672"/>
                          </a:lnTo>
                          <a:lnTo>
                            <a:pt x="623" y="674"/>
                          </a:lnTo>
                          <a:lnTo>
                            <a:pt x="623" y="674"/>
                          </a:lnTo>
                          <a:lnTo>
                            <a:pt x="625" y="674"/>
                          </a:lnTo>
                          <a:lnTo>
                            <a:pt x="625" y="676"/>
                          </a:lnTo>
                          <a:lnTo>
                            <a:pt x="632" y="674"/>
                          </a:lnTo>
                          <a:lnTo>
                            <a:pt x="632" y="676"/>
                          </a:lnTo>
                          <a:lnTo>
                            <a:pt x="634" y="676"/>
                          </a:lnTo>
                          <a:lnTo>
                            <a:pt x="634" y="679"/>
                          </a:lnTo>
                          <a:lnTo>
                            <a:pt x="632" y="681"/>
                          </a:lnTo>
                          <a:lnTo>
                            <a:pt x="632" y="683"/>
                          </a:lnTo>
                          <a:lnTo>
                            <a:pt x="632" y="683"/>
                          </a:lnTo>
                          <a:lnTo>
                            <a:pt x="632" y="683"/>
                          </a:lnTo>
                          <a:lnTo>
                            <a:pt x="632" y="685"/>
                          </a:lnTo>
                          <a:lnTo>
                            <a:pt x="637" y="683"/>
                          </a:lnTo>
                          <a:lnTo>
                            <a:pt x="637" y="679"/>
                          </a:lnTo>
                          <a:lnTo>
                            <a:pt x="639" y="679"/>
                          </a:lnTo>
                          <a:lnTo>
                            <a:pt x="641" y="681"/>
                          </a:lnTo>
                          <a:lnTo>
                            <a:pt x="642" y="681"/>
                          </a:lnTo>
                          <a:lnTo>
                            <a:pt x="642" y="683"/>
                          </a:lnTo>
                          <a:lnTo>
                            <a:pt x="641" y="683"/>
                          </a:lnTo>
                          <a:lnTo>
                            <a:pt x="641" y="685"/>
                          </a:lnTo>
                          <a:lnTo>
                            <a:pt x="641" y="686"/>
                          </a:lnTo>
                          <a:lnTo>
                            <a:pt x="642" y="688"/>
                          </a:lnTo>
                          <a:lnTo>
                            <a:pt x="646" y="688"/>
                          </a:lnTo>
                          <a:lnTo>
                            <a:pt x="646" y="692"/>
                          </a:lnTo>
                          <a:lnTo>
                            <a:pt x="649" y="692"/>
                          </a:lnTo>
                          <a:lnTo>
                            <a:pt x="649" y="695"/>
                          </a:lnTo>
                          <a:lnTo>
                            <a:pt x="655" y="700"/>
                          </a:lnTo>
                          <a:lnTo>
                            <a:pt x="653" y="702"/>
                          </a:lnTo>
                          <a:lnTo>
                            <a:pt x="653" y="704"/>
                          </a:lnTo>
                          <a:lnTo>
                            <a:pt x="649" y="705"/>
                          </a:lnTo>
                          <a:lnTo>
                            <a:pt x="651" y="707"/>
                          </a:lnTo>
                          <a:lnTo>
                            <a:pt x="653" y="709"/>
                          </a:lnTo>
                          <a:lnTo>
                            <a:pt x="655" y="711"/>
                          </a:lnTo>
                          <a:lnTo>
                            <a:pt x="655" y="712"/>
                          </a:lnTo>
                          <a:lnTo>
                            <a:pt x="653" y="714"/>
                          </a:lnTo>
                          <a:lnTo>
                            <a:pt x="655" y="714"/>
                          </a:lnTo>
                          <a:lnTo>
                            <a:pt x="656" y="714"/>
                          </a:lnTo>
                          <a:lnTo>
                            <a:pt x="658" y="712"/>
                          </a:lnTo>
                          <a:lnTo>
                            <a:pt x="658" y="714"/>
                          </a:lnTo>
                          <a:lnTo>
                            <a:pt x="658" y="714"/>
                          </a:lnTo>
                          <a:lnTo>
                            <a:pt x="658" y="718"/>
                          </a:lnTo>
                          <a:lnTo>
                            <a:pt x="656" y="719"/>
                          </a:lnTo>
                          <a:lnTo>
                            <a:pt x="656" y="723"/>
                          </a:lnTo>
                          <a:lnTo>
                            <a:pt x="656" y="725"/>
                          </a:lnTo>
                          <a:lnTo>
                            <a:pt x="656" y="728"/>
                          </a:lnTo>
                          <a:lnTo>
                            <a:pt x="655" y="728"/>
                          </a:lnTo>
                          <a:lnTo>
                            <a:pt x="655" y="726"/>
                          </a:lnTo>
                          <a:lnTo>
                            <a:pt x="653" y="725"/>
                          </a:lnTo>
                          <a:lnTo>
                            <a:pt x="651" y="723"/>
                          </a:lnTo>
                          <a:lnTo>
                            <a:pt x="651" y="723"/>
                          </a:lnTo>
                          <a:lnTo>
                            <a:pt x="651" y="723"/>
                          </a:lnTo>
                          <a:lnTo>
                            <a:pt x="653" y="721"/>
                          </a:lnTo>
                          <a:lnTo>
                            <a:pt x="651" y="718"/>
                          </a:lnTo>
                          <a:lnTo>
                            <a:pt x="653" y="718"/>
                          </a:lnTo>
                          <a:lnTo>
                            <a:pt x="653" y="718"/>
                          </a:lnTo>
                          <a:lnTo>
                            <a:pt x="653" y="718"/>
                          </a:lnTo>
                          <a:lnTo>
                            <a:pt x="655" y="718"/>
                          </a:lnTo>
                          <a:lnTo>
                            <a:pt x="655" y="716"/>
                          </a:lnTo>
                          <a:lnTo>
                            <a:pt x="653" y="714"/>
                          </a:lnTo>
                          <a:lnTo>
                            <a:pt x="653" y="712"/>
                          </a:lnTo>
                          <a:lnTo>
                            <a:pt x="649" y="712"/>
                          </a:lnTo>
                          <a:lnTo>
                            <a:pt x="648" y="716"/>
                          </a:lnTo>
                          <a:lnTo>
                            <a:pt x="641" y="716"/>
                          </a:lnTo>
                          <a:lnTo>
                            <a:pt x="641" y="716"/>
                          </a:lnTo>
                          <a:lnTo>
                            <a:pt x="634" y="716"/>
                          </a:lnTo>
                          <a:lnTo>
                            <a:pt x="634" y="714"/>
                          </a:lnTo>
                          <a:lnTo>
                            <a:pt x="628" y="716"/>
                          </a:lnTo>
                          <a:lnTo>
                            <a:pt x="628" y="714"/>
                          </a:lnTo>
                          <a:lnTo>
                            <a:pt x="625" y="714"/>
                          </a:lnTo>
                          <a:lnTo>
                            <a:pt x="625" y="712"/>
                          </a:lnTo>
                          <a:lnTo>
                            <a:pt x="620" y="712"/>
                          </a:lnTo>
                          <a:lnTo>
                            <a:pt x="621" y="723"/>
                          </a:lnTo>
                          <a:lnTo>
                            <a:pt x="623" y="725"/>
                          </a:lnTo>
                          <a:lnTo>
                            <a:pt x="625" y="728"/>
                          </a:lnTo>
                          <a:lnTo>
                            <a:pt x="628" y="732"/>
                          </a:lnTo>
                          <a:lnTo>
                            <a:pt x="630" y="735"/>
                          </a:lnTo>
                          <a:lnTo>
                            <a:pt x="630" y="739"/>
                          </a:lnTo>
                          <a:lnTo>
                            <a:pt x="632" y="739"/>
                          </a:lnTo>
                          <a:lnTo>
                            <a:pt x="632" y="746"/>
                          </a:lnTo>
                          <a:lnTo>
                            <a:pt x="634" y="746"/>
                          </a:lnTo>
                          <a:lnTo>
                            <a:pt x="634" y="753"/>
                          </a:lnTo>
                          <a:lnTo>
                            <a:pt x="634" y="753"/>
                          </a:lnTo>
                          <a:lnTo>
                            <a:pt x="634" y="753"/>
                          </a:lnTo>
                          <a:lnTo>
                            <a:pt x="632" y="751"/>
                          </a:lnTo>
                          <a:lnTo>
                            <a:pt x="632" y="751"/>
                          </a:lnTo>
                          <a:lnTo>
                            <a:pt x="632" y="760"/>
                          </a:lnTo>
                          <a:lnTo>
                            <a:pt x="634" y="760"/>
                          </a:lnTo>
                          <a:lnTo>
                            <a:pt x="634" y="761"/>
                          </a:lnTo>
                          <a:lnTo>
                            <a:pt x="632" y="761"/>
                          </a:lnTo>
                          <a:lnTo>
                            <a:pt x="632" y="774"/>
                          </a:lnTo>
                          <a:lnTo>
                            <a:pt x="634" y="774"/>
                          </a:lnTo>
                          <a:lnTo>
                            <a:pt x="632" y="777"/>
                          </a:lnTo>
                          <a:lnTo>
                            <a:pt x="632" y="777"/>
                          </a:lnTo>
                          <a:lnTo>
                            <a:pt x="632" y="786"/>
                          </a:lnTo>
                          <a:lnTo>
                            <a:pt x="632" y="786"/>
                          </a:lnTo>
                          <a:lnTo>
                            <a:pt x="632" y="793"/>
                          </a:lnTo>
                          <a:lnTo>
                            <a:pt x="630" y="793"/>
                          </a:lnTo>
                          <a:lnTo>
                            <a:pt x="630" y="795"/>
                          </a:lnTo>
                          <a:lnTo>
                            <a:pt x="630" y="796"/>
                          </a:lnTo>
                          <a:lnTo>
                            <a:pt x="632" y="798"/>
                          </a:lnTo>
                          <a:lnTo>
                            <a:pt x="630" y="798"/>
                          </a:lnTo>
                          <a:lnTo>
                            <a:pt x="630" y="800"/>
                          </a:lnTo>
                          <a:lnTo>
                            <a:pt x="628" y="805"/>
                          </a:lnTo>
                          <a:lnTo>
                            <a:pt x="628" y="808"/>
                          </a:lnTo>
                          <a:lnTo>
                            <a:pt x="628" y="812"/>
                          </a:lnTo>
                          <a:lnTo>
                            <a:pt x="628" y="815"/>
                          </a:lnTo>
                          <a:lnTo>
                            <a:pt x="628" y="817"/>
                          </a:lnTo>
                          <a:lnTo>
                            <a:pt x="628" y="819"/>
                          </a:lnTo>
                          <a:lnTo>
                            <a:pt x="628" y="819"/>
                          </a:lnTo>
                          <a:lnTo>
                            <a:pt x="627" y="819"/>
                          </a:lnTo>
                          <a:lnTo>
                            <a:pt x="627" y="821"/>
                          </a:lnTo>
                          <a:lnTo>
                            <a:pt x="627" y="822"/>
                          </a:lnTo>
                          <a:lnTo>
                            <a:pt x="627" y="826"/>
                          </a:lnTo>
                          <a:lnTo>
                            <a:pt x="627" y="829"/>
                          </a:lnTo>
                          <a:lnTo>
                            <a:pt x="628" y="833"/>
                          </a:lnTo>
                          <a:lnTo>
                            <a:pt x="628" y="838"/>
                          </a:lnTo>
                          <a:lnTo>
                            <a:pt x="628" y="842"/>
                          </a:lnTo>
                          <a:lnTo>
                            <a:pt x="630" y="845"/>
                          </a:lnTo>
                          <a:lnTo>
                            <a:pt x="634" y="847"/>
                          </a:lnTo>
                          <a:lnTo>
                            <a:pt x="634" y="849"/>
                          </a:lnTo>
                          <a:lnTo>
                            <a:pt x="632" y="849"/>
                          </a:lnTo>
                          <a:lnTo>
                            <a:pt x="632" y="850"/>
                          </a:lnTo>
                          <a:lnTo>
                            <a:pt x="630" y="852"/>
                          </a:lnTo>
                          <a:lnTo>
                            <a:pt x="632" y="854"/>
                          </a:lnTo>
                          <a:lnTo>
                            <a:pt x="632" y="854"/>
                          </a:lnTo>
                          <a:lnTo>
                            <a:pt x="632" y="859"/>
                          </a:lnTo>
                          <a:lnTo>
                            <a:pt x="632" y="861"/>
                          </a:lnTo>
                          <a:lnTo>
                            <a:pt x="634" y="861"/>
                          </a:lnTo>
                          <a:lnTo>
                            <a:pt x="634" y="863"/>
                          </a:lnTo>
                          <a:lnTo>
                            <a:pt x="632" y="863"/>
                          </a:lnTo>
                          <a:lnTo>
                            <a:pt x="632" y="868"/>
                          </a:lnTo>
                          <a:lnTo>
                            <a:pt x="632" y="873"/>
                          </a:lnTo>
                          <a:lnTo>
                            <a:pt x="632" y="878"/>
                          </a:lnTo>
                          <a:lnTo>
                            <a:pt x="628" y="878"/>
                          </a:lnTo>
                          <a:lnTo>
                            <a:pt x="628" y="880"/>
                          </a:lnTo>
                          <a:lnTo>
                            <a:pt x="628" y="880"/>
                          </a:lnTo>
                          <a:lnTo>
                            <a:pt x="628" y="884"/>
                          </a:lnTo>
                          <a:lnTo>
                            <a:pt x="630" y="884"/>
                          </a:lnTo>
                          <a:lnTo>
                            <a:pt x="630" y="887"/>
                          </a:lnTo>
                          <a:lnTo>
                            <a:pt x="632" y="887"/>
                          </a:lnTo>
                          <a:lnTo>
                            <a:pt x="632" y="889"/>
                          </a:lnTo>
                          <a:lnTo>
                            <a:pt x="634" y="889"/>
                          </a:lnTo>
                          <a:lnTo>
                            <a:pt x="634" y="892"/>
                          </a:lnTo>
                          <a:lnTo>
                            <a:pt x="635" y="894"/>
                          </a:lnTo>
                          <a:lnTo>
                            <a:pt x="635" y="899"/>
                          </a:lnTo>
                          <a:lnTo>
                            <a:pt x="637" y="899"/>
                          </a:lnTo>
                          <a:lnTo>
                            <a:pt x="639" y="911"/>
                          </a:lnTo>
                          <a:lnTo>
                            <a:pt x="642" y="913"/>
                          </a:lnTo>
                          <a:lnTo>
                            <a:pt x="642" y="913"/>
                          </a:lnTo>
                          <a:lnTo>
                            <a:pt x="642" y="915"/>
                          </a:lnTo>
                          <a:lnTo>
                            <a:pt x="644" y="915"/>
                          </a:lnTo>
                          <a:lnTo>
                            <a:pt x="644" y="917"/>
                          </a:lnTo>
                          <a:lnTo>
                            <a:pt x="644" y="918"/>
                          </a:lnTo>
                          <a:lnTo>
                            <a:pt x="646" y="918"/>
                          </a:lnTo>
                          <a:lnTo>
                            <a:pt x="646" y="927"/>
                          </a:lnTo>
                          <a:lnTo>
                            <a:pt x="653" y="929"/>
                          </a:lnTo>
                          <a:lnTo>
                            <a:pt x="653" y="924"/>
                          </a:lnTo>
                          <a:lnTo>
                            <a:pt x="653" y="924"/>
                          </a:lnTo>
                          <a:lnTo>
                            <a:pt x="653" y="922"/>
                          </a:lnTo>
                          <a:lnTo>
                            <a:pt x="656" y="922"/>
                          </a:lnTo>
                          <a:lnTo>
                            <a:pt x="656" y="924"/>
                          </a:lnTo>
                          <a:lnTo>
                            <a:pt x="658" y="924"/>
                          </a:lnTo>
                          <a:lnTo>
                            <a:pt x="658" y="927"/>
                          </a:lnTo>
                          <a:lnTo>
                            <a:pt x="656" y="929"/>
                          </a:lnTo>
                          <a:lnTo>
                            <a:pt x="658" y="931"/>
                          </a:lnTo>
                          <a:lnTo>
                            <a:pt x="660" y="934"/>
                          </a:lnTo>
                          <a:lnTo>
                            <a:pt x="660" y="936"/>
                          </a:lnTo>
                          <a:lnTo>
                            <a:pt x="655" y="932"/>
                          </a:lnTo>
                          <a:lnTo>
                            <a:pt x="655" y="932"/>
                          </a:lnTo>
                          <a:lnTo>
                            <a:pt x="655" y="934"/>
                          </a:lnTo>
                          <a:lnTo>
                            <a:pt x="653" y="934"/>
                          </a:lnTo>
                          <a:lnTo>
                            <a:pt x="653" y="936"/>
                          </a:lnTo>
                          <a:lnTo>
                            <a:pt x="653" y="939"/>
                          </a:lnTo>
                          <a:lnTo>
                            <a:pt x="655" y="941"/>
                          </a:lnTo>
                          <a:lnTo>
                            <a:pt x="656" y="941"/>
                          </a:lnTo>
                          <a:lnTo>
                            <a:pt x="658" y="943"/>
                          </a:lnTo>
                          <a:lnTo>
                            <a:pt x="665" y="945"/>
                          </a:lnTo>
                          <a:lnTo>
                            <a:pt x="665" y="946"/>
                          </a:lnTo>
                          <a:lnTo>
                            <a:pt x="665" y="946"/>
                          </a:lnTo>
                          <a:lnTo>
                            <a:pt x="665" y="950"/>
                          </a:lnTo>
                          <a:lnTo>
                            <a:pt x="662" y="950"/>
                          </a:lnTo>
                          <a:lnTo>
                            <a:pt x="660" y="955"/>
                          </a:lnTo>
                          <a:lnTo>
                            <a:pt x="662" y="955"/>
                          </a:lnTo>
                          <a:lnTo>
                            <a:pt x="663" y="959"/>
                          </a:lnTo>
                          <a:lnTo>
                            <a:pt x="665" y="960"/>
                          </a:lnTo>
                          <a:lnTo>
                            <a:pt x="665" y="962"/>
                          </a:lnTo>
                          <a:lnTo>
                            <a:pt x="665" y="964"/>
                          </a:lnTo>
                          <a:lnTo>
                            <a:pt x="667" y="964"/>
                          </a:lnTo>
                          <a:lnTo>
                            <a:pt x="667" y="967"/>
                          </a:lnTo>
                          <a:lnTo>
                            <a:pt x="668" y="967"/>
                          </a:lnTo>
                          <a:lnTo>
                            <a:pt x="670" y="973"/>
                          </a:lnTo>
                          <a:lnTo>
                            <a:pt x="674" y="974"/>
                          </a:lnTo>
                          <a:lnTo>
                            <a:pt x="675" y="976"/>
                          </a:lnTo>
                          <a:lnTo>
                            <a:pt x="675" y="978"/>
                          </a:lnTo>
                          <a:lnTo>
                            <a:pt x="677" y="980"/>
                          </a:lnTo>
                          <a:lnTo>
                            <a:pt x="675" y="983"/>
                          </a:lnTo>
                          <a:lnTo>
                            <a:pt x="682" y="985"/>
                          </a:lnTo>
                          <a:lnTo>
                            <a:pt x="682" y="987"/>
                          </a:lnTo>
                          <a:lnTo>
                            <a:pt x="681" y="987"/>
                          </a:lnTo>
                          <a:lnTo>
                            <a:pt x="682" y="992"/>
                          </a:lnTo>
                          <a:lnTo>
                            <a:pt x="681" y="992"/>
                          </a:lnTo>
                          <a:lnTo>
                            <a:pt x="681" y="997"/>
                          </a:lnTo>
                          <a:lnTo>
                            <a:pt x="682" y="997"/>
                          </a:lnTo>
                          <a:lnTo>
                            <a:pt x="684" y="997"/>
                          </a:lnTo>
                          <a:lnTo>
                            <a:pt x="686" y="997"/>
                          </a:lnTo>
                          <a:lnTo>
                            <a:pt x="688" y="997"/>
                          </a:lnTo>
                          <a:lnTo>
                            <a:pt x="688" y="997"/>
                          </a:lnTo>
                          <a:lnTo>
                            <a:pt x="691" y="997"/>
                          </a:lnTo>
                          <a:lnTo>
                            <a:pt x="691" y="999"/>
                          </a:lnTo>
                          <a:lnTo>
                            <a:pt x="695" y="999"/>
                          </a:lnTo>
                          <a:lnTo>
                            <a:pt x="695" y="1001"/>
                          </a:lnTo>
                          <a:lnTo>
                            <a:pt x="707" y="1002"/>
                          </a:lnTo>
                          <a:lnTo>
                            <a:pt x="707" y="1009"/>
                          </a:lnTo>
                          <a:lnTo>
                            <a:pt x="709" y="1009"/>
                          </a:lnTo>
                          <a:lnTo>
                            <a:pt x="709" y="1009"/>
                          </a:lnTo>
                          <a:lnTo>
                            <a:pt x="710" y="1009"/>
                          </a:lnTo>
                          <a:lnTo>
                            <a:pt x="710" y="1009"/>
                          </a:lnTo>
                          <a:lnTo>
                            <a:pt x="712" y="1007"/>
                          </a:lnTo>
                          <a:lnTo>
                            <a:pt x="714" y="1009"/>
                          </a:lnTo>
                          <a:lnTo>
                            <a:pt x="716" y="1009"/>
                          </a:lnTo>
                          <a:lnTo>
                            <a:pt x="716" y="1011"/>
                          </a:lnTo>
                          <a:lnTo>
                            <a:pt x="717" y="1013"/>
                          </a:lnTo>
                          <a:lnTo>
                            <a:pt x="721" y="1016"/>
                          </a:lnTo>
                          <a:lnTo>
                            <a:pt x="721" y="1018"/>
                          </a:lnTo>
                          <a:lnTo>
                            <a:pt x="724" y="1018"/>
                          </a:lnTo>
                          <a:lnTo>
                            <a:pt x="726" y="1021"/>
                          </a:lnTo>
                          <a:lnTo>
                            <a:pt x="728" y="1021"/>
                          </a:lnTo>
                          <a:lnTo>
                            <a:pt x="728" y="1028"/>
                          </a:lnTo>
                          <a:lnTo>
                            <a:pt x="728" y="1028"/>
                          </a:lnTo>
                          <a:lnTo>
                            <a:pt x="728" y="1030"/>
                          </a:lnTo>
                          <a:lnTo>
                            <a:pt x="730" y="1030"/>
                          </a:lnTo>
                          <a:lnTo>
                            <a:pt x="730" y="1032"/>
                          </a:lnTo>
                          <a:lnTo>
                            <a:pt x="730" y="1034"/>
                          </a:lnTo>
                          <a:lnTo>
                            <a:pt x="728" y="1034"/>
                          </a:lnTo>
                          <a:lnTo>
                            <a:pt x="730" y="1037"/>
                          </a:lnTo>
                          <a:lnTo>
                            <a:pt x="730" y="1037"/>
                          </a:lnTo>
                          <a:lnTo>
                            <a:pt x="730" y="1041"/>
                          </a:lnTo>
                          <a:lnTo>
                            <a:pt x="731" y="1041"/>
                          </a:lnTo>
                          <a:lnTo>
                            <a:pt x="731" y="1042"/>
                          </a:lnTo>
                          <a:lnTo>
                            <a:pt x="737" y="1046"/>
                          </a:lnTo>
                          <a:lnTo>
                            <a:pt x="737" y="1051"/>
                          </a:lnTo>
                          <a:lnTo>
                            <a:pt x="740" y="1055"/>
                          </a:lnTo>
                          <a:lnTo>
                            <a:pt x="742" y="1056"/>
                          </a:lnTo>
                          <a:lnTo>
                            <a:pt x="740" y="1058"/>
                          </a:lnTo>
                          <a:lnTo>
                            <a:pt x="740" y="1060"/>
                          </a:lnTo>
                          <a:lnTo>
                            <a:pt x="740" y="1063"/>
                          </a:lnTo>
                          <a:lnTo>
                            <a:pt x="742" y="1063"/>
                          </a:lnTo>
                          <a:lnTo>
                            <a:pt x="744" y="1070"/>
                          </a:lnTo>
                          <a:lnTo>
                            <a:pt x="745" y="1070"/>
                          </a:lnTo>
                          <a:lnTo>
                            <a:pt x="747" y="1070"/>
                          </a:lnTo>
                          <a:lnTo>
                            <a:pt x="747" y="1070"/>
                          </a:lnTo>
                          <a:lnTo>
                            <a:pt x="747" y="1072"/>
                          </a:lnTo>
                          <a:lnTo>
                            <a:pt x="747" y="1072"/>
                          </a:lnTo>
                          <a:lnTo>
                            <a:pt x="749" y="1072"/>
                          </a:lnTo>
                          <a:lnTo>
                            <a:pt x="749" y="1076"/>
                          </a:lnTo>
                          <a:lnTo>
                            <a:pt x="752" y="1077"/>
                          </a:lnTo>
                          <a:lnTo>
                            <a:pt x="752" y="1079"/>
                          </a:lnTo>
                          <a:lnTo>
                            <a:pt x="761" y="1081"/>
                          </a:lnTo>
                          <a:lnTo>
                            <a:pt x="761" y="1084"/>
                          </a:lnTo>
                          <a:lnTo>
                            <a:pt x="763" y="1084"/>
                          </a:lnTo>
                          <a:lnTo>
                            <a:pt x="770" y="1093"/>
                          </a:lnTo>
                          <a:lnTo>
                            <a:pt x="768" y="1100"/>
                          </a:lnTo>
                          <a:lnTo>
                            <a:pt x="770" y="1102"/>
                          </a:lnTo>
                          <a:lnTo>
                            <a:pt x="771" y="1109"/>
                          </a:lnTo>
                          <a:lnTo>
                            <a:pt x="770" y="1109"/>
                          </a:lnTo>
                          <a:lnTo>
                            <a:pt x="771" y="1116"/>
                          </a:lnTo>
                          <a:lnTo>
                            <a:pt x="770" y="1116"/>
                          </a:lnTo>
                          <a:lnTo>
                            <a:pt x="770" y="1119"/>
                          </a:lnTo>
                          <a:lnTo>
                            <a:pt x="770" y="1119"/>
                          </a:lnTo>
                          <a:lnTo>
                            <a:pt x="770" y="1121"/>
                          </a:lnTo>
                          <a:lnTo>
                            <a:pt x="768" y="1121"/>
                          </a:lnTo>
                          <a:lnTo>
                            <a:pt x="764" y="1121"/>
                          </a:lnTo>
                          <a:lnTo>
                            <a:pt x="761" y="1121"/>
                          </a:lnTo>
                          <a:lnTo>
                            <a:pt x="758" y="1121"/>
                          </a:lnTo>
                          <a:lnTo>
                            <a:pt x="759" y="1124"/>
                          </a:lnTo>
                          <a:lnTo>
                            <a:pt x="761" y="1124"/>
                          </a:lnTo>
                          <a:lnTo>
                            <a:pt x="763" y="1126"/>
                          </a:lnTo>
                          <a:lnTo>
                            <a:pt x="764" y="1126"/>
                          </a:lnTo>
                          <a:lnTo>
                            <a:pt x="771" y="1135"/>
                          </a:lnTo>
                          <a:lnTo>
                            <a:pt x="775" y="1135"/>
                          </a:lnTo>
                          <a:lnTo>
                            <a:pt x="775" y="1138"/>
                          </a:lnTo>
                          <a:lnTo>
                            <a:pt x="775" y="1140"/>
                          </a:lnTo>
                          <a:lnTo>
                            <a:pt x="782" y="1140"/>
                          </a:lnTo>
                          <a:lnTo>
                            <a:pt x="782" y="1142"/>
                          </a:lnTo>
                          <a:lnTo>
                            <a:pt x="787" y="1144"/>
                          </a:lnTo>
                          <a:lnTo>
                            <a:pt x="789" y="1147"/>
                          </a:lnTo>
                          <a:lnTo>
                            <a:pt x="791" y="1147"/>
                          </a:lnTo>
                          <a:lnTo>
                            <a:pt x="794" y="1149"/>
                          </a:lnTo>
                          <a:lnTo>
                            <a:pt x="794" y="1151"/>
                          </a:lnTo>
                          <a:lnTo>
                            <a:pt x="798" y="1154"/>
                          </a:lnTo>
                          <a:lnTo>
                            <a:pt x="798" y="1156"/>
                          </a:lnTo>
                          <a:lnTo>
                            <a:pt x="798" y="1158"/>
                          </a:lnTo>
                          <a:lnTo>
                            <a:pt x="798" y="1159"/>
                          </a:lnTo>
                          <a:lnTo>
                            <a:pt x="798" y="1161"/>
                          </a:lnTo>
                          <a:lnTo>
                            <a:pt x="799" y="1161"/>
                          </a:lnTo>
                          <a:lnTo>
                            <a:pt x="799" y="1166"/>
                          </a:lnTo>
                          <a:lnTo>
                            <a:pt x="799" y="1166"/>
                          </a:lnTo>
                          <a:lnTo>
                            <a:pt x="799" y="1179"/>
                          </a:lnTo>
                          <a:lnTo>
                            <a:pt x="801" y="1179"/>
                          </a:lnTo>
                          <a:lnTo>
                            <a:pt x="803" y="1180"/>
                          </a:lnTo>
                          <a:lnTo>
                            <a:pt x="803" y="1182"/>
                          </a:lnTo>
                          <a:lnTo>
                            <a:pt x="806" y="1182"/>
                          </a:lnTo>
                          <a:lnTo>
                            <a:pt x="808" y="1187"/>
                          </a:lnTo>
                          <a:lnTo>
                            <a:pt x="810" y="1187"/>
                          </a:lnTo>
                          <a:lnTo>
                            <a:pt x="812" y="1189"/>
                          </a:lnTo>
                          <a:lnTo>
                            <a:pt x="813" y="1191"/>
                          </a:lnTo>
                          <a:lnTo>
                            <a:pt x="815" y="1193"/>
                          </a:lnTo>
                          <a:lnTo>
                            <a:pt x="817" y="1196"/>
                          </a:lnTo>
                          <a:lnTo>
                            <a:pt x="819" y="1198"/>
                          </a:lnTo>
                          <a:lnTo>
                            <a:pt x="820" y="1200"/>
                          </a:lnTo>
                          <a:lnTo>
                            <a:pt x="820" y="1200"/>
                          </a:lnTo>
                          <a:lnTo>
                            <a:pt x="824" y="1201"/>
                          </a:lnTo>
                          <a:lnTo>
                            <a:pt x="826" y="1208"/>
                          </a:lnTo>
                          <a:lnTo>
                            <a:pt x="826" y="1208"/>
                          </a:lnTo>
                          <a:lnTo>
                            <a:pt x="826" y="1213"/>
                          </a:lnTo>
                          <a:lnTo>
                            <a:pt x="827" y="1213"/>
                          </a:lnTo>
                          <a:lnTo>
                            <a:pt x="827" y="1213"/>
                          </a:lnTo>
                          <a:lnTo>
                            <a:pt x="831" y="1213"/>
                          </a:lnTo>
                          <a:lnTo>
                            <a:pt x="831" y="1210"/>
                          </a:lnTo>
                          <a:lnTo>
                            <a:pt x="834" y="1210"/>
                          </a:lnTo>
                          <a:lnTo>
                            <a:pt x="834" y="1206"/>
                          </a:lnTo>
                          <a:lnTo>
                            <a:pt x="834" y="1205"/>
                          </a:lnTo>
                          <a:lnTo>
                            <a:pt x="834" y="1203"/>
                          </a:lnTo>
                          <a:lnTo>
                            <a:pt x="834" y="1201"/>
                          </a:lnTo>
                          <a:lnTo>
                            <a:pt x="833" y="1200"/>
                          </a:lnTo>
                          <a:lnTo>
                            <a:pt x="831" y="1200"/>
                          </a:lnTo>
                          <a:lnTo>
                            <a:pt x="831" y="1198"/>
                          </a:lnTo>
                          <a:lnTo>
                            <a:pt x="827" y="1196"/>
                          </a:lnTo>
                          <a:lnTo>
                            <a:pt x="827" y="1196"/>
                          </a:lnTo>
                          <a:lnTo>
                            <a:pt x="827" y="1194"/>
                          </a:lnTo>
                          <a:lnTo>
                            <a:pt x="827" y="1193"/>
                          </a:lnTo>
                          <a:lnTo>
                            <a:pt x="826" y="1191"/>
                          </a:lnTo>
                          <a:lnTo>
                            <a:pt x="824" y="1189"/>
                          </a:lnTo>
                          <a:lnTo>
                            <a:pt x="822" y="1189"/>
                          </a:lnTo>
                          <a:lnTo>
                            <a:pt x="819" y="1187"/>
                          </a:lnTo>
                          <a:lnTo>
                            <a:pt x="817" y="1184"/>
                          </a:lnTo>
                          <a:lnTo>
                            <a:pt x="819" y="1184"/>
                          </a:lnTo>
                          <a:lnTo>
                            <a:pt x="820" y="1179"/>
                          </a:lnTo>
                          <a:lnTo>
                            <a:pt x="815" y="1175"/>
                          </a:lnTo>
                          <a:lnTo>
                            <a:pt x="817" y="1168"/>
                          </a:lnTo>
                          <a:lnTo>
                            <a:pt x="815" y="1166"/>
                          </a:lnTo>
                          <a:lnTo>
                            <a:pt x="815" y="1165"/>
                          </a:lnTo>
                          <a:lnTo>
                            <a:pt x="813" y="1165"/>
                          </a:lnTo>
                          <a:lnTo>
                            <a:pt x="813" y="1161"/>
                          </a:lnTo>
                          <a:lnTo>
                            <a:pt x="810" y="1159"/>
                          </a:lnTo>
                          <a:lnTo>
                            <a:pt x="810" y="1154"/>
                          </a:lnTo>
                          <a:lnTo>
                            <a:pt x="808" y="1154"/>
                          </a:lnTo>
                          <a:lnTo>
                            <a:pt x="808" y="1151"/>
                          </a:lnTo>
                          <a:lnTo>
                            <a:pt x="808" y="1151"/>
                          </a:lnTo>
                          <a:lnTo>
                            <a:pt x="808" y="1147"/>
                          </a:lnTo>
                          <a:lnTo>
                            <a:pt x="806" y="1147"/>
                          </a:lnTo>
                          <a:lnTo>
                            <a:pt x="805" y="1142"/>
                          </a:lnTo>
                          <a:lnTo>
                            <a:pt x="805" y="1142"/>
                          </a:lnTo>
                          <a:lnTo>
                            <a:pt x="803" y="1140"/>
                          </a:lnTo>
                          <a:lnTo>
                            <a:pt x="799" y="1140"/>
                          </a:lnTo>
                          <a:lnTo>
                            <a:pt x="799" y="1133"/>
                          </a:lnTo>
                          <a:lnTo>
                            <a:pt x="799" y="1133"/>
                          </a:lnTo>
                          <a:lnTo>
                            <a:pt x="799" y="1130"/>
                          </a:lnTo>
                          <a:lnTo>
                            <a:pt x="798" y="1130"/>
                          </a:lnTo>
                          <a:lnTo>
                            <a:pt x="796" y="1128"/>
                          </a:lnTo>
                          <a:lnTo>
                            <a:pt x="796" y="1124"/>
                          </a:lnTo>
                          <a:lnTo>
                            <a:pt x="794" y="1123"/>
                          </a:lnTo>
                          <a:lnTo>
                            <a:pt x="794" y="1123"/>
                          </a:lnTo>
                          <a:lnTo>
                            <a:pt x="792" y="1123"/>
                          </a:lnTo>
                          <a:lnTo>
                            <a:pt x="791" y="1121"/>
                          </a:lnTo>
                          <a:lnTo>
                            <a:pt x="791" y="1119"/>
                          </a:lnTo>
                          <a:lnTo>
                            <a:pt x="789" y="1116"/>
                          </a:lnTo>
                          <a:lnTo>
                            <a:pt x="789" y="1110"/>
                          </a:lnTo>
                          <a:lnTo>
                            <a:pt x="789" y="1107"/>
                          </a:lnTo>
                          <a:lnTo>
                            <a:pt x="787" y="1107"/>
                          </a:lnTo>
                          <a:lnTo>
                            <a:pt x="785" y="1105"/>
                          </a:lnTo>
                          <a:lnTo>
                            <a:pt x="785" y="1105"/>
                          </a:lnTo>
                          <a:lnTo>
                            <a:pt x="785" y="1103"/>
                          </a:lnTo>
                          <a:lnTo>
                            <a:pt x="785" y="1102"/>
                          </a:lnTo>
                          <a:lnTo>
                            <a:pt x="784" y="1102"/>
                          </a:lnTo>
                          <a:lnTo>
                            <a:pt x="782" y="1102"/>
                          </a:lnTo>
                          <a:lnTo>
                            <a:pt x="782" y="1102"/>
                          </a:lnTo>
                          <a:lnTo>
                            <a:pt x="782" y="1100"/>
                          </a:lnTo>
                          <a:lnTo>
                            <a:pt x="780" y="1100"/>
                          </a:lnTo>
                          <a:lnTo>
                            <a:pt x="780" y="1098"/>
                          </a:lnTo>
                          <a:lnTo>
                            <a:pt x="780" y="1097"/>
                          </a:lnTo>
                          <a:lnTo>
                            <a:pt x="782" y="1095"/>
                          </a:lnTo>
                          <a:lnTo>
                            <a:pt x="782" y="1093"/>
                          </a:lnTo>
                          <a:lnTo>
                            <a:pt x="778" y="1091"/>
                          </a:lnTo>
                          <a:lnTo>
                            <a:pt x="777" y="1084"/>
                          </a:lnTo>
                          <a:lnTo>
                            <a:pt x="771" y="1084"/>
                          </a:lnTo>
                          <a:lnTo>
                            <a:pt x="771" y="1083"/>
                          </a:lnTo>
                          <a:lnTo>
                            <a:pt x="771" y="1081"/>
                          </a:lnTo>
                          <a:lnTo>
                            <a:pt x="770" y="1079"/>
                          </a:lnTo>
                          <a:lnTo>
                            <a:pt x="770" y="1079"/>
                          </a:lnTo>
                          <a:lnTo>
                            <a:pt x="770" y="1077"/>
                          </a:lnTo>
                          <a:lnTo>
                            <a:pt x="768" y="1077"/>
                          </a:lnTo>
                          <a:lnTo>
                            <a:pt x="768" y="1076"/>
                          </a:lnTo>
                          <a:lnTo>
                            <a:pt x="766" y="1076"/>
                          </a:lnTo>
                          <a:lnTo>
                            <a:pt x="766" y="1070"/>
                          </a:lnTo>
                          <a:lnTo>
                            <a:pt x="764" y="1070"/>
                          </a:lnTo>
                          <a:lnTo>
                            <a:pt x="763" y="1063"/>
                          </a:lnTo>
                          <a:lnTo>
                            <a:pt x="761" y="1063"/>
                          </a:lnTo>
                          <a:lnTo>
                            <a:pt x="761" y="1060"/>
                          </a:lnTo>
                          <a:lnTo>
                            <a:pt x="758" y="1058"/>
                          </a:lnTo>
                          <a:lnTo>
                            <a:pt x="759" y="1056"/>
                          </a:lnTo>
                          <a:lnTo>
                            <a:pt x="759" y="1053"/>
                          </a:lnTo>
                          <a:lnTo>
                            <a:pt x="759" y="1049"/>
                          </a:lnTo>
                          <a:lnTo>
                            <a:pt x="761" y="1049"/>
                          </a:lnTo>
                          <a:lnTo>
                            <a:pt x="759" y="1049"/>
                          </a:lnTo>
                          <a:lnTo>
                            <a:pt x="759" y="1048"/>
                          </a:lnTo>
                          <a:lnTo>
                            <a:pt x="763" y="1048"/>
                          </a:lnTo>
                          <a:lnTo>
                            <a:pt x="766" y="1049"/>
                          </a:lnTo>
                          <a:lnTo>
                            <a:pt x="768" y="1049"/>
                          </a:lnTo>
                          <a:lnTo>
                            <a:pt x="770" y="1051"/>
                          </a:lnTo>
                          <a:lnTo>
                            <a:pt x="771" y="1051"/>
                          </a:lnTo>
                          <a:lnTo>
                            <a:pt x="773" y="1053"/>
                          </a:lnTo>
                          <a:lnTo>
                            <a:pt x="775" y="1049"/>
                          </a:lnTo>
                          <a:lnTo>
                            <a:pt x="782" y="1049"/>
                          </a:lnTo>
                          <a:lnTo>
                            <a:pt x="782" y="1051"/>
                          </a:lnTo>
                          <a:lnTo>
                            <a:pt x="782" y="1053"/>
                          </a:lnTo>
                          <a:lnTo>
                            <a:pt x="784" y="1055"/>
                          </a:lnTo>
                          <a:lnTo>
                            <a:pt x="784" y="1056"/>
                          </a:lnTo>
                          <a:lnTo>
                            <a:pt x="785" y="1058"/>
                          </a:lnTo>
                          <a:lnTo>
                            <a:pt x="787" y="1058"/>
                          </a:lnTo>
                          <a:lnTo>
                            <a:pt x="785" y="1067"/>
                          </a:lnTo>
                          <a:lnTo>
                            <a:pt x="787" y="1069"/>
                          </a:lnTo>
                          <a:lnTo>
                            <a:pt x="791" y="1076"/>
                          </a:lnTo>
                          <a:lnTo>
                            <a:pt x="792" y="1076"/>
                          </a:lnTo>
                          <a:lnTo>
                            <a:pt x="792" y="1081"/>
                          </a:lnTo>
                          <a:lnTo>
                            <a:pt x="796" y="1086"/>
                          </a:lnTo>
                          <a:lnTo>
                            <a:pt x="798" y="1091"/>
                          </a:lnTo>
                          <a:lnTo>
                            <a:pt x="801" y="1093"/>
                          </a:lnTo>
                          <a:lnTo>
                            <a:pt x="801" y="1095"/>
                          </a:lnTo>
                          <a:lnTo>
                            <a:pt x="801" y="1095"/>
                          </a:lnTo>
                          <a:lnTo>
                            <a:pt x="801" y="1095"/>
                          </a:lnTo>
                          <a:lnTo>
                            <a:pt x="801" y="1097"/>
                          </a:lnTo>
                          <a:lnTo>
                            <a:pt x="803" y="1097"/>
                          </a:lnTo>
                          <a:lnTo>
                            <a:pt x="803" y="1098"/>
                          </a:lnTo>
                          <a:lnTo>
                            <a:pt x="806" y="1098"/>
                          </a:lnTo>
                          <a:lnTo>
                            <a:pt x="806" y="1102"/>
                          </a:lnTo>
                          <a:lnTo>
                            <a:pt x="805" y="1102"/>
                          </a:lnTo>
                          <a:lnTo>
                            <a:pt x="806" y="1107"/>
                          </a:lnTo>
                          <a:lnTo>
                            <a:pt x="815" y="1109"/>
                          </a:lnTo>
                          <a:lnTo>
                            <a:pt x="815" y="1112"/>
                          </a:lnTo>
                          <a:lnTo>
                            <a:pt x="815" y="1114"/>
                          </a:lnTo>
                          <a:lnTo>
                            <a:pt x="817" y="1114"/>
                          </a:lnTo>
                          <a:lnTo>
                            <a:pt x="817" y="1117"/>
                          </a:lnTo>
                          <a:lnTo>
                            <a:pt x="817" y="1117"/>
                          </a:lnTo>
                          <a:lnTo>
                            <a:pt x="820" y="1121"/>
                          </a:lnTo>
                          <a:lnTo>
                            <a:pt x="826" y="1121"/>
                          </a:lnTo>
                          <a:lnTo>
                            <a:pt x="826" y="1128"/>
                          </a:lnTo>
                          <a:lnTo>
                            <a:pt x="826" y="1128"/>
                          </a:lnTo>
                          <a:lnTo>
                            <a:pt x="826" y="1131"/>
                          </a:lnTo>
                          <a:lnTo>
                            <a:pt x="827" y="1133"/>
                          </a:lnTo>
                          <a:lnTo>
                            <a:pt x="831" y="1133"/>
                          </a:lnTo>
                          <a:lnTo>
                            <a:pt x="833" y="1135"/>
                          </a:lnTo>
                          <a:lnTo>
                            <a:pt x="834" y="1142"/>
                          </a:lnTo>
                          <a:lnTo>
                            <a:pt x="838" y="1142"/>
                          </a:lnTo>
                          <a:lnTo>
                            <a:pt x="841" y="1142"/>
                          </a:lnTo>
                          <a:lnTo>
                            <a:pt x="843" y="1144"/>
                          </a:lnTo>
                          <a:lnTo>
                            <a:pt x="843" y="1145"/>
                          </a:lnTo>
                          <a:lnTo>
                            <a:pt x="845" y="1145"/>
                          </a:lnTo>
                          <a:lnTo>
                            <a:pt x="845" y="1149"/>
                          </a:lnTo>
                          <a:lnTo>
                            <a:pt x="843" y="1151"/>
                          </a:lnTo>
                          <a:lnTo>
                            <a:pt x="840" y="1152"/>
                          </a:lnTo>
                          <a:lnTo>
                            <a:pt x="840" y="1156"/>
                          </a:lnTo>
                          <a:lnTo>
                            <a:pt x="841" y="1159"/>
                          </a:lnTo>
                          <a:lnTo>
                            <a:pt x="845" y="1159"/>
                          </a:lnTo>
                          <a:lnTo>
                            <a:pt x="847" y="1165"/>
                          </a:lnTo>
                          <a:lnTo>
                            <a:pt x="848" y="1165"/>
                          </a:lnTo>
                          <a:lnTo>
                            <a:pt x="850" y="1166"/>
                          </a:lnTo>
                          <a:lnTo>
                            <a:pt x="850" y="1166"/>
                          </a:lnTo>
                          <a:lnTo>
                            <a:pt x="850" y="1168"/>
                          </a:lnTo>
                          <a:lnTo>
                            <a:pt x="854" y="1168"/>
                          </a:lnTo>
                          <a:lnTo>
                            <a:pt x="855" y="1170"/>
                          </a:lnTo>
                          <a:lnTo>
                            <a:pt x="855" y="1172"/>
                          </a:lnTo>
                          <a:lnTo>
                            <a:pt x="855" y="1172"/>
                          </a:lnTo>
                          <a:lnTo>
                            <a:pt x="855" y="1172"/>
                          </a:lnTo>
                          <a:lnTo>
                            <a:pt x="857" y="1172"/>
                          </a:lnTo>
                          <a:lnTo>
                            <a:pt x="859" y="1175"/>
                          </a:lnTo>
                          <a:lnTo>
                            <a:pt x="860" y="1179"/>
                          </a:lnTo>
                          <a:lnTo>
                            <a:pt x="862" y="1182"/>
                          </a:lnTo>
                          <a:lnTo>
                            <a:pt x="864" y="1186"/>
                          </a:lnTo>
                          <a:lnTo>
                            <a:pt x="866" y="1187"/>
                          </a:lnTo>
                          <a:lnTo>
                            <a:pt x="869" y="1187"/>
                          </a:lnTo>
                          <a:lnTo>
                            <a:pt x="869" y="1189"/>
                          </a:lnTo>
                          <a:lnTo>
                            <a:pt x="873" y="1193"/>
                          </a:lnTo>
                          <a:lnTo>
                            <a:pt x="873" y="1196"/>
                          </a:lnTo>
                          <a:lnTo>
                            <a:pt x="878" y="1198"/>
                          </a:lnTo>
                          <a:lnTo>
                            <a:pt x="878" y="1201"/>
                          </a:lnTo>
                          <a:lnTo>
                            <a:pt x="880" y="1201"/>
                          </a:lnTo>
                          <a:lnTo>
                            <a:pt x="880" y="1205"/>
                          </a:lnTo>
                          <a:lnTo>
                            <a:pt x="883" y="1208"/>
                          </a:lnTo>
                          <a:lnTo>
                            <a:pt x="883" y="1210"/>
                          </a:lnTo>
                          <a:lnTo>
                            <a:pt x="883" y="1210"/>
                          </a:lnTo>
                          <a:lnTo>
                            <a:pt x="883" y="1213"/>
                          </a:lnTo>
                          <a:lnTo>
                            <a:pt x="885" y="1213"/>
                          </a:lnTo>
                          <a:lnTo>
                            <a:pt x="885" y="1215"/>
                          </a:lnTo>
                          <a:lnTo>
                            <a:pt x="887" y="1217"/>
                          </a:lnTo>
                          <a:lnTo>
                            <a:pt x="887" y="1219"/>
                          </a:lnTo>
                          <a:lnTo>
                            <a:pt x="890" y="1220"/>
                          </a:lnTo>
                          <a:lnTo>
                            <a:pt x="890" y="1222"/>
                          </a:lnTo>
                          <a:lnTo>
                            <a:pt x="892" y="1224"/>
                          </a:lnTo>
                          <a:lnTo>
                            <a:pt x="894" y="1229"/>
                          </a:lnTo>
                          <a:lnTo>
                            <a:pt x="895" y="1231"/>
                          </a:lnTo>
                          <a:lnTo>
                            <a:pt x="895" y="1238"/>
                          </a:lnTo>
                          <a:lnTo>
                            <a:pt x="899" y="1240"/>
                          </a:lnTo>
                          <a:lnTo>
                            <a:pt x="899" y="1241"/>
                          </a:lnTo>
                          <a:lnTo>
                            <a:pt x="899" y="1247"/>
                          </a:lnTo>
                          <a:lnTo>
                            <a:pt x="899" y="1250"/>
                          </a:lnTo>
                          <a:lnTo>
                            <a:pt x="899" y="1252"/>
                          </a:lnTo>
                          <a:lnTo>
                            <a:pt x="897" y="1254"/>
                          </a:lnTo>
                          <a:lnTo>
                            <a:pt x="895" y="1255"/>
                          </a:lnTo>
                          <a:lnTo>
                            <a:pt x="895" y="1259"/>
                          </a:lnTo>
                          <a:lnTo>
                            <a:pt x="897" y="1259"/>
                          </a:lnTo>
                          <a:lnTo>
                            <a:pt x="897" y="1261"/>
                          </a:lnTo>
                          <a:lnTo>
                            <a:pt x="895" y="1262"/>
                          </a:lnTo>
                          <a:lnTo>
                            <a:pt x="894" y="1264"/>
                          </a:lnTo>
                          <a:lnTo>
                            <a:pt x="895" y="1273"/>
                          </a:lnTo>
                          <a:lnTo>
                            <a:pt x="899" y="1275"/>
                          </a:lnTo>
                          <a:lnTo>
                            <a:pt x="901" y="1278"/>
                          </a:lnTo>
                          <a:lnTo>
                            <a:pt x="902" y="1282"/>
                          </a:lnTo>
                          <a:lnTo>
                            <a:pt x="904" y="1283"/>
                          </a:lnTo>
                          <a:lnTo>
                            <a:pt x="906" y="1285"/>
                          </a:lnTo>
                          <a:lnTo>
                            <a:pt x="908" y="1285"/>
                          </a:lnTo>
                          <a:lnTo>
                            <a:pt x="909" y="1289"/>
                          </a:lnTo>
                          <a:lnTo>
                            <a:pt x="911" y="1289"/>
                          </a:lnTo>
                          <a:lnTo>
                            <a:pt x="911" y="1289"/>
                          </a:lnTo>
                          <a:lnTo>
                            <a:pt x="915" y="1289"/>
                          </a:lnTo>
                          <a:lnTo>
                            <a:pt x="915" y="1290"/>
                          </a:lnTo>
                          <a:lnTo>
                            <a:pt x="915" y="1292"/>
                          </a:lnTo>
                          <a:lnTo>
                            <a:pt x="916" y="1294"/>
                          </a:lnTo>
                          <a:lnTo>
                            <a:pt x="916" y="1294"/>
                          </a:lnTo>
                          <a:lnTo>
                            <a:pt x="918" y="1296"/>
                          </a:lnTo>
                          <a:lnTo>
                            <a:pt x="920" y="1296"/>
                          </a:lnTo>
                          <a:lnTo>
                            <a:pt x="922" y="1297"/>
                          </a:lnTo>
                          <a:lnTo>
                            <a:pt x="923" y="1297"/>
                          </a:lnTo>
                          <a:lnTo>
                            <a:pt x="925" y="1299"/>
                          </a:lnTo>
                          <a:lnTo>
                            <a:pt x="925" y="1301"/>
                          </a:lnTo>
                          <a:lnTo>
                            <a:pt x="925" y="1304"/>
                          </a:lnTo>
                          <a:lnTo>
                            <a:pt x="929" y="1304"/>
                          </a:lnTo>
                          <a:lnTo>
                            <a:pt x="929" y="1306"/>
                          </a:lnTo>
                          <a:lnTo>
                            <a:pt x="930" y="1306"/>
                          </a:lnTo>
                          <a:lnTo>
                            <a:pt x="932" y="1308"/>
                          </a:lnTo>
                          <a:lnTo>
                            <a:pt x="932" y="1309"/>
                          </a:lnTo>
                          <a:lnTo>
                            <a:pt x="941" y="1309"/>
                          </a:lnTo>
                          <a:lnTo>
                            <a:pt x="941" y="1311"/>
                          </a:lnTo>
                          <a:lnTo>
                            <a:pt x="943" y="1311"/>
                          </a:lnTo>
                          <a:lnTo>
                            <a:pt x="943" y="1313"/>
                          </a:lnTo>
                          <a:lnTo>
                            <a:pt x="946" y="1313"/>
                          </a:lnTo>
                          <a:lnTo>
                            <a:pt x="953" y="1318"/>
                          </a:lnTo>
                          <a:lnTo>
                            <a:pt x="956" y="1320"/>
                          </a:lnTo>
                          <a:lnTo>
                            <a:pt x="956" y="1322"/>
                          </a:lnTo>
                          <a:lnTo>
                            <a:pt x="960" y="1322"/>
                          </a:lnTo>
                          <a:lnTo>
                            <a:pt x="962" y="1325"/>
                          </a:lnTo>
                          <a:lnTo>
                            <a:pt x="965" y="1325"/>
                          </a:lnTo>
                          <a:lnTo>
                            <a:pt x="965" y="1325"/>
                          </a:lnTo>
                          <a:lnTo>
                            <a:pt x="967" y="1325"/>
                          </a:lnTo>
                          <a:lnTo>
                            <a:pt x="969" y="1329"/>
                          </a:lnTo>
                          <a:lnTo>
                            <a:pt x="979" y="1332"/>
                          </a:lnTo>
                          <a:lnTo>
                            <a:pt x="984" y="1332"/>
                          </a:lnTo>
                          <a:lnTo>
                            <a:pt x="984" y="1334"/>
                          </a:lnTo>
                          <a:lnTo>
                            <a:pt x="986" y="1334"/>
                          </a:lnTo>
                          <a:lnTo>
                            <a:pt x="986" y="1334"/>
                          </a:lnTo>
                          <a:lnTo>
                            <a:pt x="991" y="1334"/>
                          </a:lnTo>
                          <a:lnTo>
                            <a:pt x="993" y="1337"/>
                          </a:lnTo>
                          <a:lnTo>
                            <a:pt x="995" y="1337"/>
                          </a:lnTo>
                          <a:lnTo>
                            <a:pt x="997" y="1337"/>
                          </a:lnTo>
                          <a:lnTo>
                            <a:pt x="998" y="1337"/>
                          </a:lnTo>
                          <a:lnTo>
                            <a:pt x="1000" y="1339"/>
                          </a:lnTo>
                          <a:lnTo>
                            <a:pt x="1000" y="1341"/>
                          </a:lnTo>
                          <a:lnTo>
                            <a:pt x="1002" y="1341"/>
                          </a:lnTo>
                          <a:lnTo>
                            <a:pt x="1002" y="1343"/>
                          </a:lnTo>
                          <a:lnTo>
                            <a:pt x="1009" y="1343"/>
                          </a:lnTo>
                          <a:lnTo>
                            <a:pt x="1011" y="1344"/>
                          </a:lnTo>
                          <a:lnTo>
                            <a:pt x="1014" y="1344"/>
                          </a:lnTo>
                          <a:lnTo>
                            <a:pt x="1018" y="1344"/>
                          </a:lnTo>
                          <a:lnTo>
                            <a:pt x="1019" y="1343"/>
                          </a:lnTo>
                          <a:lnTo>
                            <a:pt x="1021" y="1346"/>
                          </a:lnTo>
                          <a:lnTo>
                            <a:pt x="1030" y="1348"/>
                          </a:lnTo>
                          <a:lnTo>
                            <a:pt x="1030" y="1346"/>
                          </a:lnTo>
                          <a:lnTo>
                            <a:pt x="1033" y="1346"/>
                          </a:lnTo>
                          <a:lnTo>
                            <a:pt x="1035" y="1343"/>
                          </a:lnTo>
                          <a:lnTo>
                            <a:pt x="1046" y="1343"/>
                          </a:lnTo>
                          <a:lnTo>
                            <a:pt x="1046" y="1343"/>
                          </a:lnTo>
                          <a:lnTo>
                            <a:pt x="1049" y="1343"/>
                          </a:lnTo>
                          <a:lnTo>
                            <a:pt x="1051" y="1339"/>
                          </a:lnTo>
                          <a:lnTo>
                            <a:pt x="1052" y="1339"/>
                          </a:lnTo>
                          <a:lnTo>
                            <a:pt x="1052" y="1341"/>
                          </a:lnTo>
                          <a:lnTo>
                            <a:pt x="1052" y="1341"/>
                          </a:lnTo>
                          <a:lnTo>
                            <a:pt x="1054" y="1343"/>
                          </a:lnTo>
                          <a:lnTo>
                            <a:pt x="1063" y="1343"/>
                          </a:lnTo>
                          <a:lnTo>
                            <a:pt x="1063" y="1343"/>
                          </a:lnTo>
                          <a:lnTo>
                            <a:pt x="1066" y="1343"/>
                          </a:lnTo>
                          <a:lnTo>
                            <a:pt x="1070" y="1348"/>
                          </a:lnTo>
                          <a:lnTo>
                            <a:pt x="1075" y="1348"/>
                          </a:lnTo>
                          <a:lnTo>
                            <a:pt x="1080" y="1355"/>
                          </a:lnTo>
                          <a:lnTo>
                            <a:pt x="1082" y="1355"/>
                          </a:lnTo>
                          <a:lnTo>
                            <a:pt x="1082" y="1360"/>
                          </a:lnTo>
                          <a:lnTo>
                            <a:pt x="1084" y="1360"/>
                          </a:lnTo>
                          <a:lnTo>
                            <a:pt x="1084" y="1362"/>
                          </a:lnTo>
                          <a:lnTo>
                            <a:pt x="1086" y="1362"/>
                          </a:lnTo>
                          <a:lnTo>
                            <a:pt x="1087" y="1364"/>
                          </a:lnTo>
                          <a:lnTo>
                            <a:pt x="1087" y="1365"/>
                          </a:lnTo>
                          <a:lnTo>
                            <a:pt x="1089" y="1367"/>
                          </a:lnTo>
                          <a:lnTo>
                            <a:pt x="1093" y="1369"/>
                          </a:lnTo>
                          <a:lnTo>
                            <a:pt x="1094" y="1371"/>
                          </a:lnTo>
                          <a:lnTo>
                            <a:pt x="1096" y="1372"/>
                          </a:lnTo>
                          <a:lnTo>
                            <a:pt x="1098" y="1374"/>
                          </a:lnTo>
                          <a:lnTo>
                            <a:pt x="1100" y="1376"/>
                          </a:lnTo>
                          <a:lnTo>
                            <a:pt x="1100" y="1376"/>
                          </a:lnTo>
                          <a:lnTo>
                            <a:pt x="1101" y="1376"/>
                          </a:lnTo>
                          <a:lnTo>
                            <a:pt x="1100" y="1379"/>
                          </a:lnTo>
                          <a:lnTo>
                            <a:pt x="1101" y="1379"/>
                          </a:lnTo>
                          <a:lnTo>
                            <a:pt x="1101" y="1379"/>
                          </a:lnTo>
                          <a:lnTo>
                            <a:pt x="1108" y="1381"/>
                          </a:lnTo>
                          <a:lnTo>
                            <a:pt x="1108" y="1381"/>
                          </a:lnTo>
                          <a:lnTo>
                            <a:pt x="1108" y="1381"/>
                          </a:lnTo>
                          <a:lnTo>
                            <a:pt x="1110" y="1381"/>
                          </a:lnTo>
                          <a:lnTo>
                            <a:pt x="1112" y="1383"/>
                          </a:lnTo>
                          <a:lnTo>
                            <a:pt x="1115" y="1383"/>
                          </a:lnTo>
                          <a:lnTo>
                            <a:pt x="1115" y="1385"/>
                          </a:lnTo>
                          <a:lnTo>
                            <a:pt x="1122" y="1388"/>
                          </a:lnTo>
                          <a:lnTo>
                            <a:pt x="1122" y="1392"/>
                          </a:lnTo>
                          <a:lnTo>
                            <a:pt x="1124" y="1392"/>
                          </a:lnTo>
                          <a:lnTo>
                            <a:pt x="1128" y="1392"/>
                          </a:lnTo>
                          <a:lnTo>
                            <a:pt x="1133" y="1392"/>
                          </a:lnTo>
                          <a:lnTo>
                            <a:pt x="1133" y="1392"/>
                          </a:lnTo>
                          <a:lnTo>
                            <a:pt x="1147" y="1393"/>
                          </a:lnTo>
                          <a:lnTo>
                            <a:pt x="1147" y="1395"/>
                          </a:lnTo>
                          <a:lnTo>
                            <a:pt x="1150" y="1395"/>
                          </a:lnTo>
                          <a:lnTo>
                            <a:pt x="1152" y="1393"/>
                          </a:lnTo>
                          <a:lnTo>
                            <a:pt x="1154" y="1392"/>
                          </a:lnTo>
                          <a:lnTo>
                            <a:pt x="1159" y="1392"/>
                          </a:lnTo>
                          <a:lnTo>
                            <a:pt x="1157" y="1392"/>
                          </a:lnTo>
                          <a:lnTo>
                            <a:pt x="1157" y="1397"/>
                          </a:lnTo>
                          <a:lnTo>
                            <a:pt x="1157" y="1397"/>
                          </a:lnTo>
                          <a:lnTo>
                            <a:pt x="1157" y="1402"/>
                          </a:lnTo>
                          <a:lnTo>
                            <a:pt x="1159" y="1402"/>
                          </a:lnTo>
                          <a:lnTo>
                            <a:pt x="1161" y="1405"/>
                          </a:lnTo>
                          <a:lnTo>
                            <a:pt x="1166" y="1409"/>
                          </a:lnTo>
                          <a:lnTo>
                            <a:pt x="1166" y="1411"/>
                          </a:lnTo>
                          <a:lnTo>
                            <a:pt x="1166" y="1411"/>
                          </a:lnTo>
                          <a:lnTo>
                            <a:pt x="1166" y="1412"/>
                          </a:lnTo>
                          <a:lnTo>
                            <a:pt x="1168" y="1412"/>
                          </a:lnTo>
                          <a:lnTo>
                            <a:pt x="1168" y="1416"/>
                          </a:lnTo>
                          <a:lnTo>
                            <a:pt x="1169" y="1418"/>
                          </a:lnTo>
                          <a:lnTo>
                            <a:pt x="1169" y="1421"/>
                          </a:lnTo>
                          <a:lnTo>
                            <a:pt x="1171" y="1421"/>
                          </a:lnTo>
                          <a:lnTo>
                            <a:pt x="1171" y="1423"/>
                          </a:lnTo>
                          <a:lnTo>
                            <a:pt x="1176" y="1426"/>
                          </a:lnTo>
                          <a:lnTo>
                            <a:pt x="1176" y="1430"/>
                          </a:lnTo>
                          <a:lnTo>
                            <a:pt x="1178" y="1430"/>
                          </a:lnTo>
                          <a:lnTo>
                            <a:pt x="1178" y="1433"/>
                          </a:lnTo>
                          <a:lnTo>
                            <a:pt x="1180" y="1433"/>
                          </a:lnTo>
                          <a:lnTo>
                            <a:pt x="1180" y="1437"/>
                          </a:lnTo>
                          <a:lnTo>
                            <a:pt x="1180" y="1437"/>
                          </a:lnTo>
                          <a:lnTo>
                            <a:pt x="1180" y="1439"/>
                          </a:lnTo>
                          <a:lnTo>
                            <a:pt x="1180" y="1440"/>
                          </a:lnTo>
                          <a:lnTo>
                            <a:pt x="1180" y="1440"/>
                          </a:lnTo>
                          <a:lnTo>
                            <a:pt x="1182" y="1442"/>
                          </a:lnTo>
                          <a:lnTo>
                            <a:pt x="1182" y="1444"/>
                          </a:lnTo>
                          <a:lnTo>
                            <a:pt x="1180" y="1444"/>
                          </a:lnTo>
                          <a:lnTo>
                            <a:pt x="1178" y="1444"/>
                          </a:lnTo>
                          <a:lnTo>
                            <a:pt x="1178" y="1446"/>
                          </a:lnTo>
                          <a:lnTo>
                            <a:pt x="1178" y="1446"/>
                          </a:lnTo>
                          <a:lnTo>
                            <a:pt x="1178" y="1447"/>
                          </a:lnTo>
                          <a:lnTo>
                            <a:pt x="1178" y="1451"/>
                          </a:lnTo>
                          <a:lnTo>
                            <a:pt x="1178" y="1453"/>
                          </a:lnTo>
                          <a:lnTo>
                            <a:pt x="1178" y="1453"/>
                          </a:lnTo>
                          <a:lnTo>
                            <a:pt x="1180" y="1453"/>
                          </a:lnTo>
                          <a:lnTo>
                            <a:pt x="1182" y="1454"/>
                          </a:lnTo>
                          <a:lnTo>
                            <a:pt x="1183" y="1456"/>
                          </a:lnTo>
                          <a:lnTo>
                            <a:pt x="1185" y="1460"/>
                          </a:lnTo>
                          <a:lnTo>
                            <a:pt x="1185" y="1460"/>
                          </a:lnTo>
                          <a:lnTo>
                            <a:pt x="1189" y="1460"/>
                          </a:lnTo>
                          <a:lnTo>
                            <a:pt x="1189" y="1458"/>
                          </a:lnTo>
                          <a:lnTo>
                            <a:pt x="1190" y="1456"/>
                          </a:lnTo>
                          <a:lnTo>
                            <a:pt x="1190" y="1454"/>
                          </a:lnTo>
                          <a:lnTo>
                            <a:pt x="1189" y="1451"/>
                          </a:lnTo>
                          <a:lnTo>
                            <a:pt x="1190" y="1451"/>
                          </a:lnTo>
                          <a:lnTo>
                            <a:pt x="1190" y="1453"/>
                          </a:lnTo>
                          <a:lnTo>
                            <a:pt x="1192" y="1453"/>
                          </a:lnTo>
                          <a:lnTo>
                            <a:pt x="1194" y="1453"/>
                          </a:lnTo>
                          <a:lnTo>
                            <a:pt x="1199" y="1461"/>
                          </a:lnTo>
                          <a:lnTo>
                            <a:pt x="1204" y="1463"/>
                          </a:lnTo>
                          <a:lnTo>
                            <a:pt x="1204" y="1465"/>
                          </a:lnTo>
                          <a:lnTo>
                            <a:pt x="1206" y="1465"/>
                          </a:lnTo>
                          <a:lnTo>
                            <a:pt x="1208" y="1467"/>
                          </a:lnTo>
                          <a:lnTo>
                            <a:pt x="1210" y="1468"/>
                          </a:lnTo>
                          <a:lnTo>
                            <a:pt x="1211" y="1468"/>
                          </a:lnTo>
                          <a:lnTo>
                            <a:pt x="1210" y="1475"/>
                          </a:lnTo>
                          <a:lnTo>
                            <a:pt x="1208" y="1475"/>
                          </a:lnTo>
                          <a:lnTo>
                            <a:pt x="1208" y="1477"/>
                          </a:lnTo>
                          <a:lnTo>
                            <a:pt x="1208" y="1477"/>
                          </a:lnTo>
                          <a:lnTo>
                            <a:pt x="1210" y="1479"/>
                          </a:lnTo>
                          <a:lnTo>
                            <a:pt x="1211" y="1479"/>
                          </a:lnTo>
                          <a:lnTo>
                            <a:pt x="1211" y="1481"/>
                          </a:lnTo>
                          <a:lnTo>
                            <a:pt x="1211" y="1481"/>
                          </a:lnTo>
                          <a:lnTo>
                            <a:pt x="1211" y="1482"/>
                          </a:lnTo>
                          <a:lnTo>
                            <a:pt x="1213" y="1482"/>
                          </a:lnTo>
                          <a:lnTo>
                            <a:pt x="1213" y="1475"/>
                          </a:lnTo>
                          <a:lnTo>
                            <a:pt x="1215" y="1475"/>
                          </a:lnTo>
                          <a:lnTo>
                            <a:pt x="1217" y="1477"/>
                          </a:lnTo>
                          <a:lnTo>
                            <a:pt x="1217" y="1479"/>
                          </a:lnTo>
                          <a:lnTo>
                            <a:pt x="1217" y="1481"/>
                          </a:lnTo>
                          <a:lnTo>
                            <a:pt x="1217" y="1482"/>
                          </a:lnTo>
                          <a:lnTo>
                            <a:pt x="1218" y="1482"/>
                          </a:lnTo>
                          <a:lnTo>
                            <a:pt x="1218" y="1484"/>
                          </a:lnTo>
                          <a:lnTo>
                            <a:pt x="1220" y="1484"/>
                          </a:lnTo>
                          <a:lnTo>
                            <a:pt x="1222" y="1484"/>
                          </a:lnTo>
                          <a:lnTo>
                            <a:pt x="1224" y="1482"/>
                          </a:lnTo>
                          <a:lnTo>
                            <a:pt x="1224" y="1482"/>
                          </a:lnTo>
                          <a:lnTo>
                            <a:pt x="1227" y="1481"/>
                          </a:lnTo>
                          <a:lnTo>
                            <a:pt x="1227" y="1482"/>
                          </a:lnTo>
                          <a:lnTo>
                            <a:pt x="1227" y="1482"/>
                          </a:lnTo>
                          <a:lnTo>
                            <a:pt x="1229" y="1484"/>
                          </a:lnTo>
                          <a:lnTo>
                            <a:pt x="1231" y="1484"/>
                          </a:lnTo>
                          <a:lnTo>
                            <a:pt x="1232" y="1484"/>
                          </a:lnTo>
                          <a:lnTo>
                            <a:pt x="1236" y="1484"/>
                          </a:lnTo>
                          <a:lnTo>
                            <a:pt x="1238" y="1484"/>
                          </a:lnTo>
                          <a:lnTo>
                            <a:pt x="1241" y="1493"/>
                          </a:lnTo>
                          <a:lnTo>
                            <a:pt x="1248" y="1491"/>
                          </a:lnTo>
                          <a:lnTo>
                            <a:pt x="1248" y="1495"/>
                          </a:lnTo>
                          <a:lnTo>
                            <a:pt x="1250" y="1496"/>
                          </a:lnTo>
                          <a:lnTo>
                            <a:pt x="1250" y="1500"/>
                          </a:lnTo>
                          <a:lnTo>
                            <a:pt x="1255" y="1498"/>
                          </a:lnTo>
                          <a:lnTo>
                            <a:pt x="1255" y="1498"/>
                          </a:lnTo>
                          <a:lnTo>
                            <a:pt x="1257" y="1496"/>
                          </a:lnTo>
                          <a:lnTo>
                            <a:pt x="1258" y="1496"/>
                          </a:lnTo>
                          <a:lnTo>
                            <a:pt x="1258" y="1495"/>
                          </a:lnTo>
                          <a:lnTo>
                            <a:pt x="1262" y="1495"/>
                          </a:lnTo>
                          <a:lnTo>
                            <a:pt x="1260" y="1491"/>
                          </a:lnTo>
                          <a:lnTo>
                            <a:pt x="1260" y="1489"/>
                          </a:lnTo>
                          <a:lnTo>
                            <a:pt x="1258" y="1488"/>
                          </a:lnTo>
                          <a:lnTo>
                            <a:pt x="1258" y="1488"/>
                          </a:lnTo>
                          <a:lnTo>
                            <a:pt x="1255" y="1488"/>
                          </a:lnTo>
                          <a:lnTo>
                            <a:pt x="1255" y="1486"/>
                          </a:lnTo>
                          <a:lnTo>
                            <a:pt x="1253" y="1486"/>
                          </a:lnTo>
                          <a:lnTo>
                            <a:pt x="1253" y="1484"/>
                          </a:lnTo>
                          <a:lnTo>
                            <a:pt x="1253" y="1484"/>
                          </a:lnTo>
                          <a:lnTo>
                            <a:pt x="1255" y="1482"/>
                          </a:lnTo>
                          <a:lnTo>
                            <a:pt x="1258" y="1482"/>
                          </a:lnTo>
                          <a:lnTo>
                            <a:pt x="1258" y="1481"/>
                          </a:lnTo>
                          <a:lnTo>
                            <a:pt x="1262" y="1481"/>
                          </a:lnTo>
                          <a:lnTo>
                            <a:pt x="1262" y="1481"/>
                          </a:lnTo>
                          <a:lnTo>
                            <a:pt x="1264" y="1477"/>
                          </a:lnTo>
                          <a:lnTo>
                            <a:pt x="1264" y="1475"/>
                          </a:lnTo>
                          <a:lnTo>
                            <a:pt x="1271" y="1472"/>
                          </a:lnTo>
                          <a:lnTo>
                            <a:pt x="1271" y="1470"/>
                          </a:lnTo>
                          <a:lnTo>
                            <a:pt x="1271" y="1472"/>
                          </a:lnTo>
                          <a:lnTo>
                            <a:pt x="1272" y="1472"/>
                          </a:lnTo>
                          <a:lnTo>
                            <a:pt x="1274" y="1472"/>
                          </a:lnTo>
                          <a:lnTo>
                            <a:pt x="1276" y="1475"/>
                          </a:lnTo>
                          <a:lnTo>
                            <a:pt x="1276" y="1477"/>
                          </a:lnTo>
                          <a:lnTo>
                            <a:pt x="1278" y="1479"/>
                          </a:lnTo>
                          <a:lnTo>
                            <a:pt x="1278" y="1481"/>
                          </a:lnTo>
                          <a:lnTo>
                            <a:pt x="1279" y="1481"/>
                          </a:lnTo>
                          <a:lnTo>
                            <a:pt x="1281" y="1486"/>
                          </a:lnTo>
                          <a:lnTo>
                            <a:pt x="1285" y="1484"/>
                          </a:lnTo>
                          <a:lnTo>
                            <a:pt x="1286" y="1484"/>
                          </a:lnTo>
                          <a:lnTo>
                            <a:pt x="1290" y="1484"/>
                          </a:lnTo>
                          <a:lnTo>
                            <a:pt x="1290" y="1488"/>
                          </a:lnTo>
                          <a:lnTo>
                            <a:pt x="1286" y="1488"/>
                          </a:lnTo>
                          <a:lnTo>
                            <a:pt x="1286" y="1491"/>
                          </a:lnTo>
                          <a:lnTo>
                            <a:pt x="1285" y="1493"/>
                          </a:lnTo>
                          <a:lnTo>
                            <a:pt x="1285" y="1498"/>
                          </a:lnTo>
                          <a:lnTo>
                            <a:pt x="1286" y="1498"/>
                          </a:lnTo>
                          <a:lnTo>
                            <a:pt x="1286" y="1502"/>
                          </a:lnTo>
                          <a:lnTo>
                            <a:pt x="1290" y="1503"/>
                          </a:lnTo>
                          <a:lnTo>
                            <a:pt x="1292" y="1505"/>
                          </a:lnTo>
                          <a:lnTo>
                            <a:pt x="1292" y="1507"/>
                          </a:lnTo>
                          <a:lnTo>
                            <a:pt x="1297" y="1507"/>
                          </a:lnTo>
                          <a:lnTo>
                            <a:pt x="1297" y="1508"/>
                          </a:lnTo>
                          <a:lnTo>
                            <a:pt x="1299" y="1508"/>
                          </a:lnTo>
                          <a:lnTo>
                            <a:pt x="1299" y="1512"/>
                          </a:lnTo>
                          <a:lnTo>
                            <a:pt x="1300" y="1519"/>
                          </a:lnTo>
                          <a:lnTo>
                            <a:pt x="1299" y="1519"/>
                          </a:lnTo>
                          <a:lnTo>
                            <a:pt x="1297" y="1526"/>
                          </a:lnTo>
                          <a:lnTo>
                            <a:pt x="1300" y="1528"/>
                          </a:lnTo>
                          <a:lnTo>
                            <a:pt x="1299" y="1531"/>
                          </a:lnTo>
                          <a:lnTo>
                            <a:pt x="1299" y="1533"/>
                          </a:lnTo>
                          <a:lnTo>
                            <a:pt x="1295" y="1535"/>
                          </a:lnTo>
                          <a:lnTo>
                            <a:pt x="1295" y="1536"/>
                          </a:lnTo>
                          <a:lnTo>
                            <a:pt x="1297" y="1538"/>
                          </a:lnTo>
                          <a:lnTo>
                            <a:pt x="1297" y="1543"/>
                          </a:lnTo>
                          <a:lnTo>
                            <a:pt x="1295" y="1543"/>
                          </a:lnTo>
                          <a:lnTo>
                            <a:pt x="1295" y="1545"/>
                          </a:lnTo>
                          <a:lnTo>
                            <a:pt x="1297" y="1545"/>
                          </a:lnTo>
                          <a:lnTo>
                            <a:pt x="1297" y="1547"/>
                          </a:lnTo>
                          <a:lnTo>
                            <a:pt x="1297" y="1549"/>
                          </a:lnTo>
                          <a:lnTo>
                            <a:pt x="1295" y="1552"/>
                          </a:lnTo>
                          <a:lnTo>
                            <a:pt x="1295" y="1556"/>
                          </a:lnTo>
                          <a:lnTo>
                            <a:pt x="1295" y="1557"/>
                          </a:lnTo>
                          <a:lnTo>
                            <a:pt x="1292" y="1559"/>
                          </a:lnTo>
                          <a:lnTo>
                            <a:pt x="1292" y="1563"/>
                          </a:lnTo>
                          <a:lnTo>
                            <a:pt x="1293" y="1566"/>
                          </a:lnTo>
                          <a:lnTo>
                            <a:pt x="1297" y="1566"/>
                          </a:lnTo>
                          <a:lnTo>
                            <a:pt x="1300" y="1566"/>
                          </a:lnTo>
                          <a:lnTo>
                            <a:pt x="1299" y="1570"/>
                          </a:lnTo>
                          <a:lnTo>
                            <a:pt x="1297" y="1571"/>
                          </a:lnTo>
                          <a:lnTo>
                            <a:pt x="1295" y="1573"/>
                          </a:lnTo>
                          <a:lnTo>
                            <a:pt x="1293" y="1573"/>
                          </a:lnTo>
                          <a:lnTo>
                            <a:pt x="1293" y="1577"/>
                          </a:lnTo>
                          <a:lnTo>
                            <a:pt x="1292" y="1577"/>
                          </a:lnTo>
                          <a:lnTo>
                            <a:pt x="1292" y="1582"/>
                          </a:lnTo>
                          <a:lnTo>
                            <a:pt x="1285" y="1584"/>
                          </a:lnTo>
                          <a:lnTo>
                            <a:pt x="1285" y="1584"/>
                          </a:lnTo>
                          <a:lnTo>
                            <a:pt x="1283" y="1584"/>
                          </a:lnTo>
                          <a:lnTo>
                            <a:pt x="1279" y="1589"/>
                          </a:lnTo>
                          <a:lnTo>
                            <a:pt x="1278" y="1589"/>
                          </a:lnTo>
                          <a:lnTo>
                            <a:pt x="1278" y="1591"/>
                          </a:lnTo>
                          <a:lnTo>
                            <a:pt x="1278" y="1591"/>
                          </a:lnTo>
                          <a:lnTo>
                            <a:pt x="1278" y="1592"/>
                          </a:lnTo>
                          <a:lnTo>
                            <a:pt x="1278" y="1594"/>
                          </a:lnTo>
                          <a:lnTo>
                            <a:pt x="1276" y="1594"/>
                          </a:lnTo>
                          <a:lnTo>
                            <a:pt x="1276" y="1596"/>
                          </a:lnTo>
                          <a:lnTo>
                            <a:pt x="1278" y="1598"/>
                          </a:lnTo>
                          <a:lnTo>
                            <a:pt x="1279" y="1598"/>
                          </a:lnTo>
                          <a:lnTo>
                            <a:pt x="1279" y="1601"/>
                          </a:lnTo>
                          <a:lnTo>
                            <a:pt x="1272" y="1601"/>
                          </a:lnTo>
                          <a:lnTo>
                            <a:pt x="1272" y="1605"/>
                          </a:lnTo>
                          <a:lnTo>
                            <a:pt x="1274" y="1605"/>
                          </a:lnTo>
                          <a:lnTo>
                            <a:pt x="1272" y="1606"/>
                          </a:lnTo>
                          <a:lnTo>
                            <a:pt x="1271" y="1608"/>
                          </a:lnTo>
                          <a:lnTo>
                            <a:pt x="1269" y="1610"/>
                          </a:lnTo>
                          <a:lnTo>
                            <a:pt x="1267" y="1611"/>
                          </a:lnTo>
                          <a:lnTo>
                            <a:pt x="1265" y="1613"/>
                          </a:lnTo>
                          <a:lnTo>
                            <a:pt x="1262" y="1613"/>
                          </a:lnTo>
                          <a:lnTo>
                            <a:pt x="1262" y="1615"/>
                          </a:lnTo>
                          <a:lnTo>
                            <a:pt x="1260" y="1615"/>
                          </a:lnTo>
                          <a:lnTo>
                            <a:pt x="1260" y="1618"/>
                          </a:lnTo>
                          <a:lnTo>
                            <a:pt x="1258" y="1620"/>
                          </a:lnTo>
                          <a:lnTo>
                            <a:pt x="1258" y="1620"/>
                          </a:lnTo>
                          <a:lnTo>
                            <a:pt x="1260" y="1620"/>
                          </a:lnTo>
                          <a:lnTo>
                            <a:pt x="1260" y="1622"/>
                          </a:lnTo>
                          <a:lnTo>
                            <a:pt x="1262" y="1622"/>
                          </a:lnTo>
                          <a:lnTo>
                            <a:pt x="1262" y="1627"/>
                          </a:lnTo>
                          <a:lnTo>
                            <a:pt x="1262" y="1627"/>
                          </a:lnTo>
                          <a:lnTo>
                            <a:pt x="1262" y="1629"/>
                          </a:lnTo>
                          <a:lnTo>
                            <a:pt x="1262" y="1631"/>
                          </a:lnTo>
                          <a:lnTo>
                            <a:pt x="1260" y="1632"/>
                          </a:lnTo>
                          <a:lnTo>
                            <a:pt x="1258" y="1634"/>
                          </a:lnTo>
                          <a:lnTo>
                            <a:pt x="1255" y="1634"/>
                          </a:lnTo>
                          <a:lnTo>
                            <a:pt x="1253" y="1645"/>
                          </a:lnTo>
                          <a:lnTo>
                            <a:pt x="1255" y="1646"/>
                          </a:lnTo>
                          <a:lnTo>
                            <a:pt x="1257" y="1650"/>
                          </a:lnTo>
                          <a:lnTo>
                            <a:pt x="1253" y="1650"/>
                          </a:lnTo>
                          <a:lnTo>
                            <a:pt x="1251" y="1653"/>
                          </a:lnTo>
                          <a:lnTo>
                            <a:pt x="1250" y="1655"/>
                          </a:lnTo>
                          <a:lnTo>
                            <a:pt x="1248" y="1655"/>
                          </a:lnTo>
                          <a:lnTo>
                            <a:pt x="1248" y="1659"/>
                          </a:lnTo>
                          <a:lnTo>
                            <a:pt x="1250" y="1660"/>
                          </a:lnTo>
                          <a:lnTo>
                            <a:pt x="1250" y="1660"/>
                          </a:lnTo>
                          <a:lnTo>
                            <a:pt x="1251" y="1662"/>
                          </a:lnTo>
                          <a:lnTo>
                            <a:pt x="1251" y="1664"/>
                          </a:lnTo>
                          <a:lnTo>
                            <a:pt x="1250" y="1664"/>
                          </a:lnTo>
                          <a:lnTo>
                            <a:pt x="1248" y="1667"/>
                          </a:lnTo>
                          <a:lnTo>
                            <a:pt x="1246" y="1667"/>
                          </a:lnTo>
                          <a:lnTo>
                            <a:pt x="1250" y="1674"/>
                          </a:lnTo>
                          <a:lnTo>
                            <a:pt x="1251" y="1674"/>
                          </a:lnTo>
                          <a:lnTo>
                            <a:pt x="1251" y="1680"/>
                          </a:lnTo>
                          <a:lnTo>
                            <a:pt x="1250" y="1680"/>
                          </a:lnTo>
                          <a:lnTo>
                            <a:pt x="1248" y="1680"/>
                          </a:lnTo>
                          <a:lnTo>
                            <a:pt x="1246" y="1681"/>
                          </a:lnTo>
                          <a:lnTo>
                            <a:pt x="1246" y="1681"/>
                          </a:lnTo>
                          <a:lnTo>
                            <a:pt x="1246" y="1681"/>
                          </a:lnTo>
                          <a:lnTo>
                            <a:pt x="1246" y="1681"/>
                          </a:lnTo>
                          <a:lnTo>
                            <a:pt x="1250" y="1683"/>
                          </a:lnTo>
                          <a:lnTo>
                            <a:pt x="1253" y="1685"/>
                          </a:lnTo>
                          <a:lnTo>
                            <a:pt x="1255" y="1688"/>
                          </a:lnTo>
                          <a:lnTo>
                            <a:pt x="1257" y="1688"/>
                          </a:lnTo>
                          <a:lnTo>
                            <a:pt x="1257" y="1688"/>
                          </a:lnTo>
                          <a:lnTo>
                            <a:pt x="1257" y="1688"/>
                          </a:lnTo>
                          <a:lnTo>
                            <a:pt x="1257" y="1688"/>
                          </a:lnTo>
                          <a:lnTo>
                            <a:pt x="1260" y="1687"/>
                          </a:lnTo>
                          <a:lnTo>
                            <a:pt x="1262" y="1685"/>
                          </a:lnTo>
                          <a:lnTo>
                            <a:pt x="1262" y="1683"/>
                          </a:lnTo>
                          <a:lnTo>
                            <a:pt x="1262" y="1681"/>
                          </a:lnTo>
                          <a:lnTo>
                            <a:pt x="1264" y="1681"/>
                          </a:lnTo>
                          <a:lnTo>
                            <a:pt x="1264" y="1688"/>
                          </a:lnTo>
                          <a:lnTo>
                            <a:pt x="1258" y="1688"/>
                          </a:lnTo>
                          <a:lnTo>
                            <a:pt x="1258" y="1688"/>
                          </a:lnTo>
                          <a:lnTo>
                            <a:pt x="1258" y="1688"/>
                          </a:lnTo>
                          <a:lnTo>
                            <a:pt x="1258" y="1692"/>
                          </a:lnTo>
                          <a:lnTo>
                            <a:pt x="1258" y="1692"/>
                          </a:lnTo>
                          <a:lnTo>
                            <a:pt x="1260" y="1692"/>
                          </a:lnTo>
                          <a:lnTo>
                            <a:pt x="1260" y="1694"/>
                          </a:lnTo>
                          <a:lnTo>
                            <a:pt x="1258" y="1695"/>
                          </a:lnTo>
                          <a:lnTo>
                            <a:pt x="1255" y="1697"/>
                          </a:lnTo>
                          <a:lnTo>
                            <a:pt x="1251" y="1701"/>
                          </a:lnTo>
                          <a:lnTo>
                            <a:pt x="1248" y="1704"/>
                          </a:lnTo>
                          <a:lnTo>
                            <a:pt x="1246" y="1707"/>
                          </a:lnTo>
                          <a:lnTo>
                            <a:pt x="1243" y="1709"/>
                          </a:lnTo>
                          <a:lnTo>
                            <a:pt x="1241" y="1720"/>
                          </a:lnTo>
                          <a:lnTo>
                            <a:pt x="1241" y="1720"/>
                          </a:lnTo>
                          <a:lnTo>
                            <a:pt x="1241" y="1720"/>
                          </a:lnTo>
                          <a:lnTo>
                            <a:pt x="1241" y="1721"/>
                          </a:lnTo>
                          <a:lnTo>
                            <a:pt x="1241" y="1721"/>
                          </a:lnTo>
                          <a:lnTo>
                            <a:pt x="1244" y="1723"/>
                          </a:lnTo>
                          <a:lnTo>
                            <a:pt x="1244" y="1725"/>
                          </a:lnTo>
                          <a:lnTo>
                            <a:pt x="1243" y="1727"/>
                          </a:lnTo>
                          <a:lnTo>
                            <a:pt x="1243" y="1730"/>
                          </a:lnTo>
                          <a:lnTo>
                            <a:pt x="1244" y="1732"/>
                          </a:lnTo>
                          <a:lnTo>
                            <a:pt x="1246" y="1734"/>
                          </a:lnTo>
                          <a:lnTo>
                            <a:pt x="1248" y="1735"/>
                          </a:lnTo>
                          <a:lnTo>
                            <a:pt x="1246" y="1739"/>
                          </a:lnTo>
                          <a:lnTo>
                            <a:pt x="1244" y="1739"/>
                          </a:lnTo>
                          <a:lnTo>
                            <a:pt x="1244" y="1744"/>
                          </a:lnTo>
                          <a:lnTo>
                            <a:pt x="1255" y="1749"/>
                          </a:lnTo>
                          <a:lnTo>
                            <a:pt x="1255" y="1753"/>
                          </a:lnTo>
                          <a:lnTo>
                            <a:pt x="1258" y="1753"/>
                          </a:lnTo>
                          <a:lnTo>
                            <a:pt x="1258" y="1755"/>
                          </a:lnTo>
                          <a:lnTo>
                            <a:pt x="1262" y="1756"/>
                          </a:lnTo>
                          <a:lnTo>
                            <a:pt x="1262" y="1758"/>
                          </a:lnTo>
                          <a:lnTo>
                            <a:pt x="1264" y="1760"/>
                          </a:lnTo>
                          <a:lnTo>
                            <a:pt x="1264" y="1763"/>
                          </a:lnTo>
                          <a:lnTo>
                            <a:pt x="1272" y="1769"/>
                          </a:lnTo>
                          <a:lnTo>
                            <a:pt x="1274" y="1774"/>
                          </a:lnTo>
                          <a:lnTo>
                            <a:pt x="1283" y="1781"/>
                          </a:lnTo>
                          <a:lnTo>
                            <a:pt x="1283" y="1784"/>
                          </a:lnTo>
                          <a:lnTo>
                            <a:pt x="1285" y="1784"/>
                          </a:lnTo>
                          <a:lnTo>
                            <a:pt x="1285" y="1786"/>
                          </a:lnTo>
                          <a:lnTo>
                            <a:pt x="1288" y="1790"/>
                          </a:lnTo>
                          <a:lnTo>
                            <a:pt x="1288" y="1791"/>
                          </a:lnTo>
                          <a:lnTo>
                            <a:pt x="1290" y="1793"/>
                          </a:lnTo>
                          <a:lnTo>
                            <a:pt x="1292" y="1798"/>
                          </a:lnTo>
                          <a:lnTo>
                            <a:pt x="1295" y="1802"/>
                          </a:lnTo>
                          <a:lnTo>
                            <a:pt x="1295" y="1809"/>
                          </a:lnTo>
                          <a:lnTo>
                            <a:pt x="1295" y="1809"/>
                          </a:lnTo>
                          <a:lnTo>
                            <a:pt x="1297" y="1814"/>
                          </a:lnTo>
                          <a:lnTo>
                            <a:pt x="1297" y="1814"/>
                          </a:lnTo>
                          <a:lnTo>
                            <a:pt x="1297" y="1821"/>
                          </a:lnTo>
                          <a:lnTo>
                            <a:pt x="1299" y="1821"/>
                          </a:lnTo>
                          <a:lnTo>
                            <a:pt x="1299" y="1824"/>
                          </a:lnTo>
                          <a:lnTo>
                            <a:pt x="1300" y="1824"/>
                          </a:lnTo>
                          <a:lnTo>
                            <a:pt x="1300" y="1826"/>
                          </a:lnTo>
                          <a:lnTo>
                            <a:pt x="1300" y="1826"/>
                          </a:lnTo>
                          <a:lnTo>
                            <a:pt x="1300" y="1833"/>
                          </a:lnTo>
                          <a:lnTo>
                            <a:pt x="1300" y="1833"/>
                          </a:lnTo>
                          <a:lnTo>
                            <a:pt x="1300" y="1833"/>
                          </a:lnTo>
                          <a:lnTo>
                            <a:pt x="1300" y="1835"/>
                          </a:lnTo>
                          <a:lnTo>
                            <a:pt x="1304" y="1837"/>
                          </a:lnTo>
                          <a:lnTo>
                            <a:pt x="1304" y="1838"/>
                          </a:lnTo>
                          <a:lnTo>
                            <a:pt x="1304" y="1840"/>
                          </a:lnTo>
                          <a:lnTo>
                            <a:pt x="1306" y="1840"/>
                          </a:lnTo>
                          <a:lnTo>
                            <a:pt x="1307" y="1840"/>
                          </a:lnTo>
                          <a:lnTo>
                            <a:pt x="1307" y="1844"/>
                          </a:lnTo>
                          <a:lnTo>
                            <a:pt x="1307" y="1847"/>
                          </a:lnTo>
                          <a:lnTo>
                            <a:pt x="1307" y="1851"/>
                          </a:lnTo>
                          <a:lnTo>
                            <a:pt x="1309" y="1852"/>
                          </a:lnTo>
                          <a:lnTo>
                            <a:pt x="1311" y="1852"/>
                          </a:lnTo>
                          <a:lnTo>
                            <a:pt x="1313" y="1852"/>
                          </a:lnTo>
                          <a:lnTo>
                            <a:pt x="1313" y="1859"/>
                          </a:lnTo>
                          <a:lnTo>
                            <a:pt x="1314" y="1859"/>
                          </a:lnTo>
                          <a:lnTo>
                            <a:pt x="1314" y="1863"/>
                          </a:lnTo>
                          <a:lnTo>
                            <a:pt x="1316" y="1865"/>
                          </a:lnTo>
                          <a:lnTo>
                            <a:pt x="1318" y="1865"/>
                          </a:lnTo>
                          <a:lnTo>
                            <a:pt x="1318" y="1870"/>
                          </a:lnTo>
                          <a:lnTo>
                            <a:pt x="1320" y="1877"/>
                          </a:lnTo>
                          <a:lnTo>
                            <a:pt x="1320" y="1882"/>
                          </a:lnTo>
                          <a:lnTo>
                            <a:pt x="1318" y="1882"/>
                          </a:lnTo>
                          <a:lnTo>
                            <a:pt x="1318" y="1886"/>
                          </a:lnTo>
                          <a:lnTo>
                            <a:pt x="1318" y="1887"/>
                          </a:lnTo>
                          <a:lnTo>
                            <a:pt x="1321" y="1887"/>
                          </a:lnTo>
                          <a:lnTo>
                            <a:pt x="1321" y="1889"/>
                          </a:lnTo>
                          <a:lnTo>
                            <a:pt x="1321" y="1889"/>
                          </a:lnTo>
                          <a:lnTo>
                            <a:pt x="1321" y="1891"/>
                          </a:lnTo>
                          <a:lnTo>
                            <a:pt x="1323" y="1891"/>
                          </a:lnTo>
                          <a:lnTo>
                            <a:pt x="1325" y="1894"/>
                          </a:lnTo>
                          <a:lnTo>
                            <a:pt x="1327" y="1896"/>
                          </a:lnTo>
                          <a:lnTo>
                            <a:pt x="1327" y="1898"/>
                          </a:lnTo>
                          <a:lnTo>
                            <a:pt x="1328" y="1898"/>
                          </a:lnTo>
                          <a:lnTo>
                            <a:pt x="1328" y="1901"/>
                          </a:lnTo>
                          <a:lnTo>
                            <a:pt x="1328" y="1901"/>
                          </a:lnTo>
                          <a:lnTo>
                            <a:pt x="1330" y="1907"/>
                          </a:lnTo>
                          <a:lnTo>
                            <a:pt x="1334" y="1907"/>
                          </a:lnTo>
                          <a:lnTo>
                            <a:pt x="1334" y="1910"/>
                          </a:lnTo>
                          <a:lnTo>
                            <a:pt x="1337" y="1910"/>
                          </a:lnTo>
                          <a:lnTo>
                            <a:pt x="1339" y="1913"/>
                          </a:lnTo>
                          <a:lnTo>
                            <a:pt x="1342" y="1913"/>
                          </a:lnTo>
                          <a:lnTo>
                            <a:pt x="1342" y="1915"/>
                          </a:lnTo>
                          <a:lnTo>
                            <a:pt x="1344" y="1917"/>
                          </a:lnTo>
                          <a:lnTo>
                            <a:pt x="1346" y="1919"/>
                          </a:lnTo>
                          <a:lnTo>
                            <a:pt x="1349" y="1920"/>
                          </a:lnTo>
                          <a:lnTo>
                            <a:pt x="1349" y="1922"/>
                          </a:lnTo>
                          <a:lnTo>
                            <a:pt x="1356" y="1926"/>
                          </a:lnTo>
                          <a:lnTo>
                            <a:pt x="1358" y="1927"/>
                          </a:lnTo>
                          <a:lnTo>
                            <a:pt x="1360" y="1927"/>
                          </a:lnTo>
                          <a:lnTo>
                            <a:pt x="1360" y="1927"/>
                          </a:lnTo>
                          <a:lnTo>
                            <a:pt x="1363" y="1927"/>
                          </a:lnTo>
                          <a:lnTo>
                            <a:pt x="1365" y="1931"/>
                          </a:lnTo>
                          <a:lnTo>
                            <a:pt x="1368" y="1931"/>
                          </a:lnTo>
                          <a:lnTo>
                            <a:pt x="1370" y="1933"/>
                          </a:lnTo>
                          <a:lnTo>
                            <a:pt x="1374" y="1934"/>
                          </a:lnTo>
                          <a:lnTo>
                            <a:pt x="1375" y="1936"/>
                          </a:lnTo>
                          <a:lnTo>
                            <a:pt x="1381" y="1936"/>
                          </a:lnTo>
                          <a:lnTo>
                            <a:pt x="1382" y="1940"/>
                          </a:lnTo>
                          <a:lnTo>
                            <a:pt x="1384" y="1940"/>
                          </a:lnTo>
                          <a:lnTo>
                            <a:pt x="1384" y="1940"/>
                          </a:lnTo>
                          <a:lnTo>
                            <a:pt x="1386" y="1940"/>
                          </a:lnTo>
                          <a:lnTo>
                            <a:pt x="1386" y="1941"/>
                          </a:lnTo>
                          <a:lnTo>
                            <a:pt x="1389" y="1941"/>
                          </a:lnTo>
                          <a:lnTo>
                            <a:pt x="1389" y="1943"/>
                          </a:lnTo>
                          <a:lnTo>
                            <a:pt x="1391" y="1943"/>
                          </a:lnTo>
                          <a:lnTo>
                            <a:pt x="1391" y="1945"/>
                          </a:lnTo>
                          <a:lnTo>
                            <a:pt x="1391" y="1945"/>
                          </a:lnTo>
                          <a:lnTo>
                            <a:pt x="1391" y="1945"/>
                          </a:lnTo>
                          <a:lnTo>
                            <a:pt x="1391" y="1947"/>
                          </a:lnTo>
                          <a:lnTo>
                            <a:pt x="1393" y="1948"/>
                          </a:lnTo>
                          <a:lnTo>
                            <a:pt x="1393" y="1952"/>
                          </a:lnTo>
                          <a:lnTo>
                            <a:pt x="1400" y="1955"/>
                          </a:lnTo>
                          <a:lnTo>
                            <a:pt x="1400" y="1959"/>
                          </a:lnTo>
                          <a:lnTo>
                            <a:pt x="1403" y="1961"/>
                          </a:lnTo>
                          <a:lnTo>
                            <a:pt x="1403" y="1973"/>
                          </a:lnTo>
                          <a:lnTo>
                            <a:pt x="1405" y="1989"/>
                          </a:lnTo>
                          <a:lnTo>
                            <a:pt x="1403" y="2006"/>
                          </a:lnTo>
                          <a:lnTo>
                            <a:pt x="1403" y="2009"/>
                          </a:lnTo>
                          <a:lnTo>
                            <a:pt x="1405" y="2013"/>
                          </a:lnTo>
                          <a:lnTo>
                            <a:pt x="1405" y="2018"/>
                          </a:lnTo>
                          <a:lnTo>
                            <a:pt x="1403" y="2018"/>
                          </a:lnTo>
                          <a:lnTo>
                            <a:pt x="1403" y="2023"/>
                          </a:lnTo>
                          <a:lnTo>
                            <a:pt x="1402" y="2023"/>
                          </a:lnTo>
                          <a:lnTo>
                            <a:pt x="1400" y="2048"/>
                          </a:lnTo>
                          <a:lnTo>
                            <a:pt x="1396" y="2050"/>
                          </a:lnTo>
                          <a:lnTo>
                            <a:pt x="1396" y="2053"/>
                          </a:lnTo>
                          <a:lnTo>
                            <a:pt x="1398" y="2055"/>
                          </a:lnTo>
                          <a:lnTo>
                            <a:pt x="1398" y="2057"/>
                          </a:lnTo>
                          <a:lnTo>
                            <a:pt x="1400" y="2058"/>
                          </a:lnTo>
                          <a:lnTo>
                            <a:pt x="1396" y="2076"/>
                          </a:lnTo>
                          <a:lnTo>
                            <a:pt x="1396" y="2090"/>
                          </a:lnTo>
                          <a:lnTo>
                            <a:pt x="1396" y="2090"/>
                          </a:lnTo>
                          <a:lnTo>
                            <a:pt x="1398" y="2097"/>
                          </a:lnTo>
                          <a:lnTo>
                            <a:pt x="1396" y="2097"/>
                          </a:lnTo>
                          <a:lnTo>
                            <a:pt x="1396" y="2102"/>
                          </a:lnTo>
                          <a:lnTo>
                            <a:pt x="1395" y="2102"/>
                          </a:lnTo>
                          <a:lnTo>
                            <a:pt x="1395" y="2106"/>
                          </a:lnTo>
                          <a:lnTo>
                            <a:pt x="1396" y="2107"/>
                          </a:lnTo>
                          <a:lnTo>
                            <a:pt x="1396" y="2111"/>
                          </a:lnTo>
                          <a:lnTo>
                            <a:pt x="1395" y="2111"/>
                          </a:lnTo>
                          <a:lnTo>
                            <a:pt x="1395" y="2114"/>
                          </a:lnTo>
                          <a:lnTo>
                            <a:pt x="1393" y="2114"/>
                          </a:lnTo>
                          <a:lnTo>
                            <a:pt x="1393" y="2116"/>
                          </a:lnTo>
                          <a:lnTo>
                            <a:pt x="1395" y="2116"/>
                          </a:lnTo>
                          <a:lnTo>
                            <a:pt x="1395" y="2118"/>
                          </a:lnTo>
                          <a:lnTo>
                            <a:pt x="1393" y="2126"/>
                          </a:lnTo>
                          <a:lnTo>
                            <a:pt x="1391" y="2128"/>
                          </a:lnTo>
                          <a:lnTo>
                            <a:pt x="1391" y="2139"/>
                          </a:lnTo>
                          <a:lnTo>
                            <a:pt x="1389" y="2140"/>
                          </a:lnTo>
                          <a:lnTo>
                            <a:pt x="1389" y="2149"/>
                          </a:lnTo>
                          <a:lnTo>
                            <a:pt x="1388" y="2149"/>
                          </a:lnTo>
                          <a:lnTo>
                            <a:pt x="1388" y="2151"/>
                          </a:lnTo>
                          <a:lnTo>
                            <a:pt x="1388" y="2151"/>
                          </a:lnTo>
                          <a:lnTo>
                            <a:pt x="1388" y="2156"/>
                          </a:lnTo>
                          <a:lnTo>
                            <a:pt x="1386" y="2156"/>
                          </a:lnTo>
                          <a:lnTo>
                            <a:pt x="1386" y="2160"/>
                          </a:lnTo>
                          <a:lnTo>
                            <a:pt x="1384" y="2160"/>
                          </a:lnTo>
                          <a:lnTo>
                            <a:pt x="1384" y="2163"/>
                          </a:lnTo>
                          <a:lnTo>
                            <a:pt x="1386" y="2167"/>
                          </a:lnTo>
                          <a:lnTo>
                            <a:pt x="1386" y="2168"/>
                          </a:lnTo>
                          <a:lnTo>
                            <a:pt x="1388" y="2172"/>
                          </a:lnTo>
                          <a:lnTo>
                            <a:pt x="1389" y="2174"/>
                          </a:lnTo>
                          <a:lnTo>
                            <a:pt x="1389" y="2177"/>
                          </a:lnTo>
                          <a:lnTo>
                            <a:pt x="1388" y="2177"/>
                          </a:lnTo>
                          <a:lnTo>
                            <a:pt x="1388" y="2188"/>
                          </a:lnTo>
                          <a:lnTo>
                            <a:pt x="1386" y="2189"/>
                          </a:lnTo>
                          <a:lnTo>
                            <a:pt x="1384" y="2195"/>
                          </a:lnTo>
                          <a:lnTo>
                            <a:pt x="1384" y="2195"/>
                          </a:lnTo>
                          <a:lnTo>
                            <a:pt x="1388" y="2210"/>
                          </a:lnTo>
                          <a:lnTo>
                            <a:pt x="1388" y="2210"/>
                          </a:lnTo>
                          <a:lnTo>
                            <a:pt x="1388" y="2210"/>
                          </a:lnTo>
                          <a:lnTo>
                            <a:pt x="1388" y="2212"/>
                          </a:lnTo>
                          <a:lnTo>
                            <a:pt x="1388" y="2212"/>
                          </a:lnTo>
                          <a:lnTo>
                            <a:pt x="1388" y="2235"/>
                          </a:lnTo>
                          <a:lnTo>
                            <a:pt x="1384" y="2235"/>
                          </a:lnTo>
                          <a:lnTo>
                            <a:pt x="1384" y="2236"/>
                          </a:lnTo>
                          <a:lnTo>
                            <a:pt x="1382" y="2236"/>
                          </a:lnTo>
                          <a:lnTo>
                            <a:pt x="1382" y="2238"/>
                          </a:lnTo>
                          <a:lnTo>
                            <a:pt x="1382" y="2243"/>
                          </a:lnTo>
                          <a:lnTo>
                            <a:pt x="1381" y="2245"/>
                          </a:lnTo>
                          <a:lnTo>
                            <a:pt x="1381" y="2245"/>
                          </a:lnTo>
                          <a:lnTo>
                            <a:pt x="1381" y="2245"/>
                          </a:lnTo>
                          <a:lnTo>
                            <a:pt x="1381" y="2245"/>
                          </a:lnTo>
                          <a:lnTo>
                            <a:pt x="1382" y="2245"/>
                          </a:lnTo>
                          <a:lnTo>
                            <a:pt x="1382" y="2247"/>
                          </a:lnTo>
                          <a:lnTo>
                            <a:pt x="1382" y="2249"/>
                          </a:lnTo>
                          <a:lnTo>
                            <a:pt x="1381" y="2249"/>
                          </a:lnTo>
                          <a:lnTo>
                            <a:pt x="1381" y="2252"/>
                          </a:lnTo>
                          <a:lnTo>
                            <a:pt x="1377" y="2256"/>
                          </a:lnTo>
                          <a:lnTo>
                            <a:pt x="1377" y="2264"/>
                          </a:lnTo>
                          <a:lnTo>
                            <a:pt x="1375" y="2264"/>
                          </a:lnTo>
                          <a:lnTo>
                            <a:pt x="1375" y="2268"/>
                          </a:lnTo>
                          <a:lnTo>
                            <a:pt x="1375" y="2268"/>
                          </a:lnTo>
                          <a:lnTo>
                            <a:pt x="1372" y="2277"/>
                          </a:lnTo>
                          <a:lnTo>
                            <a:pt x="1370" y="2277"/>
                          </a:lnTo>
                          <a:lnTo>
                            <a:pt x="1370" y="2278"/>
                          </a:lnTo>
                          <a:lnTo>
                            <a:pt x="1370" y="2278"/>
                          </a:lnTo>
                          <a:lnTo>
                            <a:pt x="1368" y="2282"/>
                          </a:lnTo>
                          <a:lnTo>
                            <a:pt x="1370" y="2284"/>
                          </a:lnTo>
                          <a:lnTo>
                            <a:pt x="1370" y="2284"/>
                          </a:lnTo>
                          <a:lnTo>
                            <a:pt x="1372" y="2285"/>
                          </a:lnTo>
                          <a:lnTo>
                            <a:pt x="1370" y="2298"/>
                          </a:lnTo>
                          <a:lnTo>
                            <a:pt x="1368" y="2299"/>
                          </a:lnTo>
                          <a:lnTo>
                            <a:pt x="1368" y="2301"/>
                          </a:lnTo>
                          <a:lnTo>
                            <a:pt x="1367" y="2303"/>
                          </a:lnTo>
                          <a:lnTo>
                            <a:pt x="1365" y="2305"/>
                          </a:lnTo>
                          <a:lnTo>
                            <a:pt x="1365" y="2308"/>
                          </a:lnTo>
                          <a:lnTo>
                            <a:pt x="1365" y="2310"/>
                          </a:lnTo>
                          <a:lnTo>
                            <a:pt x="1360" y="2311"/>
                          </a:lnTo>
                          <a:lnTo>
                            <a:pt x="1363" y="2322"/>
                          </a:lnTo>
                          <a:lnTo>
                            <a:pt x="1360" y="2322"/>
                          </a:lnTo>
                          <a:lnTo>
                            <a:pt x="1358" y="2322"/>
                          </a:lnTo>
                          <a:lnTo>
                            <a:pt x="1356" y="2324"/>
                          </a:lnTo>
                          <a:lnTo>
                            <a:pt x="1354" y="2324"/>
                          </a:lnTo>
                          <a:lnTo>
                            <a:pt x="1354" y="2327"/>
                          </a:lnTo>
                          <a:lnTo>
                            <a:pt x="1358" y="2327"/>
                          </a:lnTo>
                          <a:lnTo>
                            <a:pt x="1356" y="2329"/>
                          </a:lnTo>
                          <a:lnTo>
                            <a:pt x="1356" y="2331"/>
                          </a:lnTo>
                          <a:lnTo>
                            <a:pt x="1356" y="2332"/>
                          </a:lnTo>
                          <a:lnTo>
                            <a:pt x="1356" y="2334"/>
                          </a:lnTo>
                          <a:lnTo>
                            <a:pt x="1360" y="2336"/>
                          </a:lnTo>
                          <a:lnTo>
                            <a:pt x="1360" y="2339"/>
                          </a:lnTo>
                          <a:lnTo>
                            <a:pt x="1360" y="2341"/>
                          </a:lnTo>
                          <a:lnTo>
                            <a:pt x="1358" y="2343"/>
                          </a:lnTo>
                          <a:lnTo>
                            <a:pt x="1358" y="2345"/>
                          </a:lnTo>
                          <a:lnTo>
                            <a:pt x="1358" y="2346"/>
                          </a:lnTo>
                          <a:lnTo>
                            <a:pt x="1358" y="2346"/>
                          </a:lnTo>
                          <a:lnTo>
                            <a:pt x="1358" y="2348"/>
                          </a:lnTo>
                          <a:lnTo>
                            <a:pt x="1360" y="2348"/>
                          </a:lnTo>
                          <a:lnTo>
                            <a:pt x="1360" y="2350"/>
                          </a:lnTo>
                          <a:lnTo>
                            <a:pt x="1360" y="2350"/>
                          </a:lnTo>
                          <a:lnTo>
                            <a:pt x="1358" y="2350"/>
                          </a:lnTo>
                          <a:lnTo>
                            <a:pt x="1358" y="2350"/>
                          </a:lnTo>
                          <a:lnTo>
                            <a:pt x="1360" y="2350"/>
                          </a:lnTo>
                          <a:lnTo>
                            <a:pt x="1360" y="2352"/>
                          </a:lnTo>
                          <a:lnTo>
                            <a:pt x="1360" y="2357"/>
                          </a:lnTo>
                          <a:lnTo>
                            <a:pt x="1360" y="2357"/>
                          </a:lnTo>
                          <a:lnTo>
                            <a:pt x="1360" y="2360"/>
                          </a:lnTo>
                          <a:lnTo>
                            <a:pt x="1361" y="2360"/>
                          </a:lnTo>
                          <a:lnTo>
                            <a:pt x="1360" y="2373"/>
                          </a:lnTo>
                          <a:lnTo>
                            <a:pt x="1358" y="2373"/>
                          </a:lnTo>
                          <a:lnTo>
                            <a:pt x="1356" y="2374"/>
                          </a:lnTo>
                          <a:lnTo>
                            <a:pt x="1356" y="2374"/>
                          </a:lnTo>
                          <a:lnTo>
                            <a:pt x="1356" y="2383"/>
                          </a:lnTo>
                          <a:lnTo>
                            <a:pt x="1354" y="2383"/>
                          </a:lnTo>
                          <a:lnTo>
                            <a:pt x="1351" y="2397"/>
                          </a:lnTo>
                          <a:lnTo>
                            <a:pt x="1353" y="2397"/>
                          </a:lnTo>
                          <a:lnTo>
                            <a:pt x="1353" y="2406"/>
                          </a:lnTo>
                          <a:lnTo>
                            <a:pt x="1354" y="2406"/>
                          </a:lnTo>
                          <a:lnTo>
                            <a:pt x="1354" y="2411"/>
                          </a:lnTo>
                          <a:lnTo>
                            <a:pt x="1360" y="2411"/>
                          </a:lnTo>
                          <a:lnTo>
                            <a:pt x="1360" y="2408"/>
                          </a:lnTo>
                          <a:lnTo>
                            <a:pt x="1361" y="2406"/>
                          </a:lnTo>
                          <a:lnTo>
                            <a:pt x="1363" y="2404"/>
                          </a:lnTo>
                          <a:lnTo>
                            <a:pt x="1365" y="2404"/>
                          </a:lnTo>
                          <a:lnTo>
                            <a:pt x="1365" y="2406"/>
                          </a:lnTo>
                          <a:lnTo>
                            <a:pt x="1367" y="2406"/>
                          </a:lnTo>
                          <a:lnTo>
                            <a:pt x="1367" y="2408"/>
                          </a:lnTo>
                          <a:lnTo>
                            <a:pt x="1367" y="2408"/>
                          </a:lnTo>
                          <a:lnTo>
                            <a:pt x="1370" y="2408"/>
                          </a:lnTo>
                          <a:lnTo>
                            <a:pt x="1368" y="2411"/>
                          </a:lnTo>
                          <a:lnTo>
                            <a:pt x="1368" y="2411"/>
                          </a:lnTo>
                          <a:lnTo>
                            <a:pt x="1368" y="2413"/>
                          </a:lnTo>
                          <a:lnTo>
                            <a:pt x="1367" y="2413"/>
                          </a:lnTo>
                          <a:lnTo>
                            <a:pt x="1367" y="2414"/>
                          </a:lnTo>
                          <a:lnTo>
                            <a:pt x="1365" y="2414"/>
                          </a:lnTo>
                          <a:lnTo>
                            <a:pt x="1367" y="2420"/>
                          </a:lnTo>
                          <a:lnTo>
                            <a:pt x="1365" y="2423"/>
                          </a:lnTo>
                          <a:lnTo>
                            <a:pt x="1365" y="2427"/>
                          </a:lnTo>
                          <a:lnTo>
                            <a:pt x="1365" y="2430"/>
                          </a:lnTo>
                          <a:lnTo>
                            <a:pt x="1367" y="2434"/>
                          </a:lnTo>
                          <a:lnTo>
                            <a:pt x="1367" y="2434"/>
                          </a:lnTo>
                          <a:lnTo>
                            <a:pt x="1367" y="2435"/>
                          </a:lnTo>
                          <a:lnTo>
                            <a:pt x="1367" y="2435"/>
                          </a:lnTo>
                          <a:lnTo>
                            <a:pt x="1365" y="2435"/>
                          </a:lnTo>
                          <a:lnTo>
                            <a:pt x="1365" y="2435"/>
                          </a:lnTo>
                          <a:lnTo>
                            <a:pt x="1365" y="2434"/>
                          </a:lnTo>
                          <a:lnTo>
                            <a:pt x="1363" y="2435"/>
                          </a:lnTo>
                          <a:lnTo>
                            <a:pt x="1363" y="2437"/>
                          </a:lnTo>
                          <a:lnTo>
                            <a:pt x="1361" y="2441"/>
                          </a:lnTo>
                          <a:lnTo>
                            <a:pt x="1360" y="2442"/>
                          </a:lnTo>
                          <a:lnTo>
                            <a:pt x="1363" y="2442"/>
                          </a:lnTo>
                          <a:lnTo>
                            <a:pt x="1363" y="2446"/>
                          </a:lnTo>
                          <a:lnTo>
                            <a:pt x="1363" y="2448"/>
                          </a:lnTo>
                          <a:lnTo>
                            <a:pt x="1365" y="2449"/>
                          </a:lnTo>
                          <a:lnTo>
                            <a:pt x="1367" y="2453"/>
                          </a:lnTo>
                          <a:lnTo>
                            <a:pt x="1363" y="2455"/>
                          </a:lnTo>
                          <a:lnTo>
                            <a:pt x="1358" y="2456"/>
                          </a:lnTo>
                          <a:lnTo>
                            <a:pt x="1358" y="2460"/>
                          </a:lnTo>
                          <a:lnTo>
                            <a:pt x="1360" y="2460"/>
                          </a:lnTo>
                          <a:lnTo>
                            <a:pt x="1361" y="2462"/>
                          </a:lnTo>
                          <a:lnTo>
                            <a:pt x="1361" y="2463"/>
                          </a:lnTo>
                          <a:lnTo>
                            <a:pt x="1361" y="2463"/>
                          </a:lnTo>
                          <a:lnTo>
                            <a:pt x="1360" y="2463"/>
                          </a:lnTo>
                          <a:lnTo>
                            <a:pt x="1360" y="2465"/>
                          </a:lnTo>
                          <a:lnTo>
                            <a:pt x="1354" y="2463"/>
                          </a:lnTo>
                          <a:lnTo>
                            <a:pt x="1356" y="2465"/>
                          </a:lnTo>
                          <a:lnTo>
                            <a:pt x="1356" y="2467"/>
                          </a:lnTo>
                          <a:lnTo>
                            <a:pt x="1358" y="2467"/>
                          </a:lnTo>
                          <a:lnTo>
                            <a:pt x="1358" y="2469"/>
                          </a:lnTo>
                          <a:lnTo>
                            <a:pt x="1354" y="2469"/>
                          </a:lnTo>
                          <a:lnTo>
                            <a:pt x="1356" y="2481"/>
                          </a:lnTo>
                          <a:lnTo>
                            <a:pt x="1354" y="2481"/>
                          </a:lnTo>
                          <a:lnTo>
                            <a:pt x="1354" y="2486"/>
                          </a:lnTo>
                          <a:lnTo>
                            <a:pt x="1358" y="2486"/>
                          </a:lnTo>
                          <a:lnTo>
                            <a:pt x="1356" y="2491"/>
                          </a:lnTo>
                          <a:lnTo>
                            <a:pt x="1354" y="2491"/>
                          </a:lnTo>
                          <a:lnTo>
                            <a:pt x="1354" y="2505"/>
                          </a:lnTo>
                          <a:lnTo>
                            <a:pt x="1353" y="2505"/>
                          </a:lnTo>
                          <a:lnTo>
                            <a:pt x="1353" y="2507"/>
                          </a:lnTo>
                          <a:lnTo>
                            <a:pt x="1351" y="2507"/>
                          </a:lnTo>
                          <a:lnTo>
                            <a:pt x="1351" y="2507"/>
                          </a:lnTo>
                          <a:lnTo>
                            <a:pt x="1351" y="2504"/>
                          </a:lnTo>
                          <a:lnTo>
                            <a:pt x="1346" y="2504"/>
                          </a:lnTo>
                          <a:lnTo>
                            <a:pt x="1346" y="2507"/>
                          </a:lnTo>
                          <a:lnTo>
                            <a:pt x="1342" y="2507"/>
                          </a:lnTo>
                          <a:lnTo>
                            <a:pt x="1342" y="2505"/>
                          </a:lnTo>
                          <a:lnTo>
                            <a:pt x="1342" y="2505"/>
                          </a:lnTo>
                          <a:lnTo>
                            <a:pt x="1344" y="2504"/>
                          </a:lnTo>
                          <a:lnTo>
                            <a:pt x="1344" y="2502"/>
                          </a:lnTo>
                          <a:lnTo>
                            <a:pt x="1342" y="2504"/>
                          </a:lnTo>
                          <a:lnTo>
                            <a:pt x="1340" y="2504"/>
                          </a:lnTo>
                          <a:lnTo>
                            <a:pt x="1339" y="2505"/>
                          </a:lnTo>
                          <a:lnTo>
                            <a:pt x="1339" y="2500"/>
                          </a:lnTo>
                          <a:lnTo>
                            <a:pt x="1337" y="2500"/>
                          </a:lnTo>
                          <a:lnTo>
                            <a:pt x="1337" y="2498"/>
                          </a:lnTo>
                          <a:lnTo>
                            <a:pt x="1328" y="2502"/>
                          </a:lnTo>
                          <a:lnTo>
                            <a:pt x="1330" y="2504"/>
                          </a:lnTo>
                          <a:lnTo>
                            <a:pt x="1332" y="2505"/>
                          </a:lnTo>
                          <a:lnTo>
                            <a:pt x="1330" y="2509"/>
                          </a:lnTo>
                          <a:lnTo>
                            <a:pt x="1330" y="2511"/>
                          </a:lnTo>
                          <a:lnTo>
                            <a:pt x="1328" y="2512"/>
                          </a:lnTo>
                          <a:lnTo>
                            <a:pt x="1327" y="2516"/>
                          </a:lnTo>
                          <a:lnTo>
                            <a:pt x="1327" y="2519"/>
                          </a:lnTo>
                          <a:lnTo>
                            <a:pt x="1328" y="2519"/>
                          </a:lnTo>
                          <a:lnTo>
                            <a:pt x="1328" y="2514"/>
                          </a:lnTo>
                          <a:lnTo>
                            <a:pt x="1334" y="2514"/>
                          </a:lnTo>
                          <a:lnTo>
                            <a:pt x="1334" y="2512"/>
                          </a:lnTo>
                          <a:lnTo>
                            <a:pt x="1334" y="2512"/>
                          </a:lnTo>
                          <a:lnTo>
                            <a:pt x="1334" y="2514"/>
                          </a:lnTo>
                          <a:lnTo>
                            <a:pt x="1334" y="2514"/>
                          </a:lnTo>
                          <a:lnTo>
                            <a:pt x="1332" y="2516"/>
                          </a:lnTo>
                          <a:lnTo>
                            <a:pt x="1332" y="2517"/>
                          </a:lnTo>
                          <a:lnTo>
                            <a:pt x="1332" y="2519"/>
                          </a:lnTo>
                          <a:lnTo>
                            <a:pt x="1334" y="2519"/>
                          </a:lnTo>
                          <a:lnTo>
                            <a:pt x="1339" y="2519"/>
                          </a:lnTo>
                          <a:lnTo>
                            <a:pt x="1339" y="2516"/>
                          </a:lnTo>
                          <a:lnTo>
                            <a:pt x="1342" y="2516"/>
                          </a:lnTo>
                          <a:lnTo>
                            <a:pt x="1344" y="2517"/>
                          </a:lnTo>
                          <a:lnTo>
                            <a:pt x="1346" y="2517"/>
                          </a:lnTo>
                          <a:lnTo>
                            <a:pt x="1346" y="2519"/>
                          </a:lnTo>
                          <a:lnTo>
                            <a:pt x="1349" y="2521"/>
                          </a:lnTo>
                          <a:lnTo>
                            <a:pt x="1347" y="2524"/>
                          </a:lnTo>
                          <a:lnTo>
                            <a:pt x="1349" y="2526"/>
                          </a:lnTo>
                          <a:lnTo>
                            <a:pt x="1347" y="2528"/>
                          </a:lnTo>
                          <a:lnTo>
                            <a:pt x="1347" y="2530"/>
                          </a:lnTo>
                          <a:lnTo>
                            <a:pt x="1347" y="2530"/>
                          </a:lnTo>
                          <a:lnTo>
                            <a:pt x="1346" y="2533"/>
                          </a:lnTo>
                          <a:lnTo>
                            <a:pt x="1347" y="2533"/>
                          </a:lnTo>
                          <a:lnTo>
                            <a:pt x="1347" y="2533"/>
                          </a:lnTo>
                          <a:lnTo>
                            <a:pt x="1349" y="2535"/>
                          </a:lnTo>
                          <a:lnTo>
                            <a:pt x="1349" y="2535"/>
                          </a:lnTo>
                          <a:lnTo>
                            <a:pt x="1349" y="2537"/>
                          </a:lnTo>
                          <a:lnTo>
                            <a:pt x="1346" y="2537"/>
                          </a:lnTo>
                          <a:lnTo>
                            <a:pt x="1346" y="2537"/>
                          </a:lnTo>
                          <a:lnTo>
                            <a:pt x="1344" y="2535"/>
                          </a:lnTo>
                          <a:lnTo>
                            <a:pt x="1344" y="2537"/>
                          </a:lnTo>
                          <a:lnTo>
                            <a:pt x="1342" y="2537"/>
                          </a:lnTo>
                          <a:lnTo>
                            <a:pt x="1342" y="2540"/>
                          </a:lnTo>
                          <a:lnTo>
                            <a:pt x="1344" y="2540"/>
                          </a:lnTo>
                          <a:lnTo>
                            <a:pt x="1344" y="2552"/>
                          </a:lnTo>
                          <a:lnTo>
                            <a:pt x="1346" y="2552"/>
                          </a:lnTo>
                          <a:lnTo>
                            <a:pt x="1346" y="2556"/>
                          </a:lnTo>
                          <a:lnTo>
                            <a:pt x="1344" y="2556"/>
                          </a:lnTo>
                          <a:lnTo>
                            <a:pt x="1342" y="2570"/>
                          </a:lnTo>
                          <a:lnTo>
                            <a:pt x="1346" y="2570"/>
                          </a:lnTo>
                          <a:lnTo>
                            <a:pt x="1346" y="2566"/>
                          </a:lnTo>
                          <a:lnTo>
                            <a:pt x="1347" y="2566"/>
                          </a:lnTo>
                          <a:lnTo>
                            <a:pt x="1349" y="2565"/>
                          </a:lnTo>
                          <a:lnTo>
                            <a:pt x="1351" y="2565"/>
                          </a:lnTo>
                          <a:lnTo>
                            <a:pt x="1349" y="2568"/>
                          </a:lnTo>
                          <a:lnTo>
                            <a:pt x="1347" y="2568"/>
                          </a:lnTo>
                          <a:lnTo>
                            <a:pt x="1347" y="2570"/>
                          </a:lnTo>
                          <a:lnTo>
                            <a:pt x="1349" y="2573"/>
                          </a:lnTo>
                          <a:lnTo>
                            <a:pt x="1346" y="2573"/>
                          </a:lnTo>
                          <a:lnTo>
                            <a:pt x="1346" y="2575"/>
                          </a:lnTo>
                          <a:lnTo>
                            <a:pt x="1344" y="2575"/>
                          </a:lnTo>
                          <a:lnTo>
                            <a:pt x="1342" y="2577"/>
                          </a:lnTo>
                          <a:lnTo>
                            <a:pt x="1342" y="2582"/>
                          </a:lnTo>
                          <a:lnTo>
                            <a:pt x="1342" y="2582"/>
                          </a:lnTo>
                          <a:lnTo>
                            <a:pt x="1340" y="2584"/>
                          </a:lnTo>
                          <a:lnTo>
                            <a:pt x="1340" y="2587"/>
                          </a:lnTo>
                          <a:lnTo>
                            <a:pt x="1339" y="2591"/>
                          </a:lnTo>
                          <a:lnTo>
                            <a:pt x="1342" y="2591"/>
                          </a:lnTo>
                          <a:lnTo>
                            <a:pt x="1346" y="2593"/>
                          </a:lnTo>
                          <a:lnTo>
                            <a:pt x="1349" y="2594"/>
                          </a:lnTo>
                          <a:lnTo>
                            <a:pt x="1346" y="2594"/>
                          </a:lnTo>
                          <a:lnTo>
                            <a:pt x="1346" y="2598"/>
                          </a:lnTo>
                          <a:lnTo>
                            <a:pt x="1347" y="2598"/>
                          </a:lnTo>
                          <a:lnTo>
                            <a:pt x="1349" y="2600"/>
                          </a:lnTo>
                          <a:lnTo>
                            <a:pt x="1351" y="2600"/>
                          </a:lnTo>
                          <a:lnTo>
                            <a:pt x="1353" y="2600"/>
                          </a:lnTo>
                          <a:lnTo>
                            <a:pt x="1353" y="2601"/>
                          </a:lnTo>
                          <a:lnTo>
                            <a:pt x="1349" y="2603"/>
                          </a:lnTo>
                          <a:lnTo>
                            <a:pt x="1346" y="2605"/>
                          </a:lnTo>
                          <a:lnTo>
                            <a:pt x="1346" y="2608"/>
                          </a:lnTo>
                          <a:lnTo>
                            <a:pt x="1346" y="2610"/>
                          </a:lnTo>
                          <a:lnTo>
                            <a:pt x="1347" y="2610"/>
                          </a:lnTo>
                          <a:lnTo>
                            <a:pt x="1347" y="2610"/>
                          </a:lnTo>
                          <a:lnTo>
                            <a:pt x="1349" y="2612"/>
                          </a:lnTo>
                          <a:lnTo>
                            <a:pt x="1351" y="2612"/>
                          </a:lnTo>
                          <a:lnTo>
                            <a:pt x="1351" y="2617"/>
                          </a:lnTo>
                          <a:lnTo>
                            <a:pt x="1351" y="2617"/>
                          </a:lnTo>
                          <a:lnTo>
                            <a:pt x="1351" y="2619"/>
                          </a:lnTo>
                          <a:lnTo>
                            <a:pt x="1347" y="2619"/>
                          </a:lnTo>
                          <a:lnTo>
                            <a:pt x="1347" y="2622"/>
                          </a:lnTo>
                          <a:lnTo>
                            <a:pt x="1346" y="2622"/>
                          </a:lnTo>
                          <a:lnTo>
                            <a:pt x="1344" y="2620"/>
                          </a:lnTo>
                          <a:lnTo>
                            <a:pt x="1342" y="2620"/>
                          </a:lnTo>
                          <a:lnTo>
                            <a:pt x="1342" y="2620"/>
                          </a:lnTo>
                          <a:lnTo>
                            <a:pt x="1340" y="2620"/>
                          </a:lnTo>
                          <a:lnTo>
                            <a:pt x="1342" y="2622"/>
                          </a:lnTo>
                          <a:lnTo>
                            <a:pt x="1342" y="2624"/>
                          </a:lnTo>
                          <a:lnTo>
                            <a:pt x="1346" y="2624"/>
                          </a:lnTo>
                          <a:lnTo>
                            <a:pt x="1346" y="2626"/>
                          </a:lnTo>
                          <a:lnTo>
                            <a:pt x="1346" y="2626"/>
                          </a:lnTo>
                          <a:lnTo>
                            <a:pt x="1347" y="2624"/>
                          </a:lnTo>
                          <a:lnTo>
                            <a:pt x="1347" y="2624"/>
                          </a:lnTo>
                          <a:lnTo>
                            <a:pt x="1349" y="2624"/>
                          </a:lnTo>
                          <a:lnTo>
                            <a:pt x="1351" y="2622"/>
                          </a:lnTo>
                          <a:lnTo>
                            <a:pt x="1353" y="2622"/>
                          </a:lnTo>
                          <a:lnTo>
                            <a:pt x="1353" y="2627"/>
                          </a:lnTo>
                          <a:lnTo>
                            <a:pt x="1354" y="2627"/>
                          </a:lnTo>
                          <a:lnTo>
                            <a:pt x="1354" y="2627"/>
                          </a:lnTo>
                          <a:lnTo>
                            <a:pt x="1358" y="2624"/>
                          </a:lnTo>
                          <a:lnTo>
                            <a:pt x="1358" y="2626"/>
                          </a:lnTo>
                          <a:lnTo>
                            <a:pt x="1360" y="2626"/>
                          </a:lnTo>
                          <a:lnTo>
                            <a:pt x="1360" y="2622"/>
                          </a:lnTo>
                          <a:lnTo>
                            <a:pt x="1360" y="2622"/>
                          </a:lnTo>
                          <a:lnTo>
                            <a:pt x="1361" y="2620"/>
                          </a:lnTo>
                          <a:lnTo>
                            <a:pt x="1361" y="2620"/>
                          </a:lnTo>
                          <a:lnTo>
                            <a:pt x="1361" y="2619"/>
                          </a:lnTo>
                          <a:lnTo>
                            <a:pt x="1363" y="2619"/>
                          </a:lnTo>
                          <a:lnTo>
                            <a:pt x="1363" y="2620"/>
                          </a:lnTo>
                          <a:lnTo>
                            <a:pt x="1365" y="2620"/>
                          </a:lnTo>
                          <a:lnTo>
                            <a:pt x="1367" y="2620"/>
                          </a:lnTo>
                          <a:lnTo>
                            <a:pt x="1367" y="2620"/>
                          </a:lnTo>
                          <a:lnTo>
                            <a:pt x="1370" y="2620"/>
                          </a:lnTo>
                          <a:lnTo>
                            <a:pt x="1370" y="2622"/>
                          </a:lnTo>
                          <a:lnTo>
                            <a:pt x="1367" y="2622"/>
                          </a:lnTo>
                          <a:lnTo>
                            <a:pt x="1367" y="2624"/>
                          </a:lnTo>
                          <a:lnTo>
                            <a:pt x="1365" y="2624"/>
                          </a:lnTo>
                          <a:lnTo>
                            <a:pt x="1365" y="2626"/>
                          </a:lnTo>
                          <a:lnTo>
                            <a:pt x="1361" y="2624"/>
                          </a:lnTo>
                          <a:lnTo>
                            <a:pt x="1361" y="2627"/>
                          </a:lnTo>
                          <a:lnTo>
                            <a:pt x="1361" y="2629"/>
                          </a:lnTo>
                          <a:lnTo>
                            <a:pt x="1360" y="2633"/>
                          </a:lnTo>
                          <a:lnTo>
                            <a:pt x="1358" y="2633"/>
                          </a:lnTo>
                          <a:lnTo>
                            <a:pt x="1358" y="2629"/>
                          </a:lnTo>
                          <a:lnTo>
                            <a:pt x="1356" y="2629"/>
                          </a:lnTo>
                          <a:lnTo>
                            <a:pt x="1354" y="2629"/>
                          </a:lnTo>
                          <a:lnTo>
                            <a:pt x="1353" y="2629"/>
                          </a:lnTo>
                          <a:lnTo>
                            <a:pt x="1351" y="2631"/>
                          </a:lnTo>
                          <a:lnTo>
                            <a:pt x="1351" y="2636"/>
                          </a:lnTo>
                          <a:lnTo>
                            <a:pt x="1353" y="2636"/>
                          </a:lnTo>
                          <a:lnTo>
                            <a:pt x="1351" y="2640"/>
                          </a:lnTo>
                          <a:lnTo>
                            <a:pt x="1354" y="2641"/>
                          </a:lnTo>
                          <a:lnTo>
                            <a:pt x="1353" y="2641"/>
                          </a:lnTo>
                          <a:lnTo>
                            <a:pt x="1353" y="2647"/>
                          </a:lnTo>
                          <a:lnTo>
                            <a:pt x="1354" y="2647"/>
                          </a:lnTo>
                          <a:lnTo>
                            <a:pt x="1354" y="2648"/>
                          </a:lnTo>
                          <a:lnTo>
                            <a:pt x="1358" y="2648"/>
                          </a:lnTo>
                          <a:lnTo>
                            <a:pt x="1358" y="2647"/>
                          </a:lnTo>
                          <a:lnTo>
                            <a:pt x="1358" y="2648"/>
                          </a:lnTo>
                          <a:lnTo>
                            <a:pt x="1360" y="2648"/>
                          </a:lnTo>
                          <a:lnTo>
                            <a:pt x="1360" y="2648"/>
                          </a:lnTo>
                          <a:lnTo>
                            <a:pt x="1360" y="2648"/>
                          </a:lnTo>
                          <a:lnTo>
                            <a:pt x="1360" y="2652"/>
                          </a:lnTo>
                          <a:lnTo>
                            <a:pt x="1367" y="2655"/>
                          </a:lnTo>
                          <a:lnTo>
                            <a:pt x="1367" y="2657"/>
                          </a:lnTo>
                          <a:lnTo>
                            <a:pt x="1370" y="2657"/>
                          </a:lnTo>
                          <a:lnTo>
                            <a:pt x="1368" y="2654"/>
                          </a:lnTo>
                          <a:lnTo>
                            <a:pt x="1370" y="2654"/>
                          </a:lnTo>
                          <a:lnTo>
                            <a:pt x="1370" y="2654"/>
                          </a:lnTo>
                          <a:lnTo>
                            <a:pt x="1370" y="2652"/>
                          </a:lnTo>
                          <a:lnTo>
                            <a:pt x="1372" y="2652"/>
                          </a:lnTo>
                          <a:lnTo>
                            <a:pt x="1372" y="2654"/>
                          </a:lnTo>
                          <a:lnTo>
                            <a:pt x="1372" y="2654"/>
                          </a:lnTo>
                          <a:lnTo>
                            <a:pt x="1372" y="2655"/>
                          </a:lnTo>
                          <a:lnTo>
                            <a:pt x="1372" y="2657"/>
                          </a:lnTo>
                          <a:lnTo>
                            <a:pt x="1372" y="2657"/>
                          </a:lnTo>
                          <a:lnTo>
                            <a:pt x="1375" y="2661"/>
                          </a:lnTo>
                          <a:lnTo>
                            <a:pt x="1377" y="2661"/>
                          </a:lnTo>
                          <a:lnTo>
                            <a:pt x="1379" y="2662"/>
                          </a:lnTo>
                          <a:lnTo>
                            <a:pt x="1382" y="2664"/>
                          </a:lnTo>
                          <a:lnTo>
                            <a:pt x="1384" y="2664"/>
                          </a:lnTo>
                          <a:lnTo>
                            <a:pt x="1386" y="2662"/>
                          </a:lnTo>
                          <a:lnTo>
                            <a:pt x="1388" y="2662"/>
                          </a:lnTo>
                          <a:lnTo>
                            <a:pt x="1388" y="2650"/>
                          </a:lnTo>
                          <a:lnTo>
                            <a:pt x="1388" y="2650"/>
                          </a:lnTo>
                          <a:lnTo>
                            <a:pt x="1388" y="2647"/>
                          </a:lnTo>
                          <a:lnTo>
                            <a:pt x="1389" y="2647"/>
                          </a:lnTo>
                          <a:lnTo>
                            <a:pt x="1389" y="2641"/>
                          </a:lnTo>
                          <a:lnTo>
                            <a:pt x="1391" y="2641"/>
                          </a:lnTo>
                          <a:lnTo>
                            <a:pt x="1391" y="2641"/>
                          </a:lnTo>
                          <a:lnTo>
                            <a:pt x="1389" y="2641"/>
                          </a:lnTo>
                          <a:lnTo>
                            <a:pt x="1389" y="2640"/>
                          </a:lnTo>
                          <a:lnTo>
                            <a:pt x="1403" y="2636"/>
                          </a:lnTo>
                          <a:lnTo>
                            <a:pt x="1403" y="2638"/>
                          </a:lnTo>
                          <a:lnTo>
                            <a:pt x="1407" y="2638"/>
                          </a:lnTo>
                          <a:lnTo>
                            <a:pt x="1412" y="2629"/>
                          </a:lnTo>
                          <a:lnTo>
                            <a:pt x="1424" y="2631"/>
                          </a:lnTo>
                          <a:lnTo>
                            <a:pt x="1424" y="2627"/>
                          </a:lnTo>
                          <a:lnTo>
                            <a:pt x="1423" y="2626"/>
                          </a:lnTo>
                          <a:lnTo>
                            <a:pt x="1421" y="2622"/>
                          </a:lnTo>
                          <a:lnTo>
                            <a:pt x="1421" y="2619"/>
                          </a:lnTo>
                          <a:lnTo>
                            <a:pt x="1414" y="2620"/>
                          </a:lnTo>
                          <a:lnTo>
                            <a:pt x="1414" y="2619"/>
                          </a:lnTo>
                          <a:lnTo>
                            <a:pt x="1414" y="2619"/>
                          </a:lnTo>
                          <a:lnTo>
                            <a:pt x="1414" y="2619"/>
                          </a:lnTo>
                          <a:lnTo>
                            <a:pt x="1412" y="2619"/>
                          </a:lnTo>
                          <a:lnTo>
                            <a:pt x="1417" y="2617"/>
                          </a:lnTo>
                          <a:lnTo>
                            <a:pt x="1417" y="2613"/>
                          </a:lnTo>
                          <a:lnTo>
                            <a:pt x="1416" y="2610"/>
                          </a:lnTo>
                          <a:lnTo>
                            <a:pt x="1414" y="2608"/>
                          </a:lnTo>
                          <a:lnTo>
                            <a:pt x="1414" y="2607"/>
                          </a:lnTo>
                          <a:lnTo>
                            <a:pt x="1412" y="2608"/>
                          </a:lnTo>
                          <a:lnTo>
                            <a:pt x="1412" y="2607"/>
                          </a:lnTo>
                          <a:lnTo>
                            <a:pt x="1412" y="2605"/>
                          </a:lnTo>
                          <a:lnTo>
                            <a:pt x="1414" y="2605"/>
                          </a:lnTo>
                          <a:lnTo>
                            <a:pt x="1414" y="2603"/>
                          </a:lnTo>
                          <a:lnTo>
                            <a:pt x="1416" y="2603"/>
                          </a:lnTo>
                          <a:lnTo>
                            <a:pt x="1417" y="2598"/>
                          </a:lnTo>
                          <a:lnTo>
                            <a:pt x="1417" y="2598"/>
                          </a:lnTo>
                          <a:lnTo>
                            <a:pt x="1421" y="2594"/>
                          </a:lnTo>
                          <a:lnTo>
                            <a:pt x="1423" y="2593"/>
                          </a:lnTo>
                          <a:lnTo>
                            <a:pt x="1424" y="2593"/>
                          </a:lnTo>
                          <a:lnTo>
                            <a:pt x="1424" y="2589"/>
                          </a:lnTo>
                          <a:lnTo>
                            <a:pt x="1423" y="2587"/>
                          </a:lnTo>
                          <a:lnTo>
                            <a:pt x="1423" y="2587"/>
                          </a:lnTo>
                          <a:lnTo>
                            <a:pt x="1419" y="2586"/>
                          </a:lnTo>
                          <a:lnTo>
                            <a:pt x="1419" y="2584"/>
                          </a:lnTo>
                          <a:lnTo>
                            <a:pt x="1419" y="2580"/>
                          </a:lnTo>
                          <a:lnTo>
                            <a:pt x="1421" y="2579"/>
                          </a:lnTo>
                          <a:lnTo>
                            <a:pt x="1421" y="2579"/>
                          </a:lnTo>
                          <a:lnTo>
                            <a:pt x="1423" y="2579"/>
                          </a:lnTo>
                          <a:lnTo>
                            <a:pt x="1423" y="2579"/>
                          </a:lnTo>
                          <a:lnTo>
                            <a:pt x="1426" y="2582"/>
                          </a:lnTo>
                          <a:lnTo>
                            <a:pt x="1426" y="2587"/>
                          </a:lnTo>
                          <a:lnTo>
                            <a:pt x="1430" y="2586"/>
                          </a:lnTo>
                          <a:lnTo>
                            <a:pt x="1433" y="2586"/>
                          </a:lnTo>
                          <a:lnTo>
                            <a:pt x="1435" y="2584"/>
                          </a:lnTo>
                          <a:lnTo>
                            <a:pt x="1436" y="2582"/>
                          </a:lnTo>
                          <a:lnTo>
                            <a:pt x="1436" y="2580"/>
                          </a:lnTo>
                          <a:lnTo>
                            <a:pt x="1436" y="2580"/>
                          </a:lnTo>
                          <a:lnTo>
                            <a:pt x="1438" y="2579"/>
                          </a:lnTo>
                          <a:lnTo>
                            <a:pt x="1438" y="2573"/>
                          </a:lnTo>
                          <a:lnTo>
                            <a:pt x="1436" y="2573"/>
                          </a:lnTo>
                          <a:lnTo>
                            <a:pt x="1436" y="2572"/>
                          </a:lnTo>
                          <a:lnTo>
                            <a:pt x="1433" y="2573"/>
                          </a:lnTo>
                          <a:lnTo>
                            <a:pt x="1435" y="2570"/>
                          </a:lnTo>
                          <a:lnTo>
                            <a:pt x="1435" y="2568"/>
                          </a:lnTo>
                          <a:lnTo>
                            <a:pt x="1436" y="2566"/>
                          </a:lnTo>
                          <a:lnTo>
                            <a:pt x="1436" y="2566"/>
                          </a:lnTo>
                          <a:lnTo>
                            <a:pt x="1438" y="2565"/>
                          </a:lnTo>
                          <a:lnTo>
                            <a:pt x="1440" y="2563"/>
                          </a:lnTo>
                          <a:lnTo>
                            <a:pt x="1442" y="2561"/>
                          </a:lnTo>
                          <a:lnTo>
                            <a:pt x="1443" y="2559"/>
                          </a:lnTo>
                          <a:lnTo>
                            <a:pt x="1443" y="2558"/>
                          </a:lnTo>
                          <a:lnTo>
                            <a:pt x="1445" y="2554"/>
                          </a:lnTo>
                          <a:lnTo>
                            <a:pt x="1447" y="2552"/>
                          </a:lnTo>
                          <a:lnTo>
                            <a:pt x="1450" y="2551"/>
                          </a:lnTo>
                          <a:lnTo>
                            <a:pt x="1452" y="2549"/>
                          </a:lnTo>
                          <a:lnTo>
                            <a:pt x="1452" y="2549"/>
                          </a:lnTo>
                          <a:lnTo>
                            <a:pt x="1456" y="2549"/>
                          </a:lnTo>
                          <a:lnTo>
                            <a:pt x="1457" y="2545"/>
                          </a:lnTo>
                          <a:lnTo>
                            <a:pt x="1459" y="2544"/>
                          </a:lnTo>
                          <a:lnTo>
                            <a:pt x="1463" y="2544"/>
                          </a:lnTo>
                          <a:lnTo>
                            <a:pt x="1464" y="2540"/>
                          </a:lnTo>
                          <a:lnTo>
                            <a:pt x="1464" y="2540"/>
                          </a:lnTo>
                          <a:lnTo>
                            <a:pt x="1466" y="2538"/>
                          </a:lnTo>
                          <a:lnTo>
                            <a:pt x="1459" y="2535"/>
                          </a:lnTo>
                          <a:lnTo>
                            <a:pt x="1459" y="2535"/>
                          </a:lnTo>
                          <a:lnTo>
                            <a:pt x="1457" y="2537"/>
                          </a:lnTo>
                          <a:lnTo>
                            <a:pt x="1457" y="2535"/>
                          </a:lnTo>
                          <a:lnTo>
                            <a:pt x="1461" y="2535"/>
                          </a:lnTo>
                          <a:lnTo>
                            <a:pt x="1461" y="2530"/>
                          </a:lnTo>
                          <a:lnTo>
                            <a:pt x="1461" y="2528"/>
                          </a:lnTo>
                          <a:lnTo>
                            <a:pt x="1461" y="2524"/>
                          </a:lnTo>
                          <a:lnTo>
                            <a:pt x="1459" y="2523"/>
                          </a:lnTo>
                          <a:lnTo>
                            <a:pt x="1457" y="2521"/>
                          </a:lnTo>
                          <a:lnTo>
                            <a:pt x="1454" y="2521"/>
                          </a:lnTo>
                          <a:lnTo>
                            <a:pt x="1454" y="2519"/>
                          </a:lnTo>
                          <a:lnTo>
                            <a:pt x="1449" y="2519"/>
                          </a:lnTo>
                          <a:lnTo>
                            <a:pt x="1447" y="2516"/>
                          </a:lnTo>
                          <a:lnTo>
                            <a:pt x="1447" y="2516"/>
                          </a:lnTo>
                          <a:lnTo>
                            <a:pt x="1445" y="2516"/>
                          </a:lnTo>
                          <a:lnTo>
                            <a:pt x="1443" y="2514"/>
                          </a:lnTo>
                          <a:lnTo>
                            <a:pt x="1442" y="2514"/>
                          </a:lnTo>
                          <a:lnTo>
                            <a:pt x="1440" y="2511"/>
                          </a:lnTo>
                          <a:lnTo>
                            <a:pt x="1440" y="2511"/>
                          </a:lnTo>
                          <a:lnTo>
                            <a:pt x="1438" y="2509"/>
                          </a:lnTo>
                          <a:lnTo>
                            <a:pt x="1438" y="2509"/>
                          </a:lnTo>
                          <a:lnTo>
                            <a:pt x="1436" y="2507"/>
                          </a:lnTo>
                          <a:lnTo>
                            <a:pt x="1436" y="2505"/>
                          </a:lnTo>
                          <a:lnTo>
                            <a:pt x="1436" y="2505"/>
                          </a:lnTo>
                          <a:lnTo>
                            <a:pt x="1435" y="2504"/>
                          </a:lnTo>
                          <a:lnTo>
                            <a:pt x="1436" y="2500"/>
                          </a:lnTo>
                          <a:lnTo>
                            <a:pt x="1436" y="2497"/>
                          </a:lnTo>
                          <a:lnTo>
                            <a:pt x="1438" y="2495"/>
                          </a:lnTo>
                          <a:lnTo>
                            <a:pt x="1442" y="2493"/>
                          </a:lnTo>
                          <a:lnTo>
                            <a:pt x="1442" y="2490"/>
                          </a:lnTo>
                          <a:lnTo>
                            <a:pt x="1445" y="2488"/>
                          </a:lnTo>
                          <a:lnTo>
                            <a:pt x="1449" y="2486"/>
                          </a:lnTo>
                          <a:lnTo>
                            <a:pt x="1450" y="2483"/>
                          </a:lnTo>
                          <a:lnTo>
                            <a:pt x="1454" y="2483"/>
                          </a:lnTo>
                          <a:lnTo>
                            <a:pt x="1454" y="2477"/>
                          </a:lnTo>
                          <a:lnTo>
                            <a:pt x="1459" y="2477"/>
                          </a:lnTo>
                          <a:lnTo>
                            <a:pt x="1463" y="2477"/>
                          </a:lnTo>
                          <a:lnTo>
                            <a:pt x="1468" y="2477"/>
                          </a:lnTo>
                          <a:lnTo>
                            <a:pt x="1468" y="2472"/>
                          </a:lnTo>
                          <a:lnTo>
                            <a:pt x="1466" y="2472"/>
                          </a:lnTo>
                          <a:lnTo>
                            <a:pt x="1466" y="2472"/>
                          </a:lnTo>
                          <a:lnTo>
                            <a:pt x="1466" y="2470"/>
                          </a:lnTo>
                          <a:lnTo>
                            <a:pt x="1464" y="2470"/>
                          </a:lnTo>
                          <a:lnTo>
                            <a:pt x="1464" y="2469"/>
                          </a:lnTo>
                          <a:lnTo>
                            <a:pt x="1466" y="2469"/>
                          </a:lnTo>
                          <a:lnTo>
                            <a:pt x="1468" y="2467"/>
                          </a:lnTo>
                          <a:lnTo>
                            <a:pt x="1468" y="2465"/>
                          </a:lnTo>
                          <a:lnTo>
                            <a:pt x="1471" y="2465"/>
                          </a:lnTo>
                          <a:lnTo>
                            <a:pt x="1471" y="2462"/>
                          </a:lnTo>
                          <a:lnTo>
                            <a:pt x="1471" y="2462"/>
                          </a:lnTo>
                          <a:lnTo>
                            <a:pt x="1471" y="2448"/>
                          </a:lnTo>
                          <a:lnTo>
                            <a:pt x="1471" y="2448"/>
                          </a:lnTo>
                          <a:lnTo>
                            <a:pt x="1475" y="2439"/>
                          </a:lnTo>
                          <a:lnTo>
                            <a:pt x="1477" y="2439"/>
                          </a:lnTo>
                          <a:lnTo>
                            <a:pt x="1478" y="2435"/>
                          </a:lnTo>
                          <a:lnTo>
                            <a:pt x="1484" y="2434"/>
                          </a:lnTo>
                          <a:lnTo>
                            <a:pt x="1485" y="2430"/>
                          </a:lnTo>
                          <a:lnTo>
                            <a:pt x="1484" y="2430"/>
                          </a:lnTo>
                          <a:lnTo>
                            <a:pt x="1482" y="2428"/>
                          </a:lnTo>
                          <a:lnTo>
                            <a:pt x="1478" y="2428"/>
                          </a:lnTo>
                          <a:lnTo>
                            <a:pt x="1478" y="2430"/>
                          </a:lnTo>
                          <a:lnTo>
                            <a:pt x="1478" y="2430"/>
                          </a:lnTo>
                          <a:lnTo>
                            <a:pt x="1477" y="2430"/>
                          </a:lnTo>
                          <a:lnTo>
                            <a:pt x="1477" y="2428"/>
                          </a:lnTo>
                          <a:lnTo>
                            <a:pt x="1475" y="2428"/>
                          </a:lnTo>
                          <a:lnTo>
                            <a:pt x="1475" y="2428"/>
                          </a:lnTo>
                          <a:lnTo>
                            <a:pt x="1477" y="2427"/>
                          </a:lnTo>
                          <a:lnTo>
                            <a:pt x="1478" y="2427"/>
                          </a:lnTo>
                          <a:lnTo>
                            <a:pt x="1484" y="2427"/>
                          </a:lnTo>
                          <a:lnTo>
                            <a:pt x="1485" y="2427"/>
                          </a:lnTo>
                          <a:lnTo>
                            <a:pt x="1489" y="2428"/>
                          </a:lnTo>
                          <a:lnTo>
                            <a:pt x="1489" y="2432"/>
                          </a:lnTo>
                          <a:lnTo>
                            <a:pt x="1492" y="2432"/>
                          </a:lnTo>
                          <a:lnTo>
                            <a:pt x="1494" y="2432"/>
                          </a:lnTo>
                          <a:lnTo>
                            <a:pt x="1496" y="2428"/>
                          </a:lnTo>
                          <a:lnTo>
                            <a:pt x="1496" y="2428"/>
                          </a:lnTo>
                          <a:lnTo>
                            <a:pt x="1496" y="2427"/>
                          </a:lnTo>
                          <a:lnTo>
                            <a:pt x="1498" y="2427"/>
                          </a:lnTo>
                          <a:lnTo>
                            <a:pt x="1498" y="2421"/>
                          </a:lnTo>
                          <a:lnTo>
                            <a:pt x="1496" y="2421"/>
                          </a:lnTo>
                          <a:lnTo>
                            <a:pt x="1496" y="2418"/>
                          </a:lnTo>
                          <a:lnTo>
                            <a:pt x="1489" y="2418"/>
                          </a:lnTo>
                          <a:lnTo>
                            <a:pt x="1489" y="2423"/>
                          </a:lnTo>
                          <a:lnTo>
                            <a:pt x="1485" y="2421"/>
                          </a:lnTo>
                          <a:lnTo>
                            <a:pt x="1482" y="2420"/>
                          </a:lnTo>
                          <a:lnTo>
                            <a:pt x="1480" y="2418"/>
                          </a:lnTo>
                          <a:lnTo>
                            <a:pt x="1477" y="2416"/>
                          </a:lnTo>
                          <a:lnTo>
                            <a:pt x="1478" y="2406"/>
                          </a:lnTo>
                          <a:lnTo>
                            <a:pt x="1471" y="2406"/>
                          </a:lnTo>
                          <a:lnTo>
                            <a:pt x="1471" y="2406"/>
                          </a:lnTo>
                          <a:lnTo>
                            <a:pt x="1471" y="2406"/>
                          </a:lnTo>
                          <a:lnTo>
                            <a:pt x="1473" y="2401"/>
                          </a:lnTo>
                          <a:lnTo>
                            <a:pt x="1475" y="2401"/>
                          </a:lnTo>
                          <a:lnTo>
                            <a:pt x="1475" y="2399"/>
                          </a:lnTo>
                          <a:lnTo>
                            <a:pt x="1475" y="2399"/>
                          </a:lnTo>
                          <a:lnTo>
                            <a:pt x="1475" y="2394"/>
                          </a:lnTo>
                          <a:lnTo>
                            <a:pt x="1475" y="2394"/>
                          </a:lnTo>
                          <a:lnTo>
                            <a:pt x="1475" y="2392"/>
                          </a:lnTo>
                          <a:lnTo>
                            <a:pt x="1477" y="2390"/>
                          </a:lnTo>
                          <a:lnTo>
                            <a:pt x="1478" y="2390"/>
                          </a:lnTo>
                          <a:lnTo>
                            <a:pt x="1480" y="2390"/>
                          </a:lnTo>
                          <a:lnTo>
                            <a:pt x="1480" y="2394"/>
                          </a:lnTo>
                          <a:lnTo>
                            <a:pt x="1485" y="2394"/>
                          </a:lnTo>
                          <a:lnTo>
                            <a:pt x="1485" y="2394"/>
                          </a:lnTo>
                          <a:lnTo>
                            <a:pt x="1487" y="2394"/>
                          </a:lnTo>
                          <a:lnTo>
                            <a:pt x="1487" y="2399"/>
                          </a:lnTo>
                          <a:lnTo>
                            <a:pt x="1498" y="2399"/>
                          </a:lnTo>
                          <a:lnTo>
                            <a:pt x="1498" y="2401"/>
                          </a:lnTo>
                          <a:lnTo>
                            <a:pt x="1498" y="2401"/>
                          </a:lnTo>
                          <a:lnTo>
                            <a:pt x="1499" y="2401"/>
                          </a:lnTo>
                          <a:lnTo>
                            <a:pt x="1499" y="2399"/>
                          </a:lnTo>
                          <a:lnTo>
                            <a:pt x="1503" y="2399"/>
                          </a:lnTo>
                          <a:lnTo>
                            <a:pt x="1503" y="2399"/>
                          </a:lnTo>
                          <a:lnTo>
                            <a:pt x="1505" y="2399"/>
                          </a:lnTo>
                          <a:lnTo>
                            <a:pt x="1506" y="2397"/>
                          </a:lnTo>
                          <a:lnTo>
                            <a:pt x="1506" y="2394"/>
                          </a:lnTo>
                          <a:lnTo>
                            <a:pt x="1508" y="2394"/>
                          </a:lnTo>
                          <a:lnTo>
                            <a:pt x="1512" y="2392"/>
                          </a:lnTo>
                          <a:lnTo>
                            <a:pt x="1513" y="2390"/>
                          </a:lnTo>
                          <a:lnTo>
                            <a:pt x="1513" y="2378"/>
                          </a:lnTo>
                          <a:lnTo>
                            <a:pt x="1513" y="2374"/>
                          </a:lnTo>
                          <a:lnTo>
                            <a:pt x="1513" y="2374"/>
                          </a:lnTo>
                          <a:lnTo>
                            <a:pt x="1513" y="2369"/>
                          </a:lnTo>
                          <a:lnTo>
                            <a:pt x="1515" y="2367"/>
                          </a:lnTo>
                          <a:lnTo>
                            <a:pt x="1517" y="2360"/>
                          </a:lnTo>
                          <a:lnTo>
                            <a:pt x="1513" y="2360"/>
                          </a:lnTo>
                          <a:lnTo>
                            <a:pt x="1512" y="2359"/>
                          </a:lnTo>
                          <a:lnTo>
                            <a:pt x="1510" y="2357"/>
                          </a:lnTo>
                          <a:lnTo>
                            <a:pt x="1510" y="2353"/>
                          </a:lnTo>
                          <a:lnTo>
                            <a:pt x="1510" y="2352"/>
                          </a:lnTo>
                          <a:lnTo>
                            <a:pt x="1510" y="2350"/>
                          </a:lnTo>
                          <a:lnTo>
                            <a:pt x="1512" y="2348"/>
                          </a:lnTo>
                          <a:lnTo>
                            <a:pt x="1513" y="2348"/>
                          </a:lnTo>
                          <a:lnTo>
                            <a:pt x="1515" y="2352"/>
                          </a:lnTo>
                          <a:lnTo>
                            <a:pt x="1517" y="2353"/>
                          </a:lnTo>
                          <a:lnTo>
                            <a:pt x="1520" y="2355"/>
                          </a:lnTo>
                          <a:lnTo>
                            <a:pt x="1520" y="2353"/>
                          </a:lnTo>
                          <a:lnTo>
                            <a:pt x="1520" y="2353"/>
                          </a:lnTo>
                          <a:lnTo>
                            <a:pt x="1519" y="2352"/>
                          </a:lnTo>
                          <a:lnTo>
                            <a:pt x="1519" y="2352"/>
                          </a:lnTo>
                          <a:lnTo>
                            <a:pt x="1522" y="2352"/>
                          </a:lnTo>
                          <a:lnTo>
                            <a:pt x="1527" y="2352"/>
                          </a:lnTo>
                          <a:lnTo>
                            <a:pt x="1531" y="2350"/>
                          </a:lnTo>
                          <a:lnTo>
                            <a:pt x="1534" y="2350"/>
                          </a:lnTo>
                          <a:lnTo>
                            <a:pt x="1534" y="2348"/>
                          </a:lnTo>
                          <a:lnTo>
                            <a:pt x="1546" y="2348"/>
                          </a:lnTo>
                          <a:lnTo>
                            <a:pt x="1546" y="2348"/>
                          </a:lnTo>
                          <a:lnTo>
                            <a:pt x="1552" y="2348"/>
                          </a:lnTo>
                          <a:lnTo>
                            <a:pt x="1552" y="2346"/>
                          </a:lnTo>
                          <a:lnTo>
                            <a:pt x="1557" y="2346"/>
                          </a:lnTo>
                          <a:lnTo>
                            <a:pt x="1559" y="2345"/>
                          </a:lnTo>
                          <a:lnTo>
                            <a:pt x="1562" y="2345"/>
                          </a:lnTo>
                          <a:lnTo>
                            <a:pt x="1562" y="2343"/>
                          </a:lnTo>
                          <a:lnTo>
                            <a:pt x="1564" y="2343"/>
                          </a:lnTo>
                          <a:lnTo>
                            <a:pt x="1564" y="2343"/>
                          </a:lnTo>
                          <a:lnTo>
                            <a:pt x="1571" y="2343"/>
                          </a:lnTo>
                          <a:lnTo>
                            <a:pt x="1571" y="2341"/>
                          </a:lnTo>
                          <a:lnTo>
                            <a:pt x="1573" y="2341"/>
                          </a:lnTo>
                          <a:lnTo>
                            <a:pt x="1574" y="2339"/>
                          </a:lnTo>
                          <a:lnTo>
                            <a:pt x="1576" y="2339"/>
                          </a:lnTo>
                          <a:lnTo>
                            <a:pt x="1576" y="2336"/>
                          </a:lnTo>
                          <a:lnTo>
                            <a:pt x="1580" y="2336"/>
                          </a:lnTo>
                          <a:lnTo>
                            <a:pt x="1581" y="2331"/>
                          </a:lnTo>
                          <a:lnTo>
                            <a:pt x="1585" y="2327"/>
                          </a:lnTo>
                          <a:lnTo>
                            <a:pt x="1585" y="2322"/>
                          </a:lnTo>
                          <a:lnTo>
                            <a:pt x="1588" y="2320"/>
                          </a:lnTo>
                          <a:lnTo>
                            <a:pt x="1588" y="2315"/>
                          </a:lnTo>
                          <a:lnTo>
                            <a:pt x="1590" y="2315"/>
                          </a:lnTo>
                          <a:lnTo>
                            <a:pt x="1590" y="2313"/>
                          </a:lnTo>
                          <a:lnTo>
                            <a:pt x="1592" y="2311"/>
                          </a:lnTo>
                          <a:lnTo>
                            <a:pt x="1594" y="2308"/>
                          </a:lnTo>
                          <a:lnTo>
                            <a:pt x="1594" y="2305"/>
                          </a:lnTo>
                          <a:lnTo>
                            <a:pt x="1594" y="2299"/>
                          </a:lnTo>
                          <a:lnTo>
                            <a:pt x="1590" y="2299"/>
                          </a:lnTo>
                          <a:lnTo>
                            <a:pt x="1588" y="2299"/>
                          </a:lnTo>
                          <a:lnTo>
                            <a:pt x="1585" y="2298"/>
                          </a:lnTo>
                          <a:lnTo>
                            <a:pt x="1585" y="2296"/>
                          </a:lnTo>
                          <a:lnTo>
                            <a:pt x="1585" y="2296"/>
                          </a:lnTo>
                          <a:lnTo>
                            <a:pt x="1583" y="2294"/>
                          </a:lnTo>
                          <a:lnTo>
                            <a:pt x="1581" y="2291"/>
                          </a:lnTo>
                          <a:lnTo>
                            <a:pt x="1581" y="2289"/>
                          </a:lnTo>
                          <a:lnTo>
                            <a:pt x="1581" y="2287"/>
                          </a:lnTo>
                          <a:lnTo>
                            <a:pt x="1585" y="2285"/>
                          </a:lnTo>
                          <a:lnTo>
                            <a:pt x="1583" y="2284"/>
                          </a:lnTo>
                          <a:lnTo>
                            <a:pt x="1583" y="2282"/>
                          </a:lnTo>
                          <a:lnTo>
                            <a:pt x="1581" y="2280"/>
                          </a:lnTo>
                          <a:lnTo>
                            <a:pt x="1581" y="2280"/>
                          </a:lnTo>
                          <a:lnTo>
                            <a:pt x="1580" y="2278"/>
                          </a:lnTo>
                          <a:lnTo>
                            <a:pt x="1578" y="2275"/>
                          </a:lnTo>
                          <a:lnTo>
                            <a:pt x="1576" y="2275"/>
                          </a:lnTo>
                          <a:lnTo>
                            <a:pt x="1576" y="2273"/>
                          </a:lnTo>
                          <a:lnTo>
                            <a:pt x="1571" y="2270"/>
                          </a:lnTo>
                          <a:lnTo>
                            <a:pt x="1571" y="2268"/>
                          </a:lnTo>
                          <a:lnTo>
                            <a:pt x="1571" y="2268"/>
                          </a:lnTo>
                          <a:lnTo>
                            <a:pt x="1569" y="2264"/>
                          </a:lnTo>
                          <a:lnTo>
                            <a:pt x="1569" y="2263"/>
                          </a:lnTo>
                          <a:lnTo>
                            <a:pt x="1569" y="2263"/>
                          </a:lnTo>
                          <a:lnTo>
                            <a:pt x="1566" y="2261"/>
                          </a:lnTo>
                          <a:lnTo>
                            <a:pt x="1567" y="2257"/>
                          </a:lnTo>
                          <a:lnTo>
                            <a:pt x="1566" y="2257"/>
                          </a:lnTo>
                          <a:lnTo>
                            <a:pt x="1564" y="2252"/>
                          </a:lnTo>
                          <a:lnTo>
                            <a:pt x="1566" y="2250"/>
                          </a:lnTo>
                          <a:lnTo>
                            <a:pt x="1566" y="2250"/>
                          </a:lnTo>
                          <a:lnTo>
                            <a:pt x="1567" y="2250"/>
                          </a:lnTo>
                          <a:lnTo>
                            <a:pt x="1569" y="2247"/>
                          </a:lnTo>
                          <a:lnTo>
                            <a:pt x="1569" y="2243"/>
                          </a:lnTo>
                          <a:lnTo>
                            <a:pt x="1569" y="2238"/>
                          </a:lnTo>
                          <a:lnTo>
                            <a:pt x="1569" y="2233"/>
                          </a:lnTo>
                          <a:lnTo>
                            <a:pt x="1571" y="2233"/>
                          </a:lnTo>
                          <a:lnTo>
                            <a:pt x="1571" y="2235"/>
                          </a:lnTo>
                          <a:lnTo>
                            <a:pt x="1571" y="2235"/>
                          </a:lnTo>
                          <a:lnTo>
                            <a:pt x="1571" y="2236"/>
                          </a:lnTo>
                          <a:lnTo>
                            <a:pt x="1571" y="2238"/>
                          </a:lnTo>
                          <a:lnTo>
                            <a:pt x="1571" y="2240"/>
                          </a:lnTo>
                          <a:lnTo>
                            <a:pt x="1571" y="2245"/>
                          </a:lnTo>
                          <a:lnTo>
                            <a:pt x="1571" y="2250"/>
                          </a:lnTo>
                          <a:lnTo>
                            <a:pt x="1571" y="2254"/>
                          </a:lnTo>
                          <a:lnTo>
                            <a:pt x="1574" y="2256"/>
                          </a:lnTo>
                          <a:lnTo>
                            <a:pt x="1574" y="2259"/>
                          </a:lnTo>
                          <a:lnTo>
                            <a:pt x="1576" y="2259"/>
                          </a:lnTo>
                          <a:lnTo>
                            <a:pt x="1576" y="2259"/>
                          </a:lnTo>
                          <a:lnTo>
                            <a:pt x="1580" y="2261"/>
                          </a:lnTo>
                          <a:lnTo>
                            <a:pt x="1580" y="2261"/>
                          </a:lnTo>
                          <a:lnTo>
                            <a:pt x="1583" y="2261"/>
                          </a:lnTo>
                          <a:lnTo>
                            <a:pt x="1588" y="2268"/>
                          </a:lnTo>
                          <a:lnTo>
                            <a:pt x="1595" y="2270"/>
                          </a:lnTo>
                          <a:lnTo>
                            <a:pt x="1597" y="2271"/>
                          </a:lnTo>
                          <a:lnTo>
                            <a:pt x="1604" y="2271"/>
                          </a:lnTo>
                          <a:lnTo>
                            <a:pt x="1604" y="2270"/>
                          </a:lnTo>
                          <a:lnTo>
                            <a:pt x="1608" y="2268"/>
                          </a:lnTo>
                          <a:lnTo>
                            <a:pt x="1611" y="2270"/>
                          </a:lnTo>
                          <a:lnTo>
                            <a:pt x="1615" y="2271"/>
                          </a:lnTo>
                          <a:lnTo>
                            <a:pt x="1618" y="2271"/>
                          </a:lnTo>
                          <a:lnTo>
                            <a:pt x="1622" y="2271"/>
                          </a:lnTo>
                          <a:lnTo>
                            <a:pt x="1622" y="2270"/>
                          </a:lnTo>
                          <a:lnTo>
                            <a:pt x="1632" y="2266"/>
                          </a:lnTo>
                          <a:lnTo>
                            <a:pt x="1632" y="2264"/>
                          </a:lnTo>
                          <a:lnTo>
                            <a:pt x="1634" y="2263"/>
                          </a:lnTo>
                          <a:lnTo>
                            <a:pt x="1634" y="2261"/>
                          </a:lnTo>
                          <a:lnTo>
                            <a:pt x="1635" y="2261"/>
                          </a:lnTo>
                          <a:lnTo>
                            <a:pt x="1637" y="2257"/>
                          </a:lnTo>
                          <a:lnTo>
                            <a:pt x="1637" y="2257"/>
                          </a:lnTo>
                          <a:lnTo>
                            <a:pt x="1639" y="2250"/>
                          </a:lnTo>
                          <a:lnTo>
                            <a:pt x="1641" y="2249"/>
                          </a:lnTo>
                          <a:lnTo>
                            <a:pt x="1641" y="2249"/>
                          </a:lnTo>
                          <a:lnTo>
                            <a:pt x="1642" y="2247"/>
                          </a:lnTo>
                          <a:lnTo>
                            <a:pt x="1642" y="2245"/>
                          </a:lnTo>
                          <a:lnTo>
                            <a:pt x="1648" y="2242"/>
                          </a:lnTo>
                          <a:lnTo>
                            <a:pt x="1648" y="2240"/>
                          </a:lnTo>
                          <a:lnTo>
                            <a:pt x="1649" y="2240"/>
                          </a:lnTo>
                          <a:lnTo>
                            <a:pt x="1649" y="2238"/>
                          </a:lnTo>
                          <a:lnTo>
                            <a:pt x="1649" y="2236"/>
                          </a:lnTo>
                          <a:lnTo>
                            <a:pt x="1651" y="2235"/>
                          </a:lnTo>
                          <a:lnTo>
                            <a:pt x="1651" y="2231"/>
                          </a:lnTo>
                          <a:lnTo>
                            <a:pt x="1651" y="2229"/>
                          </a:lnTo>
                          <a:lnTo>
                            <a:pt x="1649" y="2228"/>
                          </a:lnTo>
                          <a:lnTo>
                            <a:pt x="1649" y="2224"/>
                          </a:lnTo>
                          <a:lnTo>
                            <a:pt x="1649" y="2224"/>
                          </a:lnTo>
                          <a:lnTo>
                            <a:pt x="1651" y="2222"/>
                          </a:lnTo>
                          <a:lnTo>
                            <a:pt x="1653" y="2221"/>
                          </a:lnTo>
                          <a:lnTo>
                            <a:pt x="1653" y="2219"/>
                          </a:lnTo>
                          <a:lnTo>
                            <a:pt x="1655" y="2219"/>
                          </a:lnTo>
                          <a:lnTo>
                            <a:pt x="1655" y="2219"/>
                          </a:lnTo>
                          <a:lnTo>
                            <a:pt x="1655" y="2215"/>
                          </a:lnTo>
                          <a:lnTo>
                            <a:pt x="1658" y="2214"/>
                          </a:lnTo>
                          <a:lnTo>
                            <a:pt x="1660" y="2207"/>
                          </a:lnTo>
                          <a:lnTo>
                            <a:pt x="1663" y="2205"/>
                          </a:lnTo>
                          <a:lnTo>
                            <a:pt x="1663" y="2203"/>
                          </a:lnTo>
                          <a:lnTo>
                            <a:pt x="1667" y="2202"/>
                          </a:lnTo>
                          <a:lnTo>
                            <a:pt x="1669" y="2198"/>
                          </a:lnTo>
                          <a:lnTo>
                            <a:pt x="1669" y="2196"/>
                          </a:lnTo>
                          <a:lnTo>
                            <a:pt x="1669" y="2193"/>
                          </a:lnTo>
                          <a:lnTo>
                            <a:pt x="1670" y="2189"/>
                          </a:lnTo>
                          <a:lnTo>
                            <a:pt x="1672" y="2189"/>
                          </a:lnTo>
                          <a:lnTo>
                            <a:pt x="1674" y="2191"/>
                          </a:lnTo>
                          <a:lnTo>
                            <a:pt x="1676" y="2193"/>
                          </a:lnTo>
                          <a:lnTo>
                            <a:pt x="1677" y="2193"/>
                          </a:lnTo>
                          <a:lnTo>
                            <a:pt x="1677" y="2191"/>
                          </a:lnTo>
                          <a:lnTo>
                            <a:pt x="1679" y="2191"/>
                          </a:lnTo>
                          <a:lnTo>
                            <a:pt x="1679" y="2189"/>
                          </a:lnTo>
                          <a:lnTo>
                            <a:pt x="1679" y="2191"/>
                          </a:lnTo>
                          <a:lnTo>
                            <a:pt x="1681" y="2191"/>
                          </a:lnTo>
                          <a:lnTo>
                            <a:pt x="1679" y="2203"/>
                          </a:lnTo>
                          <a:lnTo>
                            <a:pt x="1677" y="2203"/>
                          </a:lnTo>
                          <a:lnTo>
                            <a:pt x="1677" y="2207"/>
                          </a:lnTo>
                          <a:lnTo>
                            <a:pt x="1676" y="2207"/>
                          </a:lnTo>
                          <a:lnTo>
                            <a:pt x="1676" y="2210"/>
                          </a:lnTo>
                          <a:lnTo>
                            <a:pt x="1674" y="2210"/>
                          </a:lnTo>
                          <a:lnTo>
                            <a:pt x="1672" y="2214"/>
                          </a:lnTo>
                          <a:lnTo>
                            <a:pt x="1676" y="2214"/>
                          </a:lnTo>
                          <a:lnTo>
                            <a:pt x="1676" y="2210"/>
                          </a:lnTo>
                          <a:lnTo>
                            <a:pt x="1676" y="2210"/>
                          </a:lnTo>
                          <a:lnTo>
                            <a:pt x="1677" y="2209"/>
                          </a:lnTo>
                          <a:lnTo>
                            <a:pt x="1679" y="2209"/>
                          </a:lnTo>
                          <a:lnTo>
                            <a:pt x="1679" y="2207"/>
                          </a:lnTo>
                          <a:lnTo>
                            <a:pt x="1681" y="2205"/>
                          </a:lnTo>
                          <a:lnTo>
                            <a:pt x="1681" y="2202"/>
                          </a:lnTo>
                          <a:lnTo>
                            <a:pt x="1681" y="2202"/>
                          </a:lnTo>
                          <a:lnTo>
                            <a:pt x="1681" y="2198"/>
                          </a:lnTo>
                          <a:lnTo>
                            <a:pt x="1683" y="2198"/>
                          </a:lnTo>
                          <a:lnTo>
                            <a:pt x="1683" y="2195"/>
                          </a:lnTo>
                          <a:lnTo>
                            <a:pt x="1684" y="2195"/>
                          </a:lnTo>
                          <a:lnTo>
                            <a:pt x="1684" y="2191"/>
                          </a:lnTo>
                          <a:lnTo>
                            <a:pt x="1684" y="2191"/>
                          </a:lnTo>
                          <a:lnTo>
                            <a:pt x="1684" y="2188"/>
                          </a:lnTo>
                          <a:lnTo>
                            <a:pt x="1686" y="2188"/>
                          </a:lnTo>
                          <a:lnTo>
                            <a:pt x="1686" y="2184"/>
                          </a:lnTo>
                          <a:lnTo>
                            <a:pt x="1688" y="2184"/>
                          </a:lnTo>
                          <a:lnTo>
                            <a:pt x="1688" y="2181"/>
                          </a:lnTo>
                          <a:lnTo>
                            <a:pt x="1688" y="2179"/>
                          </a:lnTo>
                          <a:lnTo>
                            <a:pt x="1690" y="2175"/>
                          </a:lnTo>
                          <a:lnTo>
                            <a:pt x="1691" y="2174"/>
                          </a:lnTo>
                          <a:lnTo>
                            <a:pt x="1691" y="2172"/>
                          </a:lnTo>
                          <a:lnTo>
                            <a:pt x="1697" y="2168"/>
                          </a:lnTo>
                          <a:lnTo>
                            <a:pt x="1697" y="2167"/>
                          </a:lnTo>
                          <a:lnTo>
                            <a:pt x="1702" y="2161"/>
                          </a:lnTo>
                          <a:lnTo>
                            <a:pt x="1702" y="2161"/>
                          </a:lnTo>
                          <a:lnTo>
                            <a:pt x="1705" y="2160"/>
                          </a:lnTo>
                          <a:lnTo>
                            <a:pt x="1705" y="2153"/>
                          </a:lnTo>
                          <a:lnTo>
                            <a:pt x="1709" y="2153"/>
                          </a:lnTo>
                          <a:lnTo>
                            <a:pt x="1709" y="2151"/>
                          </a:lnTo>
                          <a:lnTo>
                            <a:pt x="1707" y="2147"/>
                          </a:lnTo>
                          <a:lnTo>
                            <a:pt x="1707" y="2144"/>
                          </a:lnTo>
                          <a:lnTo>
                            <a:pt x="1709" y="2144"/>
                          </a:lnTo>
                          <a:lnTo>
                            <a:pt x="1707" y="2142"/>
                          </a:lnTo>
                          <a:lnTo>
                            <a:pt x="1707" y="2142"/>
                          </a:lnTo>
                          <a:lnTo>
                            <a:pt x="1707" y="2139"/>
                          </a:lnTo>
                          <a:lnTo>
                            <a:pt x="1709" y="2139"/>
                          </a:lnTo>
                          <a:lnTo>
                            <a:pt x="1709" y="2130"/>
                          </a:lnTo>
                          <a:lnTo>
                            <a:pt x="1707" y="2130"/>
                          </a:lnTo>
                          <a:lnTo>
                            <a:pt x="1707" y="2130"/>
                          </a:lnTo>
                          <a:lnTo>
                            <a:pt x="1705" y="2128"/>
                          </a:lnTo>
                          <a:lnTo>
                            <a:pt x="1705" y="2128"/>
                          </a:lnTo>
                          <a:lnTo>
                            <a:pt x="1705" y="2126"/>
                          </a:lnTo>
                          <a:lnTo>
                            <a:pt x="1705" y="2125"/>
                          </a:lnTo>
                          <a:lnTo>
                            <a:pt x="1705" y="2123"/>
                          </a:lnTo>
                          <a:lnTo>
                            <a:pt x="1704" y="2123"/>
                          </a:lnTo>
                          <a:lnTo>
                            <a:pt x="1704" y="2119"/>
                          </a:lnTo>
                          <a:lnTo>
                            <a:pt x="1705" y="2119"/>
                          </a:lnTo>
                          <a:lnTo>
                            <a:pt x="1705" y="2118"/>
                          </a:lnTo>
                          <a:lnTo>
                            <a:pt x="1705" y="2118"/>
                          </a:lnTo>
                          <a:lnTo>
                            <a:pt x="1704" y="2111"/>
                          </a:lnTo>
                          <a:lnTo>
                            <a:pt x="1705" y="2111"/>
                          </a:lnTo>
                          <a:lnTo>
                            <a:pt x="1705" y="2111"/>
                          </a:lnTo>
                          <a:lnTo>
                            <a:pt x="1704" y="2109"/>
                          </a:lnTo>
                          <a:lnTo>
                            <a:pt x="1704" y="2109"/>
                          </a:lnTo>
                          <a:lnTo>
                            <a:pt x="1702" y="2109"/>
                          </a:lnTo>
                          <a:lnTo>
                            <a:pt x="1702" y="2107"/>
                          </a:lnTo>
                          <a:lnTo>
                            <a:pt x="1704" y="2107"/>
                          </a:lnTo>
                          <a:lnTo>
                            <a:pt x="1704" y="2106"/>
                          </a:lnTo>
                          <a:lnTo>
                            <a:pt x="1705" y="2104"/>
                          </a:lnTo>
                          <a:lnTo>
                            <a:pt x="1707" y="2100"/>
                          </a:lnTo>
                          <a:lnTo>
                            <a:pt x="1707" y="2099"/>
                          </a:lnTo>
                          <a:lnTo>
                            <a:pt x="1705" y="2097"/>
                          </a:lnTo>
                          <a:lnTo>
                            <a:pt x="1709" y="2095"/>
                          </a:lnTo>
                          <a:lnTo>
                            <a:pt x="1714" y="2093"/>
                          </a:lnTo>
                          <a:lnTo>
                            <a:pt x="1716" y="2092"/>
                          </a:lnTo>
                          <a:lnTo>
                            <a:pt x="1718" y="2090"/>
                          </a:lnTo>
                          <a:lnTo>
                            <a:pt x="1719" y="2088"/>
                          </a:lnTo>
                          <a:lnTo>
                            <a:pt x="1721" y="2086"/>
                          </a:lnTo>
                          <a:lnTo>
                            <a:pt x="1724" y="2083"/>
                          </a:lnTo>
                          <a:lnTo>
                            <a:pt x="1728" y="2083"/>
                          </a:lnTo>
                          <a:lnTo>
                            <a:pt x="1730" y="2081"/>
                          </a:lnTo>
                          <a:lnTo>
                            <a:pt x="1733" y="2081"/>
                          </a:lnTo>
                          <a:lnTo>
                            <a:pt x="1733" y="2079"/>
                          </a:lnTo>
                          <a:lnTo>
                            <a:pt x="1735" y="2079"/>
                          </a:lnTo>
                          <a:lnTo>
                            <a:pt x="1735" y="2078"/>
                          </a:lnTo>
                          <a:lnTo>
                            <a:pt x="1737" y="2078"/>
                          </a:lnTo>
                          <a:lnTo>
                            <a:pt x="1737" y="2078"/>
                          </a:lnTo>
                          <a:lnTo>
                            <a:pt x="1740" y="2076"/>
                          </a:lnTo>
                          <a:lnTo>
                            <a:pt x="1740" y="2071"/>
                          </a:lnTo>
                          <a:lnTo>
                            <a:pt x="1747" y="2069"/>
                          </a:lnTo>
                          <a:lnTo>
                            <a:pt x="1747" y="2069"/>
                          </a:lnTo>
                          <a:lnTo>
                            <a:pt x="1749" y="2069"/>
                          </a:lnTo>
                          <a:lnTo>
                            <a:pt x="1751" y="2069"/>
                          </a:lnTo>
                          <a:lnTo>
                            <a:pt x="1752" y="2069"/>
                          </a:lnTo>
                          <a:lnTo>
                            <a:pt x="1754" y="2065"/>
                          </a:lnTo>
                          <a:lnTo>
                            <a:pt x="1766" y="2065"/>
                          </a:lnTo>
                          <a:lnTo>
                            <a:pt x="1765" y="2062"/>
                          </a:lnTo>
                          <a:lnTo>
                            <a:pt x="1763" y="2060"/>
                          </a:lnTo>
                          <a:lnTo>
                            <a:pt x="1763" y="2057"/>
                          </a:lnTo>
                          <a:lnTo>
                            <a:pt x="1765" y="2057"/>
                          </a:lnTo>
                          <a:lnTo>
                            <a:pt x="1765" y="2057"/>
                          </a:lnTo>
                          <a:lnTo>
                            <a:pt x="1766" y="2057"/>
                          </a:lnTo>
                          <a:lnTo>
                            <a:pt x="1766" y="2055"/>
                          </a:lnTo>
                          <a:lnTo>
                            <a:pt x="1768" y="2055"/>
                          </a:lnTo>
                          <a:lnTo>
                            <a:pt x="1768" y="2053"/>
                          </a:lnTo>
                          <a:lnTo>
                            <a:pt x="1770" y="2055"/>
                          </a:lnTo>
                          <a:lnTo>
                            <a:pt x="1772" y="2055"/>
                          </a:lnTo>
                          <a:lnTo>
                            <a:pt x="1775" y="2055"/>
                          </a:lnTo>
                          <a:lnTo>
                            <a:pt x="1775" y="2053"/>
                          </a:lnTo>
                          <a:lnTo>
                            <a:pt x="1777" y="2053"/>
                          </a:lnTo>
                          <a:lnTo>
                            <a:pt x="1777" y="2051"/>
                          </a:lnTo>
                          <a:lnTo>
                            <a:pt x="1782" y="2051"/>
                          </a:lnTo>
                          <a:lnTo>
                            <a:pt x="1782" y="2053"/>
                          </a:lnTo>
                          <a:lnTo>
                            <a:pt x="1789" y="2051"/>
                          </a:lnTo>
                          <a:lnTo>
                            <a:pt x="1789" y="2046"/>
                          </a:lnTo>
                          <a:lnTo>
                            <a:pt x="1793" y="2046"/>
                          </a:lnTo>
                          <a:lnTo>
                            <a:pt x="1793" y="2048"/>
                          </a:lnTo>
                          <a:lnTo>
                            <a:pt x="1793" y="2050"/>
                          </a:lnTo>
                          <a:lnTo>
                            <a:pt x="1794" y="2051"/>
                          </a:lnTo>
                          <a:lnTo>
                            <a:pt x="1798" y="2051"/>
                          </a:lnTo>
                          <a:lnTo>
                            <a:pt x="1801" y="2051"/>
                          </a:lnTo>
                          <a:lnTo>
                            <a:pt x="1803" y="2050"/>
                          </a:lnTo>
                          <a:lnTo>
                            <a:pt x="1803" y="2050"/>
                          </a:lnTo>
                          <a:lnTo>
                            <a:pt x="1803" y="2048"/>
                          </a:lnTo>
                          <a:lnTo>
                            <a:pt x="1803" y="2048"/>
                          </a:lnTo>
                          <a:lnTo>
                            <a:pt x="1805" y="2046"/>
                          </a:lnTo>
                          <a:lnTo>
                            <a:pt x="1805" y="2041"/>
                          </a:lnTo>
                          <a:lnTo>
                            <a:pt x="1810" y="2039"/>
                          </a:lnTo>
                          <a:lnTo>
                            <a:pt x="1812" y="2037"/>
                          </a:lnTo>
                          <a:lnTo>
                            <a:pt x="1814" y="2034"/>
                          </a:lnTo>
                          <a:lnTo>
                            <a:pt x="1814" y="2034"/>
                          </a:lnTo>
                          <a:lnTo>
                            <a:pt x="1814" y="2032"/>
                          </a:lnTo>
                          <a:lnTo>
                            <a:pt x="1812" y="2032"/>
                          </a:lnTo>
                          <a:lnTo>
                            <a:pt x="1812" y="2032"/>
                          </a:lnTo>
                          <a:lnTo>
                            <a:pt x="1814" y="2029"/>
                          </a:lnTo>
                          <a:lnTo>
                            <a:pt x="1812" y="2029"/>
                          </a:lnTo>
                          <a:lnTo>
                            <a:pt x="1812" y="2025"/>
                          </a:lnTo>
                          <a:lnTo>
                            <a:pt x="1812" y="2022"/>
                          </a:lnTo>
                          <a:lnTo>
                            <a:pt x="1812" y="2020"/>
                          </a:lnTo>
                          <a:lnTo>
                            <a:pt x="1817" y="2016"/>
                          </a:lnTo>
                          <a:lnTo>
                            <a:pt x="1817" y="2008"/>
                          </a:lnTo>
                          <a:lnTo>
                            <a:pt x="1820" y="2006"/>
                          </a:lnTo>
                          <a:lnTo>
                            <a:pt x="1822" y="2004"/>
                          </a:lnTo>
                          <a:lnTo>
                            <a:pt x="1824" y="2003"/>
                          </a:lnTo>
                          <a:lnTo>
                            <a:pt x="1824" y="1999"/>
                          </a:lnTo>
                          <a:lnTo>
                            <a:pt x="1826" y="1996"/>
                          </a:lnTo>
                          <a:lnTo>
                            <a:pt x="1827" y="1996"/>
                          </a:lnTo>
                          <a:lnTo>
                            <a:pt x="1827" y="1994"/>
                          </a:lnTo>
                          <a:lnTo>
                            <a:pt x="1827" y="1994"/>
                          </a:lnTo>
                          <a:lnTo>
                            <a:pt x="1827" y="1992"/>
                          </a:lnTo>
                          <a:lnTo>
                            <a:pt x="1829" y="1990"/>
                          </a:lnTo>
                          <a:lnTo>
                            <a:pt x="1834" y="1987"/>
                          </a:lnTo>
                          <a:lnTo>
                            <a:pt x="1834" y="1985"/>
                          </a:lnTo>
                          <a:lnTo>
                            <a:pt x="1838" y="1982"/>
                          </a:lnTo>
                          <a:lnTo>
                            <a:pt x="1838" y="1980"/>
                          </a:lnTo>
                          <a:lnTo>
                            <a:pt x="1838" y="1980"/>
                          </a:lnTo>
                          <a:lnTo>
                            <a:pt x="1838" y="1964"/>
                          </a:lnTo>
                          <a:lnTo>
                            <a:pt x="1840" y="1961"/>
                          </a:lnTo>
                          <a:lnTo>
                            <a:pt x="1843" y="1959"/>
                          </a:lnTo>
                          <a:lnTo>
                            <a:pt x="1845" y="1957"/>
                          </a:lnTo>
                          <a:lnTo>
                            <a:pt x="1847" y="1955"/>
                          </a:lnTo>
                          <a:lnTo>
                            <a:pt x="1847" y="1954"/>
                          </a:lnTo>
                          <a:lnTo>
                            <a:pt x="1847" y="1952"/>
                          </a:lnTo>
                          <a:lnTo>
                            <a:pt x="1845" y="1950"/>
                          </a:lnTo>
                          <a:lnTo>
                            <a:pt x="1843" y="1950"/>
                          </a:lnTo>
                          <a:lnTo>
                            <a:pt x="1843" y="1947"/>
                          </a:lnTo>
                          <a:lnTo>
                            <a:pt x="1845" y="1947"/>
                          </a:lnTo>
                          <a:lnTo>
                            <a:pt x="1845" y="1945"/>
                          </a:lnTo>
                          <a:lnTo>
                            <a:pt x="1845" y="1943"/>
                          </a:lnTo>
                          <a:lnTo>
                            <a:pt x="1843" y="1943"/>
                          </a:lnTo>
                          <a:lnTo>
                            <a:pt x="1845" y="1936"/>
                          </a:lnTo>
                          <a:lnTo>
                            <a:pt x="1848" y="1934"/>
                          </a:lnTo>
                          <a:lnTo>
                            <a:pt x="1848" y="1931"/>
                          </a:lnTo>
                          <a:lnTo>
                            <a:pt x="1850" y="1931"/>
                          </a:lnTo>
                          <a:lnTo>
                            <a:pt x="1848" y="1924"/>
                          </a:lnTo>
                          <a:lnTo>
                            <a:pt x="1850" y="1924"/>
                          </a:lnTo>
                          <a:lnTo>
                            <a:pt x="1850" y="1919"/>
                          </a:lnTo>
                          <a:lnTo>
                            <a:pt x="1850" y="1919"/>
                          </a:lnTo>
                          <a:lnTo>
                            <a:pt x="1850" y="1915"/>
                          </a:lnTo>
                          <a:lnTo>
                            <a:pt x="1850" y="1912"/>
                          </a:lnTo>
                          <a:lnTo>
                            <a:pt x="1848" y="1908"/>
                          </a:lnTo>
                          <a:lnTo>
                            <a:pt x="1848" y="1896"/>
                          </a:lnTo>
                          <a:lnTo>
                            <a:pt x="1847" y="1896"/>
                          </a:lnTo>
                          <a:lnTo>
                            <a:pt x="1848" y="1884"/>
                          </a:lnTo>
                          <a:lnTo>
                            <a:pt x="1843" y="1884"/>
                          </a:lnTo>
                          <a:lnTo>
                            <a:pt x="1845" y="1880"/>
                          </a:lnTo>
                          <a:lnTo>
                            <a:pt x="1848" y="1879"/>
                          </a:lnTo>
                          <a:lnTo>
                            <a:pt x="1848" y="1877"/>
                          </a:lnTo>
                          <a:lnTo>
                            <a:pt x="1848" y="1875"/>
                          </a:lnTo>
                          <a:lnTo>
                            <a:pt x="1847" y="1873"/>
                          </a:lnTo>
                          <a:lnTo>
                            <a:pt x="1848" y="1873"/>
                          </a:lnTo>
                          <a:lnTo>
                            <a:pt x="1848" y="1872"/>
                          </a:lnTo>
                          <a:lnTo>
                            <a:pt x="1850" y="1872"/>
                          </a:lnTo>
                          <a:lnTo>
                            <a:pt x="1850" y="1870"/>
                          </a:lnTo>
                          <a:lnTo>
                            <a:pt x="1850" y="1870"/>
                          </a:lnTo>
                          <a:lnTo>
                            <a:pt x="1852" y="1868"/>
                          </a:lnTo>
                          <a:lnTo>
                            <a:pt x="1854" y="1861"/>
                          </a:lnTo>
                          <a:lnTo>
                            <a:pt x="1855" y="1861"/>
                          </a:lnTo>
                          <a:lnTo>
                            <a:pt x="1854" y="1856"/>
                          </a:lnTo>
                          <a:lnTo>
                            <a:pt x="1857" y="1858"/>
                          </a:lnTo>
                          <a:lnTo>
                            <a:pt x="1859" y="1858"/>
                          </a:lnTo>
                          <a:lnTo>
                            <a:pt x="1861" y="1859"/>
                          </a:lnTo>
                          <a:lnTo>
                            <a:pt x="1861" y="1861"/>
                          </a:lnTo>
                          <a:lnTo>
                            <a:pt x="1862" y="1863"/>
                          </a:lnTo>
                          <a:lnTo>
                            <a:pt x="1864" y="1856"/>
                          </a:lnTo>
                          <a:lnTo>
                            <a:pt x="1868" y="1856"/>
                          </a:lnTo>
                          <a:lnTo>
                            <a:pt x="1868" y="1852"/>
                          </a:lnTo>
                          <a:lnTo>
                            <a:pt x="1871" y="1851"/>
                          </a:lnTo>
                          <a:lnTo>
                            <a:pt x="1871" y="1840"/>
                          </a:lnTo>
                          <a:lnTo>
                            <a:pt x="1873" y="1840"/>
                          </a:lnTo>
                          <a:lnTo>
                            <a:pt x="1873" y="1838"/>
                          </a:lnTo>
                          <a:lnTo>
                            <a:pt x="1876" y="1835"/>
                          </a:lnTo>
                          <a:lnTo>
                            <a:pt x="1880" y="1826"/>
                          </a:lnTo>
                          <a:lnTo>
                            <a:pt x="1883" y="1823"/>
                          </a:lnTo>
                          <a:lnTo>
                            <a:pt x="1883" y="1821"/>
                          </a:lnTo>
                          <a:lnTo>
                            <a:pt x="1885" y="1821"/>
                          </a:lnTo>
                          <a:lnTo>
                            <a:pt x="1889" y="1817"/>
                          </a:lnTo>
                          <a:lnTo>
                            <a:pt x="1896" y="1816"/>
                          </a:lnTo>
                          <a:lnTo>
                            <a:pt x="1901" y="1807"/>
                          </a:lnTo>
                          <a:lnTo>
                            <a:pt x="1903" y="1807"/>
                          </a:lnTo>
                          <a:lnTo>
                            <a:pt x="1904" y="1802"/>
                          </a:lnTo>
                          <a:lnTo>
                            <a:pt x="1906" y="1800"/>
                          </a:lnTo>
                          <a:lnTo>
                            <a:pt x="1906" y="1797"/>
                          </a:lnTo>
                          <a:lnTo>
                            <a:pt x="1906" y="1797"/>
                          </a:lnTo>
                          <a:lnTo>
                            <a:pt x="1906" y="1795"/>
                          </a:lnTo>
                          <a:lnTo>
                            <a:pt x="1908" y="1795"/>
                          </a:lnTo>
                          <a:lnTo>
                            <a:pt x="1910" y="1788"/>
                          </a:lnTo>
                          <a:lnTo>
                            <a:pt x="1911" y="1788"/>
                          </a:lnTo>
                          <a:lnTo>
                            <a:pt x="1911" y="1784"/>
                          </a:lnTo>
                          <a:lnTo>
                            <a:pt x="1913" y="1784"/>
                          </a:lnTo>
                          <a:lnTo>
                            <a:pt x="1913" y="1783"/>
                          </a:lnTo>
                          <a:lnTo>
                            <a:pt x="1913" y="1783"/>
                          </a:lnTo>
                          <a:lnTo>
                            <a:pt x="1913" y="1781"/>
                          </a:lnTo>
                          <a:lnTo>
                            <a:pt x="1913" y="1777"/>
                          </a:lnTo>
                          <a:lnTo>
                            <a:pt x="1913" y="1776"/>
                          </a:lnTo>
                          <a:lnTo>
                            <a:pt x="1913" y="1776"/>
                          </a:lnTo>
                          <a:lnTo>
                            <a:pt x="1913" y="1774"/>
                          </a:lnTo>
                          <a:lnTo>
                            <a:pt x="1913" y="1774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r>
                        <a:rPr lang="en-US" sz="75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</a:p>
                  </p:txBody>
                </p:sp>
                <p:sp>
                  <p:nvSpPr>
                    <p:cNvPr id="137" name="Freeform 11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921670" y="2080609"/>
                      <a:ext cx="6566153" cy="3842038"/>
                    </a:xfrm>
                    <a:custGeom>
                      <a:avLst/>
                      <a:gdLst>
                        <a:gd name="T0" fmla="*/ 1276 w 4282"/>
                        <a:gd name="T1" fmla="*/ 539 h 2566"/>
                        <a:gd name="T2" fmla="*/ 1220 w 4282"/>
                        <a:gd name="T3" fmla="*/ 469 h 2566"/>
                        <a:gd name="T4" fmla="*/ 1212 w 4282"/>
                        <a:gd name="T5" fmla="*/ 693 h 2566"/>
                        <a:gd name="T6" fmla="*/ 1165 w 4282"/>
                        <a:gd name="T7" fmla="*/ 719 h 2566"/>
                        <a:gd name="T8" fmla="*/ 1112 w 4282"/>
                        <a:gd name="T9" fmla="*/ 763 h 2566"/>
                        <a:gd name="T10" fmla="*/ 1098 w 4282"/>
                        <a:gd name="T11" fmla="*/ 752 h 2566"/>
                        <a:gd name="T12" fmla="*/ 1126 w 4282"/>
                        <a:gd name="T13" fmla="*/ 674 h 2566"/>
                        <a:gd name="T14" fmla="*/ 980 w 4282"/>
                        <a:gd name="T15" fmla="*/ 642 h 2566"/>
                        <a:gd name="T16" fmla="*/ 1037 w 4282"/>
                        <a:gd name="T17" fmla="*/ 637 h 2566"/>
                        <a:gd name="T18" fmla="*/ 1117 w 4282"/>
                        <a:gd name="T19" fmla="*/ 689 h 2566"/>
                        <a:gd name="T20" fmla="*/ 1081 w 4282"/>
                        <a:gd name="T21" fmla="*/ 724 h 2566"/>
                        <a:gd name="T22" fmla="*/ 1034 w 4282"/>
                        <a:gd name="T23" fmla="*/ 714 h 2566"/>
                        <a:gd name="T24" fmla="*/ 1009 w 4282"/>
                        <a:gd name="T25" fmla="*/ 712 h 2566"/>
                        <a:gd name="T26" fmla="*/ 1034 w 4282"/>
                        <a:gd name="T27" fmla="*/ 668 h 2566"/>
                        <a:gd name="T28" fmla="*/ 953 w 4282"/>
                        <a:gd name="T29" fmla="*/ 658 h 2566"/>
                        <a:gd name="T30" fmla="*/ 395 w 4282"/>
                        <a:gd name="T31" fmla="*/ 131 h 2566"/>
                        <a:gd name="T32" fmla="*/ 552 w 4282"/>
                        <a:gd name="T33" fmla="*/ 276 h 2566"/>
                        <a:gd name="T34" fmla="*/ 534 w 4282"/>
                        <a:gd name="T35" fmla="*/ 253 h 2566"/>
                        <a:gd name="T36" fmla="*/ 517 w 4282"/>
                        <a:gd name="T37" fmla="*/ 227 h 2566"/>
                        <a:gd name="T38" fmla="*/ 554 w 4282"/>
                        <a:gd name="T39" fmla="*/ 192 h 2566"/>
                        <a:gd name="T40" fmla="*/ 653 w 4282"/>
                        <a:gd name="T41" fmla="*/ 768 h 2566"/>
                        <a:gd name="T42" fmla="*/ 606 w 4282"/>
                        <a:gd name="T43" fmla="*/ 338 h 2566"/>
                        <a:gd name="T44" fmla="*/ 623 w 4282"/>
                        <a:gd name="T45" fmla="*/ 288 h 2566"/>
                        <a:gd name="T46" fmla="*/ 674 w 4282"/>
                        <a:gd name="T47" fmla="*/ 309 h 2566"/>
                        <a:gd name="T48" fmla="*/ 725 w 4282"/>
                        <a:gd name="T49" fmla="*/ 370 h 2566"/>
                        <a:gd name="T50" fmla="*/ 803 w 4282"/>
                        <a:gd name="T51" fmla="*/ 438 h 2566"/>
                        <a:gd name="T52" fmla="*/ 857 w 4282"/>
                        <a:gd name="T53" fmla="*/ 496 h 2566"/>
                        <a:gd name="T54" fmla="*/ 878 w 4282"/>
                        <a:gd name="T55" fmla="*/ 567 h 2566"/>
                        <a:gd name="T56" fmla="*/ 829 w 4282"/>
                        <a:gd name="T57" fmla="*/ 544 h 2566"/>
                        <a:gd name="T58" fmla="*/ 842 w 4282"/>
                        <a:gd name="T59" fmla="*/ 555 h 2566"/>
                        <a:gd name="T60" fmla="*/ 1048 w 4282"/>
                        <a:gd name="T61" fmla="*/ 1335 h 2566"/>
                        <a:gd name="T62" fmla="*/ 1268 w 4282"/>
                        <a:gd name="T63" fmla="*/ 1824 h 2566"/>
                        <a:gd name="T64" fmla="*/ 1133 w 4282"/>
                        <a:gd name="T65" fmla="*/ 3 h 2566"/>
                        <a:gd name="T66" fmla="*/ 1166 w 4282"/>
                        <a:gd name="T67" fmla="*/ 24 h 2566"/>
                        <a:gd name="T68" fmla="*/ 1247 w 4282"/>
                        <a:gd name="T69" fmla="*/ 77 h 2566"/>
                        <a:gd name="T70" fmla="*/ 1212 w 4282"/>
                        <a:gd name="T71" fmla="*/ 50 h 2566"/>
                        <a:gd name="T72" fmla="*/ 1142 w 4282"/>
                        <a:gd name="T73" fmla="*/ 45 h 2566"/>
                        <a:gd name="T74" fmla="*/ 1105 w 4282"/>
                        <a:gd name="T75" fmla="*/ 63 h 2566"/>
                        <a:gd name="T76" fmla="*/ 1062 w 4282"/>
                        <a:gd name="T77" fmla="*/ 17 h 2566"/>
                        <a:gd name="T78" fmla="*/ 1053 w 4282"/>
                        <a:gd name="T79" fmla="*/ 78 h 2566"/>
                        <a:gd name="T80" fmla="*/ 1063 w 4282"/>
                        <a:gd name="T81" fmla="*/ 5 h 2566"/>
                        <a:gd name="T82" fmla="*/ 980 w 4282"/>
                        <a:gd name="T83" fmla="*/ 64 h 2566"/>
                        <a:gd name="T84" fmla="*/ 1035 w 4282"/>
                        <a:gd name="T85" fmla="*/ 99 h 2566"/>
                        <a:gd name="T86" fmla="*/ 1100 w 4282"/>
                        <a:gd name="T87" fmla="*/ 106 h 2566"/>
                        <a:gd name="T88" fmla="*/ 1149 w 4282"/>
                        <a:gd name="T89" fmla="*/ 99 h 2566"/>
                        <a:gd name="T90" fmla="*/ 1189 w 4282"/>
                        <a:gd name="T91" fmla="*/ 118 h 2566"/>
                        <a:gd name="T92" fmla="*/ 1224 w 4282"/>
                        <a:gd name="T93" fmla="*/ 157 h 2566"/>
                        <a:gd name="T94" fmla="*/ 1217 w 4282"/>
                        <a:gd name="T95" fmla="*/ 213 h 2566"/>
                        <a:gd name="T96" fmla="*/ 1159 w 4282"/>
                        <a:gd name="T97" fmla="*/ 251 h 2566"/>
                        <a:gd name="T98" fmla="*/ 1203 w 4282"/>
                        <a:gd name="T99" fmla="*/ 269 h 2566"/>
                        <a:gd name="T100" fmla="*/ 1241 w 4282"/>
                        <a:gd name="T101" fmla="*/ 309 h 2566"/>
                        <a:gd name="T102" fmla="*/ 1330 w 4282"/>
                        <a:gd name="T103" fmla="*/ 307 h 2566"/>
                        <a:gd name="T104" fmla="*/ 1315 w 4282"/>
                        <a:gd name="T105" fmla="*/ 279 h 2566"/>
                        <a:gd name="T106" fmla="*/ 1327 w 4282"/>
                        <a:gd name="T107" fmla="*/ 253 h 2566"/>
                        <a:gd name="T108" fmla="*/ 1308 w 4282"/>
                        <a:gd name="T109" fmla="*/ 211 h 2566"/>
                        <a:gd name="T110" fmla="*/ 1341 w 4282"/>
                        <a:gd name="T111" fmla="*/ 228 h 2566"/>
                        <a:gd name="T112" fmla="*/ 1374 w 4282"/>
                        <a:gd name="T113" fmla="*/ 223 h 2566"/>
                        <a:gd name="T114" fmla="*/ 1385 w 4282"/>
                        <a:gd name="T115" fmla="*/ 183 h 2566"/>
                        <a:gd name="T116" fmla="*/ 1353 w 4282"/>
                        <a:gd name="T117" fmla="*/ 183 h 2566"/>
                        <a:gd name="T118" fmla="*/ 1318 w 4282"/>
                        <a:gd name="T119" fmla="*/ 178 h 2566"/>
                        <a:gd name="T120" fmla="*/ 1292 w 4282"/>
                        <a:gd name="T121" fmla="*/ 131 h 2566"/>
                        <a:gd name="T122" fmla="*/ 1278 w 4282"/>
                        <a:gd name="T123" fmla="*/ 105 h 2566"/>
                        <a:gd name="T124" fmla="*/ 1255 w 4282"/>
                        <a:gd name="T125" fmla="*/ 80 h 25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282" h="2566">
                          <a:moveTo>
                            <a:pt x="1297" y="681"/>
                          </a:moveTo>
                          <a:lnTo>
                            <a:pt x="1297" y="681"/>
                          </a:lnTo>
                          <a:lnTo>
                            <a:pt x="1297" y="684"/>
                          </a:lnTo>
                          <a:lnTo>
                            <a:pt x="1297" y="684"/>
                          </a:lnTo>
                          <a:lnTo>
                            <a:pt x="1297" y="681"/>
                          </a:lnTo>
                          <a:close/>
                          <a:moveTo>
                            <a:pt x="1355" y="520"/>
                          </a:moveTo>
                          <a:lnTo>
                            <a:pt x="1355" y="523"/>
                          </a:lnTo>
                          <a:lnTo>
                            <a:pt x="1351" y="525"/>
                          </a:lnTo>
                          <a:lnTo>
                            <a:pt x="1348" y="525"/>
                          </a:lnTo>
                          <a:lnTo>
                            <a:pt x="1348" y="522"/>
                          </a:lnTo>
                          <a:lnTo>
                            <a:pt x="1346" y="520"/>
                          </a:lnTo>
                          <a:lnTo>
                            <a:pt x="1346" y="518"/>
                          </a:lnTo>
                          <a:lnTo>
                            <a:pt x="1346" y="515"/>
                          </a:lnTo>
                          <a:lnTo>
                            <a:pt x="1348" y="516"/>
                          </a:lnTo>
                          <a:lnTo>
                            <a:pt x="1350" y="518"/>
                          </a:lnTo>
                          <a:lnTo>
                            <a:pt x="1351" y="518"/>
                          </a:lnTo>
                          <a:lnTo>
                            <a:pt x="1355" y="520"/>
                          </a:lnTo>
                          <a:close/>
                          <a:moveTo>
                            <a:pt x="1322" y="482"/>
                          </a:moveTo>
                          <a:lnTo>
                            <a:pt x="1322" y="482"/>
                          </a:lnTo>
                          <a:lnTo>
                            <a:pt x="1322" y="485"/>
                          </a:lnTo>
                          <a:lnTo>
                            <a:pt x="1322" y="485"/>
                          </a:lnTo>
                          <a:lnTo>
                            <a:pt x="1318" y="482"/>
                          </a:lnTo>
                          <a:lnTo>
                            <a:pt x="1320" y="482"/>
                          </a:lnTo>
                          <a:lnTo>
                            <a:pt x="1320" y="482"/>
                          </a:lnTo>
                          <a:lnTo>
                            <a:pt x="1322" y="482"/>
                          </a:lnTo>
                          <a:close/>
                          <a:moveTo>
                            <a:pt x="1285" y="506"/>
                          </a:moveTo>
                          <a:lnTo>
                            <a:pt x="1289" y="504"/>
                          </a:lnTo>
                          <a:lnTo>
                            <a:pt x="1289" y="501"/>
                          </a:lnTo>
                          <a:lnTo>
                            <a:pt x="1290" y="501"/>
                          </a:lnTo>
                          <a:lnTo>
                            <a:pt x="1290" y="499"/>
                          </a:lnTo>
                          <a:lnTo>
                            <a:pt x="1292" y="499"/>
                          </a:lnTo>
                          <a:lnTo>
                            <a:pt x="1292" y="508"/>
                          </a:lnTo>
                          <a:lnTo>
                            <a:pt x="1289" y="510"/>
                          </a:lnTo>
                          <a:lnTo>
                            <a:pt x="1290" y="510"/>
                          </a:lnTo>
                          <a:lnTo>
                            <a:pt x="1290" y="511"/>
                          </a:lnTo>
                          <a:lnTo>
                            <a:pt x="1290" y="513"/>
                          </a:lnTo>
                          <a:lnTo>
                            <a:pt x="1285" y="513"/>
                          </a:lnTo>
                          <a:lnTo>
                            <a:pt x="1285" y="515"/>
                          </a:lnTo>
                          <a:lnTo>
                            <a:pt x="1285" y="515"/>
                          </a:lnTo>
                          <a:lnTo>
                            <a:pt x="1285" y="506"/>
                          </a:lnTo>
                          <a:close/>
                          <a:moveTo>
                            <a:pt x="1276" y="527"/>
                          </a:moveTo>
                          <a:lnTo>
                            <a:pt x="1280" y="530"/>
                          </a:lnTo>
                          <a:lnTo>
                            <a:pt x="1280" y="534"/>
                          </a:lnTo>
                          <a:lnTo>
                            <a:pt x="1278" y="536"/>
                          </a:lnTo>
                          <a:lnTo>
                            <a:pt x="1276" y="539"/>
                          </a:lnTo>
                          <a:lnTo>
                            <a:pt x="1276" y="539"/>
                          </a:lnTo>
                          <a:lnTo>
                            <a:pt x="1273" y="539"/>
                          </a:lnTo>
                          <a:lnTo>
                            <a:pt x="1273" y="539"/>
                          </a:lnTo>
                          <a:lnTo>
                            <a:pt x="1271" y="541"/>
                          </a:lnTo>
                          <a:lnTo>
                            <a:pt x="1271" y="543"/>
                          </a:lnTo>
                          <a:lnTo>
                            <a:pt x="1269" y="541"/>
                          </a:lnTo>
                          <a:lnTo>
                            <a:pt x="1269" y="541"/>
                          </a:lnTo>
                          <a:lnTo>
                            <a:pt x="1269" y="541"/>
                          </a:lnTo>
                          <a:lnTo>
                            <a:pt x="1269" y="537"/>
                          </a:lnTo>
                          <a:lnTo>
                            <a:pt x="1271" y="534"/>
                          </a:lnTo>
                          <a:lnTo>
                            <a:pt x="1273" y="532"/>
                          </a:lnTo>
                          <a:lnTo>
                            <a:pt x="1275" y="530"/>
                          </a:lnTo>
                          <a:lnTo>
                            <a:pt x="1276" y="527"/>
                          </a:lnTo>
                          <a:close/>
                          <a:moveTo>
                            <a:pt x="1220" y="717"/>
                          </a:moveTo>
                          <a:lnTo>
                            <a:pt x="1219" y="717"/>
                          </a:lnTo>
                          <a:lnTo>
                            <a:pt x="1219" y="705"/>
                          </a:lnTo>
                          <a:lnTo>
                            <a:pt x="1220" y="705"/>
                          </a:lnTo>
                          <a:lnTo>
                            <a:pt x="1220" y="709"/>
                          </a:lnTo>
                          <a:lnTo>
                            <a:pt x="1220" y="712"/>
                          </a:lnTo>
                          <a:lnTo>
                            <a:pt x="1220" y="717"/>
                          </a:lnTo>
                          <a:close/>
                          <a:moveTo>
                            <a:pt x="1236" y="569"/>
                          </a:moveTo>
                          <a:lnTo>
                            <a:pt x="1241" y="569"/>
                          </a:lnTo>
                          <a:lnTo>
                            <a:pt x="1241" y="571"/>
                          </a:lnTo>
                          <a:lnTo>
                            <a:pt x="1238" y="572"/>
                          </a:lnTo>
                          <a:lnTo>
                            <a:pt x="1236" y="574"/>
                          </a:lnTo>
                          <a:lnTo>
                            <a:pt x="1234" y="574"/>
                          </a:lnTo>
                          <a:lnTo>
                            <a:pt x="1236" y="569"/>
                          </a:lnTo>
                          <a:close/>
                          <a:moveTo>
                            <a:pt x="1222" y="490"/>
                          </a:moveTo>
                          <a:lnTo>
                            <a:pt x="1222" y="490"/>
                          </a:lnTo>
                          <a:lnTo>
                            <a:pt x="1222" y="490"/>
                          </a:lnTo>
                          <a:lnTo>
                            <a:pt x="1222" y="492"/>
                          </a:lnTo>
                          <a:lnTo>
                            <a:pt x="1220" y="492"/>
                          </a:lnTo>
                          <a:lnTo>
                            <a:pt x="1220" y="490"/>
                          </a:lnTo>
                          <a:lnTo>
                            <a:pt x="1219" y="490"/>
                          </a:lnTo>
                          <a:lnTo>
                            <a:pt x="1219" y="490"/>
                          </a:lnTo>
                          <a:lnTo>
                            <a:pt x="1220" y="490"/>
                          </a:lnTo>
                          <a:lnTo>
                            <a:pt x="1220" y="489"/>
                          </a:lnTo>
                          <a:lnTo>
                            <a:pt x="1222" y="489"/>
                          </a:lnTo>
                          <a:lnTo>
                            <a:pt x="1222" y="490"/>
                          </a:lnTo>
                          <a:lnTo>
                            <a:pt x="1222" y="490"/>
                          </a:lnTo>
                          <a:close/>
                          <a:moveTo>
                            <a:pt x="1217" y="468"/>
                          </a:moveTo>
                          <a:lnTo>
                            <a:pt x="1217" y="468"/>
                          </a:lnTo>
                          <a:lnTo>
                            <a:pt x="1219" y="464"/>
                          </a:lnTo>
                          <a:lnTo>
                            <a:pt x="1219" y="464"/>
                          </a:lnTo>
                          <a:lnTo>
                            <a:pt x="1220" y="464"/>
                          </a:lnTo>
                          <a:lnTo>
                            <a:pt x="1220" y="468"/>
                          </a:lnTo>
                          <a:lnTo>
                            <a:pt x="1220" y="469"/>
                          </a:lnTo>
                          <a:lnTo>
                            <a:pt x="1220" y="469"/>
                          </a:lnTo>
                          <a:lnTo>
                            <a:pt x="1219" y="469"/>
                          </a:lnTo>
                          <a:lnTo>
                            <a:pt x="1219" y="469"/>
                          </a:lnTo>
                          <a:lnTo>
                            <a:pt x="1219" y="469"/>
                          </a:lnTo>
                          <a:lnTo>
                            <a:pt x="1217" y="471"/>
                          </a:lnTo>
                          <a:lnTo>
                            <a:pt x="1217" y="471"/>
                          </a:lnTo>
                          <a:lnTo>
                            <a:pt x="1217" y="468"/>
                          </a:lnTo>
                          <a:close/>
                          <a:moveTo>
                            <a:pt x="1213" y="578"/>
                          </a:moveTo>
                          <a:lnTo>
                            <a:pt x="1217" y="576"/>
                          </a:lnTo>
                          <a:lnTo>
                            <a:pt x="1219" y="572"/>
                          </a:lnTo>
                          <a:lnTo>
                            <a:pt x="1222" y="571"/>
                          </a:lnTo>
                          <a:lnTo>
                            <a:pt x="1226" y="567"/>
                          </a:lnTo>
                          <a:lnTo>
                            <a:pt x="1227" y="565"/>
                          </a:lnTo>
                          <a:lnTo>
                            <a:pt x="1231" y="564"/>
                          </a:lnTo>
                          <a:lnTo>
                            <a:pt x="1233" y="564"/>
                          </a:lnTo>
                          <a:lnTo>
                            <a:pt x="1233" y="564"/>
                          </a:lnTo>
                          <a:lnTo>
                            <a:pt x="1233" y="564"/>
                          </a:lnTo>
                          <a:lnTo>
                            <a:pt x="1234" y="564"/>
                          </a:lnTo>
                          <a:lnTo>
                            <a:pt x="1233" y="567"/>
                          </a:lnTo>
                          <a:lnTo>
                            <a:pt x="1231" y="571"/>
                          </a:lnTo>
                          <a:lnTo>
                            <a:pt x="1229" y="572"/>
                          </a:lnTo>
                          <a:lnTo>
                            <a:pt x="1227" y="574"/>
                          </a:lnTo>
                          <a:lnTo>
                            <a:pt x="1226" y="576"/>
                          </a:lnTo>
                          <a:lnTo>
                            <a:pt x="1224" y="576"/>
                          </a:lnTo>
                          <a:lnTo>
                            <a:pt x="1224" y="578"/>
                          </a:lnTo>
                          <a:lnTo>
                            <a:pt x="1222" y="578"/>
                          </a:lnTo>
                          <a:lnTo>
                            <a:pt x="1222" y="578"/>
                          </a:lnTo>
                          <a:lnTo>
                            <a:pt x="1222" y="578"/>
                          </a:lnTo>
                          <a:lnTo>
                            <a:pt x="1220" y="579"/>
                          </a:lnTo>
                          <a:lnTo>
                            <a:pt x="1213" y="578"/>
                          </a:lnTo>
                          <a:lnTo>
                            <a:pt x="1213" y="578"/>
                          </a:lnTo>
                          <a:close/>
                          <a:moveTo>
                            <a:pt x="1215" y="693"/>
                          </a:moveTo>
                          <a:lnTo>
                            <a:pt x="1213" y="695"/>
                          </a:lnTo>
                          <a:lnTo>
                            <a:pt x="1210" y="696"/>
                          </a:lnTo>
                          <a:lnTo>
                            <a:pt x="1206" y="698"/>
                          </a:lnTo>
                          <a:lnTo>
                            <a:pt x="1205" y="700"/>
                          </a:lnTo>
                          <a:lnTo>
                            <a:pt x="1201" y="700"/>
                          </a:lnTo>
                          <a:lnTo>
                            <a:pt x="1201" y="698"/>
                          </a:lnTo>
                          <a:lnTo>
                            <a:pt x="1205" y="698"/>
                          </a:lnTo>
                          <a:lnTo>
                            <a:pt x="1206" y="696"/>
                          </a:lnTo>
                          <a:lnTo>
                            <a:pt x="1208" y="693"/>
                          </a:lnTo>
                          <a:lnTo>
                            <a:pt x="1203" y="693"/>
                          </a:lnTo>
                          <a:lnTo>
                            <a:pt x="1203" y="691"/>
                          </a:lnTo>
                          <a:lnTo>
                            <a:pt x="1205" y="691"/>
                          </a:lnTo>
                          <a:lnTo>
                            <a:pt x="1205" y="689"/>
                          </a:lnTo>
                          <a:lnTo>
                            <a:pt x="1212" y="693"/>
                          </a:lnTo>
                          <a:lnTo>
                            <a:pt x="1212" y="693"/>
                          </a:lnTo>
                          <a:lnTo>
                            <a:pt x="1215" y="693"/>
                          </a:lnTo>
                          <a:close/>
                          <a:moveTo>
                            <a:pt x="1198" y="452"/>
                          </a:moveTo>
                          <a:lnTo>
                            <a:pt x="1201" y="454"/>
                          </a:lnTo>
                          <a:lnTo>
                            <a:pt x="1203" y="454"/>
                          </a:lnTo>
                          <a:lnTo>
                            <a:pt x="1205" y="455"/>
                          </a:lnTo>
                          <a:lnTo>
                            <a:pt x="1208" y="455"/>
                          </a:lnTo>
                          <a:lnTo>
                            <a:pt x="1208" y="459"/>
                          </a:lnTo>
                          <a:lnTo>
                            <a:pt x="1205" y="459"/>
                          </a:lnTo>
                          <a:lnTo>
                            <a:pt x="1205" y="459"/>
                          </a:lnTo>
                          <a:lnTo>
                            <a:pt x="1199" y="457"/>
                          </a:lnTo>
                          <a:lnTo>
                            <a:pt x="1198" y="457"/>
                          </a:lnTo>
                          <a:lnTo>
                            <a:pt x="1198" y="455"/>
                          </a:lnTo>
                          <a:lnTo>
                            <a:pt x="1198" y="454"/>
                          </a:lnTo>
                          <a:lnTo>
                            <a:pt x="1198" y="452"/>
                          </a:lnTo>
                          <a:close/>
                          <a:moveTo>
                            <a:pt x="959" y="1004"/>
                          </a:moveTo>
                          <a:lnTo>
                            <a:pt x="955" y="1002"/>
                          </a:lnTo>
                          <a:lnTo>
                            <a:pt x="955" y="998"/>
                          </a:lnTo>
                          <a:lnTo>
                            <a:pt x="957" y="998"/>
                          </a:lnTo>
                          <a:lnTo>
                            <a:pt x="957" y="1002"/>
                          </a:lnTo>
                          <a:lnTo>
                            <a:pt x="959" y="1002"/>
                          </a:lnTo>
                          <a:lnTo>
                            <a:pt x="959" y="1004"/>
                          </a:lnTo>
                          <a:close/>
                          <a:moveTo>
                            <a:pt x="1137" y="726"/>
                          </a:moveTo>
                          <a:lnTo>
                            <a:pt x="1156" y="726"/>
                          </a:lnTo>
                          <a:lnTo>
                            <a:pt x="1156" y="728"/>
                          </a:lnTo>
                          <a:lnTo>
                            <a:pt x="1158" y="728"/>
                          </a:lnTo>
                          <a:lnTo>
                            <a:pt x="1158" y="729"/>
                          </a:lnTo>
                          <a:lnTo>
                            <a:pt x="1159" y="729"/>
                          </a:lnTo>
                          <a:lnTo>
                            <a:pt x="1163" y="729"/>
                          </a:lnTo>
                          <a:lnTo>
                            <a:pt x="1163" y="728"/>
                          </a:lnTo>
                          <a:lnTo>
                            <a:pt x="1165" y="726"/>
                          </a:lnTo>
                          <a:lnTo>
                            <a:pt x="1166" y="726"/>
                          </a:lnTo>
                          <a:lnTo>
                            <a:pt x="1166" y="724"/>
                          </a:lnTo>
                          <a:lnTo>
                            <a:pt x="1163" y="724"/>
                          </a:lnTo>
                          <a:lnTo>
                            <a:pt x="1161" y="724"/>
                          </a:lnTo>
                          <a:lnTo>
                            <a:pt x="1159" y="724"/>
                          </a:lnTo>
                          <a:lnTo>
                            <a:pt x="1159" y="722"/>
                          </a:lnTo>
                          <a:lnTo>
                            <a:pt x="1156" y="721"/>
                          </a:lnTo>
                          <a:lnTo>
                            <a:pt x="1154" y="721"/>
                          </a:lnTo>
                          <a:lnTo>
                            <a:pt x="1154" y="719"/>
                          </a:lnTo>
                          <a:lnTo>
                            <a:pt x="1152" y="719"/>
                          </a:lnTo>
                          <a:lnTo>
                            <a:pt x="1152" y="719"/>
                          </a:lnTo>
                          <a:lnTo>
                            <a:pt x="1163" y="717"/>
                          </a:lnTo>
                          <a:lnTo>
                            <a:pt x="1163" y="719"/>
                          </a:lnTo>
                          <a:lnTo>
                            <a:pt x="1165" y="719"/>
                          </a:lnTo>
                          <a:lnTo>
                            <a:pt x="1165" y="719"/>
                          </a:lnTo>
                          <a:lnTo>
                            <a:pt x="1173" y="719"/>
                          </a:lnTo>
                          <a:lnTo>
                            <a:pt x="1177" y="717"/>
                          </a:lnTo>
                          <a:lnTo>
                            <a:pt x="1179" y="714"/>
                          </a:lnTo>
                          <a:lnTo>
                            <a:pt x="1182" y="710"/>
                          </a:lnTo>
                          <a:lnTo>
                            <a:pt x="1184" y="710"/>
                          </a:lnTo>
                          <a:lnTo>
                            <a:pt x="1182" y="719"/>
                          </a:lnTo>
                          <a:lnTo>
                            <a:pt x="1179" y="719"/>
                          </a:lnTo>
                          <a:lnTo>
                            <a:pt x="1177" y="722"/>
                          </a:lnTo>
                          <a:lnTo>
                            <a:pt x="1179" y="724"/>
                          </a:lnTo>
                          <a:lnTo>
                            <a:pt x="1179" y="724"/>
                          </a:lnTo>
                          <a:lnTo>
                            <a:pt x="1179" y="726"/>
                          </a:lnTo>
                          <a:lnTo>
                            <a:pt x="1175" y="728"/>
                          </a:lnTo>
                          <a:lnTo>
                            <a:pt x="1175" y="729"/>
                          </a:lnTo>
                          <a:lnTo>
                            <a:pt x="1177" y="731"/>
                          </a:lnTo>
                          <a:lnTo>
                            <a:pt x="1177" y="731"/>
                          </a:lnTo>
                          <a:lnTo>
                            <a:pt x="1175" y="735"/>
                          </a:lnTo>
                          <a:lnTo>
                            <a:pt x="1170" y="735"/>
                          </a:lnTo>
                          <a:lnTo>
                            <a:pt x="1166" y="736"/>
                          </a:lnTo>
                          <a:lnTo>
                            <a:pt x="1165" y="738"/>
                          </a:lnTo>
                          <a:lnTo>
                            <a:pt x="1156" y="738"/>
                          </a:lnTo>
                          <a:lnTo>
                            <a:pt x="1156" y="740"/>
                          </a:lnTo>
                          <a:lnTo>
                            <a:pt x="1149" y="738"/>
                          </a:lnTo>
                          <a:lnTo>
                            <a:pt x="1149" y="738"/>
                          </a:lnTo>
                          <a:lnTo>
                            <a:pt x="1145" y="736"/>
                          </a:lnTo>
                          <a:lnTo>
                            <a:pt x="1144" y="738"/>
                          </a:lnTo>
                          <a:lnTo>
                            <a:pt x="1142" y="738"/>
                          </a:lnTo>
                          <a:lnTo>
                            <a:pt x="1140" y="738"/>
                          </a:lnTo>
                          <a:lnTo>
                            <a:pt x="1138" y="738"/>
                          </a:lnTo>
                          <a:lnTo>
                            <a:pt x="1135" y="738"/>
                          </a:lnTo>
                          <a:lnTo>
                            <a:pt x="1133" y="740"/>
                          </a:lnTo>
                          <a:lnTo>
                            <a:pt x="1133" y="742"/>
                          </a:lnTo>
                          <a:lnTo>
                            <a:pt x="1135" y="743"/>
                          </a:lnTo>
                          <a:lnTo>
                            <a:pt x="1135" y="747"/>
                          </a:lnTo>
                          <a:lnTo>
                            <a:pt x="1131" y="749"/>
                          </a:lnTo>
                          <a:lnTo>
                            <a:pt x="1131" y="752"/>
                          </a:lnTo>
                          <a:lnTo>
                            <a:pt x="1128" y="754"/>
                          </a:lnTo>
                          <a:lnTo>
                            <a:pt x="1126" y="756"/>
                          </a:lnTo>
                          <a:lnTo>
                            <a:pt x="1124" y="756"/>
                          </a:lnTo>
                          <a:lnTo>
                            <a:pt x="1123" y="759"/>
                          </a:lnTo>
                          <a:lnTo>
                            <a:pt x="1121" y="759"/>
                          </a:lnTo>
                          <a:lnTo>
                            <a:pt x="1121" y="759"/>
                          </a:lnTo>
                          <a:lnTo>
                            <a:pt x="1117" y="759"/>
                          </a:lnTo>
                          <a:lnTo>
                            <a:pt x="1116" y="761"/>
                          </a:lnTo>
                          <a:lnTo>
                            <a:pt x="1114" y="761"/>
                          </a:lnTo>
                          <a:lnTo>
                            <a:pt x="1114" y="763"/>
                          </a:lnTo>
                          <a:lnTo>
                            <a:pt x="1112" y="763"/>
                          </a:lnTo>
                          <a:lnTo>
                            <a:pt x="1112" y="764"/>
                          </a:lnTo>
                          <a:lnTo>
                            <a:pt x="1100" y="764"/>
                          </a:lnTo>
                          <a:lnTo>
                            <a:pt x="1098" y="770"/>
                          </a:lnTo>
                          <a:lnTo>
                            <a:pt x="1095" y="771"/>
                          </a:lnTo>
                          <a:lnTo>
                            <a:pt x="1091" y="773"/>
                          </a:lnTo>
                          <a:lnTo>
                            <a:pt x="1091" y="775"/>
                          </a:lnTo>
                          <a:lnTo>
                            <a:pt x="1088" y="775"/>
                          </a:lnTo>
                          <a:lnTo>
                            <a:pt x="1088" y="777"/>
                          </a:lnTo>
                          <a:lnTo>
                            <a:pt x="1079" y="777"/>
                          </a:lnTo>
                          <a:lnTo>
                            <a:pt x="1079" y="775"/>
                          </a:lnTo>
                          <a:lnTo>
                            <a:pt x="1077" y="775"/>
                          </a:lnTo>
                          <a:lnTo>
                            <a:pt x="1077" y="773"/>
                          </a:lnTo>
                          <a:lnTo>
                            <a:pt x="1081" y="773"/>
                          </a:lnTo>
                          <a:lnTo>
                            <a:pt x="1081" y="771"/>
                          </a:lnTo>
                          <a:lnTo>
                            <a:pt x="1077" y="771"/>
                          </a:lnTo>
                          <a:lnTo>
                            <a:pt x="1077" y="770"/>
                          </a:lnTo>
                          <a:lnTo>
                            <a:pt x="1077" y="770"/>
                          </a:lnTo>
                          <a:lnTo>
                            <a:pt x="1076" y="770"/>
                          </a:lnTo>
                          <a:lnTo>
                            <a:pt x="1076" y="768"/>
                          </a:lnTo>
                          <a:lnTo>
                            <a:pt x="1074" y="768"/>
                          </a:lnTo>
                          <a:lnTo>
                            <a:pt x="1072" y="768"/>
                          </a:lnTo>
                          <a:lnTo>
                            <a:pt x="1070" y="770"/>
                          </a:lnTo>
                          <a:lnTo>
                            <a:pt x="1072" y="763"/>
                          </a:lnTo>
                          <a:lnTo>
                            <a:pt x="1074" y="763"/>
                          </a:lnTo>
                          <a:lnTo>
                            <a:pt x="1077" y="761"/>
                          </a:lnTo>
                          <a:lnTo>
                            <a:pt x="1081" y="752"/>
                          </a:lnTo>
                          <a:lnTo>
                            <a:pt x="1081" y="749"/>
                          </a:lnTo>
                          <a:lnTo>
                            <a:pt x="1081" y="749"/>
                          </a:lnTo>
                          <a:lnTo>
                            <a:pt x="1081" y="747"/>
                          </a:lnTo>
                          <a:lnTo>
                            <a:pt x="1084" y="747"/>
                          </a:lnTo>
                          <a:lnTo>
                            <a:pt x="1084" y="750"/>
                          </a:lnTo>
                          <a:lnTo>
                            <a:pt x="1084" y="754"/>
                          </a:lnTo>
                          <a:lnTo>
                            <a:pt x="1083" y="754"/>
                          </a:lnTo>
                          <a:lnTo>
                            <a:pt x="1079" y="756"/>
                          </a:lnTo>
                          <a:lnTo>
                            <a:pt x="1079" y="761"/>
                          </a:lnTo>
                          <a:lnTo>
                            <a:pt x="1088" y="761"/>
                          </a:lnTo>
                          <a:lnTo>
                            <a:pt x="1090" y="759"/>
                          </a:lnTo>
                          <a:lnTo>
                            <a:pt x="1091" y="759"/>
                          </a:lnTo>
                          <a:lnTo>
                            <a:pt x="1091" y="759"/>
                          </a:lnTo>
                          <a:lnTo>
                            <a:pt x="1095" y="757"/>
                          </a:lnTo>
                          <a:lnTo>
                            <a:pt x="1095" y="756"/>
                          </a:lnTo>
                          <a:lnTo>
                            <a:pt x="1097" y="754"/>
                          </a:lnTo>
                          <a:lnTo>
                            <a:pt x="1097" y="754"/>
                          </a:lnTo>
                          <a:lnTo>
                            <a:pt x="1097" y="754"/>
                          </a:lnTo>
                          <a:lnTo>
                            <a:pt x="1098" y="754"/>
                          </a:lnTo>
                          <a:lnTo>
                            <a:pt x="1098" y="752"/>
                          </a:lnTo>
                          <a:lnTo>
                            <a:pt x="1100" y="752"/>
                          </a:lnTo>
                          <a:lnTo>
                            <a:pt x="1103" y="749"/>
                          </a:lnTo>
                          <a:lnTo>
                            <a:pt x="1114" y="747"/>
                          </a:lnTo>
                          <a:lnTo>
                            <a:pt x="1116" y="745"/>
                          </a:lnTo>
                          <a:lnTo>
                            <a:pt x="1117" y="743"/>
                          </a:lnTo>
                          <a:lnTo>
                            <a:pt x="1117" y="743"/>
                          </a:lnTo>
                          <a:lnTo>
                            <a:pt x="1119" y="742"/>
                          </a:lnTo>
                          <a:lnTo>
                            <a:pt x="1126" y="742"/>
                          </a:lnTo>
                          <a:lnTo>
                            <a:pt x="1126" y="743"/>
                          </a:lnTo>
                          <a:lnTo>
                            <a:pt x="1128" y="743"/>
                          </a:lnTo>
                          <a:lnTo>
                            <a:pt x="1130" y="742"/>
                          </a:lnTo>
                          <a:lnTo>
                            <a:pt x="1131" y="742"/>
                          </a:lnTo>
                          <a:lnTo>
                            <a:pt x="1131" y="738"/>
                          </a:lnTo>
                          <a:lnTo>
                            <a:pt x="1130" y="736"/>
                          </a:lnTo>
                          <a:lnTo>
                            <a:pt x="1126" y="736"/>
                          </a:lnTo>
                          <a:lnTo>
                            <a:pt x="1126" y="735"/>
                          </a:lnTo>
                          <a:lnTo>
                            <a:pt x="1128" y="733"/>
                          </a:lnTo>
                          <a:lnTo>
                            <a:pt x="1128" y="733"/>
                          </a:lnTo>
                          <a:lnTo>
                            <a:pt x="1130" y="731"/>
                          </a:lnTo>
                          <a:lnTo>
                            <a:pt x="1130" y="731"/>
                          </a:lnTo>
                          <a:lnTo>
                            <a:pt x="1130" y="729"/>
                          </a:lnTo>
                          <a:lnTo>
                            <a:pt x="1135" y="728"/>
                          </a:lnTo>
                          <a:lnTo>
                            <a:pt x="1137" y="726"/>
                          </a:lnTo>
                          <a:close/>
                          <a:moveTo>
                            <a:pt x="1131" y="710"/>
                          </a:moveTo>
                          <a:lnTo>
                            <a:pt x="1133" y="710"/>
                          </a:lnTo>
                          <a:lnTo>
                            <a:pt x="1133" y="714"/>
                          </a:lnTo>
                          <a:lnTo>
                            <a:pt x="1133" y="714"/>
                          </a:lnTo>
                          <a:lnTo>
                            <a:pt x="1133" y="715"/>
                          </a:lnTo>
                          <a:lnTo>
                            <a:pt x="1131" y="717"/>
                          </a:lnTo>
                          <a:lnTo>
                            <a:pt x="1131" y="719"/>
                          </a:lnTo>
                          <a:lnTo>
                            <a:pt x="1130" y="719"/>
                          </a:lnTo>
                          <a:lnTo>
                            <a:pt x="1128" y="717"/>
                          </a:lnTo>
                          <a:lnTo>
                            <a:pt x="1128" y="717"/>
                          </a:lnTo>
                          <a:lnTo>
                            <a:pt x="1128" y="717"/>
                          </a:lnTo>
                          <a:lnTo>
                            <a:pt x="1128" y="715"/>
                          </a:lnTo>
                          <a:lnTo>
                            <a:pt x="1130" y="714"/>
                          </a:lnTo>
                          <a:lnTo>
                            <a:pt x="1130" y="712"/>
                          </a:lnTo>
                          <a:lnTo>
                            <a:pt x="1131" y="710"/>
                          </a:lnTo>
                          <a:close/>
                          <a:moveTo>
                            <a:pt x="1114" y="672"/>
                          </a:moveTo>
                          <a:lnTo>
                            <a:pt x="1121" y="672"/>
                          </a:lnTo>
                          <a:lnTo>
                            <a:pt x="1121" y="670"/>
                          </a:lnTo>
                          <a:lnTo>
                            <a:pt x="1123" y="670"/>
                          </a:lnTo>
                          <a:lnTo>
                            <a:pt x="1124" y="670"/>
                          </a:lnTo>
                          <a:lnTo>
                            <a:pt x="1124" y="672"/>
                          </a:lnTo>
                          <a:lnTo>
                            <a:pt x="1126" y="672"/>
                          </a:lnTo>
                          <a:lnTo>
                            <a:pt x="1126" y="674"/>
                          </a:lnTo>
                          <a:lnTo>
                            <a:pt x="1126" y="675"/>
                          </a:lnTo>
                          <a:lnTo>
                            <a:pt x="1124" y="677"/>
                          </a:lnTo>
                          <a:lnTo>
                            <a:pt x="1123" y="677"/>
                          </a:lnTo>
                          <a:lnTo>
                            <a:pt x="1123" y="674"/>
                          </a:lnTo>
                          <a:lnTo>
                            <a:pt x="1119" y="674"/>
                          </a:lnTo>
                          <a:lnTo>
                            <a:pt x="1116" y="674"/>
                          </a:lnTo>
                          <a:lnTo>
                            <a:pt x="1114" y="674"/>
                          </a:lnTo>
                          <a:lnTo>
                            <a:pt x="1114" y="672"/>
                          </a:lnTo>
                          <a:close/>
                          <a:moveTo>
                            <a:pt x="997" y="595"/>
                          </a:moveTo>
                          <a:lnTo>
                            <a:pt x="997" y="590"/>
                          </a:lnTo>
                          <a:lnTo>
                            <a:pt x="999" y="590"/>
                          </a:lnTo>
                          <a:lnTo>
                            <a:pt x="1001" y="588"/>
                          </a:lnTo>
                          <a:lnTo>
                            <a:pt x="1002" y="588"/>
                          </a:lnTo>
                          <a:lnTo>
                            <a:pt x="1004" y="588"/>
                          </a:lnTo>
                          <a:lnTo>
                            <a:pt x="1006" y="590"/>
                          </a:lnTo>
                          <a:lnTo>
                            <a:pt x="1007" y="593"/>
                          </a:lnTo>
                          <a:lnTo>
                            <a:pt x="1009" y="595"/>
                          </a:lnTo>
                          <a:lnTo>
                            <a:pt x="1011" y="599"/>
                          </a:lnTo>
                          <a:lnTo>
                            <a:pt x="1011" y="604"/>
                          </a:lnTo>
                          <a:lnTo>
                            <a:pt x="1009" y="604"/>
                          </a:lnTo>
                          <a:lnTo>
                            <a:pt x="1007" y="604"/>
                          </a:lnTo>
                          <a:lnTo>
                            <a:pt x="1006" y="606"/>
                          </a:lnTo>
                          <a:lnTo>
                            <a:pt x="1006" y="602"/>
                          </a:lnTo>
                          <a:lnTo>
                            <a:pt x="1004" y="602"/>
                          </a:lnTo>
                          <a:lnTo>
                            <a:pt x="1002" y="604"/>
                          </a:lnTo>
                          <a:lnTo>
                            <a:pt x="1001" y="604"/>
                          </a:lnTo>
                          <a:lnTo>
                            <a:pt x="1001" y="602"/>
                          </a:lnTo>
                          <a:lnTo>
                            <a:pt x="1001" y="602"/>
                          </a:lnTo>
                          <a:lnTo>
                            <a:pt x="1001" y="600"/>
                          </a:lnTo>
                          <a:lnTo>
                            <a:pt x="1001" y="599"/>
                          </a:lnTo>
                          <a:lnTo>
                            <a:pt x="999" y="599"/>
                          </a:lnTo>
                          <a:lnTo>
                            <a:pt x="999" y="602"/>
                          </a:lnTo>
                          <a:lnTo>
                            <a:pt x="997" y="602"/>
                          </a:lnTo>
                          <a:lnTo>
                            <a:pt x="995" y="597"/>
                          </a:lnTo>
                          <a:lnTo>
                            <a:pt x="997" y="595"/>
                          </a:lnTo>
                          <a:close/>
                          <a:moveTo>
                            <a:pt x="953" y="658"/>
                          </a:moveTo>
                          <a:lnTo>
                            <a:pt x="955" y="658"/>
                          </a:lnTo>
                          <a:lnTo>
                            <a:pt x="959" y="656"/>
                          </a:lnTo>
                          <a:lnTo>
                            <a:pt x="959" y="653"/>
                          </a:lnTo>
                          <a:lnTo>
                            <a:pt x="964" y="651"/>
                          </a:lnTo>
                          <a:lnTo>
                            <a:pt x="964" y="649"/>
                          </a:lnTo>
                          <a:lnTo>
                            <a:pt x="969" y="647"/>
                          </a:lnTo>
                          <a:lnTo>
                            <a:pt x="971" y="644"/>
                          </a:lnTo>
                          <a:lnTo>
                            <a:pt x="976" y="644"/>
                          </a:lnTo>
                          <a:lnTo>
                            <a:pt x="976" y="642"/>
                          </a:lnTo>
                          <a:lnTo>
                            <a:pt x="980" y="642"/>
                          </a:lnTo>
                          <a:lnTo>
                            <a:pt x="983" y="639"/>
                          </a:lnTo>
                          <a:lnTo>
                            <a:pt x="985" y="639"/>
                          </a:lnTo>
                          <a:lnTo>
                            <a:pt x="987" y="635"/>
                          </a:lnTo>
                          <a:lnTo>
                            <a:pt x="988" y="633"/>
                          </a:lnTo>
                          <a:lnTo>
                            <a:pt x="988" y="628"/>
                          </a:lnTo>
                          <a:lnTo>
                            <a:pt x="990" y="628"/>
                          </a:lnTo>
                          <a:lnTo>
                            <a:pt x="990" y="626"/>
                          </a:lnTo>
                          <a:lnTo>
                            <a:pt x="995" y="628"/>
                          </a:lnTo>
                          <a:lnTo>
                            <a:pt x="995" y="626"/>
                          </a:lnTo>
                          <a:lnTo>
                            <a:pt x="997" y="626"/>
                          </a:lnTo>
                          <a:lnTo>
                            <a:pt x="999" y="625"/>
                          </a:lnTo>
                          <a:lnTo>
                            <a:pt x="1001" y="625"/>
                          </a:lnTo>
                          <a:lnTo>
                            <a:pt x="1001" y="621"/>
                          </a:lnTo>
                          <a:lnTo>
                            <a:pt x="1001" y="621"/>
                          </a:lnTo>
                          <a:lnTo>
                            <a:pt x="1001" y="619"/>
                          </a:lnTo>
                          <a:lnTo>
                            <a:pt x="1002" y="619"/>
                          </a:lnTo>
                          <a:lnTo>
                            <a:pt x="1002" y="619"/>
                          </a:lnTo>
                          <a:lnTo>
                            <a:pt x="1004" y="623"/>
                          </a:lnTo>
                          <a:lnTo>
                            <a:pt x="1002" y="623"/>
                          </a:lnTo>
                          <a:lnTo>
                            <a:pt x="1004" y="623"/>
                          </a:lnTo>
                          <a:lnTo>
                            <a:pt x="1004" y="625"/>
                          </a:lnTo>
                          <a:lnTo>
                            <a:pt x="1004" y="625"/>
                          </a:lnTo>
                          <a:lnTo>
                            <a:pt x="1004" y="625"/>
                          </a:lnTo>
                          <a:lnTo>
                            <a:pt x="1006" y="621"/>
                          </a:lnTo>
                          <a:lnTo>
                            <a:pt x="1006" y="621"/>
                          </a:lnTo>
                          <a:lnTo>
                            <a:pt x="1004" y="619"/>
                          </a:lnTo>
                          <a:lnTo>
                            <a:pt x="1004" y="618"/>
                          </a:lnTo>
                          <a:lnTo>
                            <a:pt x="1006" y="618"/>
                          </a:lnTo>
                          <a:lnTo>
                            <a:pt x="1006" y="616"/>
                          </a:lnTo>
                          <a:lnTo>
                            <a:pt x="1013" y="618"/>
                          </a:lnTo>
                          <a:lnTo>
                            <a:pt x="1013" y="618"/>
                          </a:lnTo>
                          <a:lnTo>
                            <a:pt x="1018" y="616"/>
                          </a:lnTo>
                          <a:lnTo>
                            <a:pt x="1021" y="619"/>
                          </a:lnTo>
                          <a:lnTo>
                            <a:pt x="1023" y="619"/>
                          </a:lnTo>
                          <a:lnTo>
                            <a:pt x="1023" y="619"/>
                          </a:lnTo>
                          <a:lnTo>
                            <a:pt x="1023" y="618"/>
                          </a:lnTo>
                          <a:lnTo>
                            <a:pt x="1025" y="618"/>
                          </a:lnTo>
                          <a:lnTo>
                            <a:pt x="1027" y="618"/>
                          </a:lnTo>
                          <a:lnTo>
                            <a:pt x="1028" y="623"/>
                          </a:lnTo>
                          <a:lnTo>
                            <a:pt x="1030" y="623"/>
                          </a:lnTo>
                          <a:lnTo>
                            <a:pt x="1030" y="628"/>
                          </a:lnTo>
                          <a:lnTo>
                            <a:pt x="1030" y="628"/>
                          </a:lnTo>
                          <a:lnTo>
                            <a:pt x="1030" y="630"/>
                          </a:lnTo>
                          <a:lnTo>
                            <a:pt x="1034" y="632"/>
                          </a:lnTo>
                          <a:lnTo>
                            <a:pt x="1035" y="633"/>
                          </a:lnTo>
                          <a:lnTo>
                            <a:pt x="1037" y="637"/>
                          </a:lnTo>
                          <a:lnTo>
                            <a:pt x="1037" y="639"/>
                          </a:lnTo>
                          <a:lnTo>
                            <a:pt x="1046" y="639"/>
                          </a:lnTo>
                          <a:lnTo>
                            <a:pt x="1046" y="639"/>
                          </a:lnTo>
                          <a:lnTo>
                            <a:pt x="1048" y="639"/>
                          </a:lnTo>
                          <a:lnTo>
                            <a:pt x="1048" y="639"/>
                          </a:lnTo>
                          <a:lnTo>
                            <a:pt x="1049" y="640"/>
                          </a:lnTo>
                          <a:lnTo>
                            <a:pt x="1049" y="642"/>
                          </a:lnTo>
                          <a:lnTo>
                            <a:pt x="1049" y="642"/>
                          </a:lnTo>
                          <a:lnTo>
                            <a:pt x="1049" y="644"/>
                          </a:lnTo>
                          <a:lnTo>
                            <a:pt x="1049" y="644"/>
                          </a:lnTo>
                          <a:lnTo>
                            <a:pt x="1049" y="647"/>
                          </a:lnTo>
                          <a:lnTo>
                            <a:pt x="1051" y="649"/>
                          </a:lnTo>
                          <a:lnTo>
                            <a:pt x="1055" y="651"/>
                          </a:lnTo>
                          <a:lnTo>
                            <a:pt x="1056" y="651"/>
                          </a:lnTo>
                          <a:lnTo>
                            <a:pt x="1056" y="653"/>
                          </a:lnTo>
                          <a:lnTo>
                            <a:pt x="1055" y="653"/>
                          </a:lnTo>
                          <a:lnTo>
                            <a:pt x="1055" y="653"/>
                          </a:lnTo>
                          <a:lnTo>
                            <a:pt x="1055" y="660"/>
                          </a:lnTo>
                          <a:lnTo>
                            <a:pt x="1056" y="660"/>
                          </a:lnTo>
                          <a:lnTo>
                            <a:pt x="1058" y="668"/>
                          </a:lnTo>
                          <a:lnTo>
                            <a:pt x="1063" y="670"/>
                          </a:lnTo>
                          <a:lnTo>
                            <a:pt x="1067" y="674"/>
                          </a:lnTo>
                          <a:lnTo>
                            <a:pt x="1070" y="674"/>
                          </a:lnTo>
                          <a:lnTo>
                            <a:pt x="1072" y="677"/>
                          </a:lnTo>
                          <a:lnTo>
                            <a:pt x="1072" y="677"/>
                          </a:lnTo>
                          <a:lnTo>
                            <a:pt x="1072" y="675"/>
                          </a:lnTo>
                          <a:lnTo>
                            <a:pt x="1074" y="675"/>
                          </a:lnTo>
                          <a:lnTo>
                            <a:pt x="1074" y="677"/>
                          </a:lnTo>
                          <a:lnTo>
                            <a:pt x="1084" y="677"/>
                          </a:lnTo>
                          <a:lnTo>
                            <a:pt x="1084" y="677"/>
                          </a:lnTo>
                          <a:lnTo>
                            <a:pt x="1086" y="677"/>
                          </a:lnTo>
                          <a:lnTo>
                            <a:pt x="1086" y="679"/>
                          </a:lnTo>
                          <a:lnTo>
                            <a:pt x="1095" y="679"/>
                          </a:lnTo>
                          <a:lnTo>
                            <a:pt x="1097" y="682"/>
                          </a:lnTo>
                          <a:lnTo>
                            <a:pt x="1100" y="682"/>
                          </a:lnTo>
                          <a:lnTo>
                            <a:pt x="1103" y="682"/>
                          </a:lnTo>
                          <a:lnTo>
                            <a:pt x="1107" y="681"/>
                          </a:lnTo>
                          <a:lnTo>
                            <a:pt x="1110" y="681"/>
                          </a:lnTo>
                          <a:lnTo>
                            <a:pt x="1110" y="682"/>
                          </a:lnTo>
                          <a:lnTo>
                            <a:pt x="1112" y="682"/>
                          </a:lnTo>
                          <a:lnTo>
                            <a:pt x="1112" y="684"/>
                          </a:lnTo>
                          <a:lnTo>
                            <a:pt x="1112" y="684"/>
                          </a:lnTo>
                          <a:lnTo>
                            <a:pt x="1114" y="684"/>
                          </a:lnTo>
                          <a:lnTo>
                            <a:pt x="1116" y="686"/>
                          </a:lnTo>
                          <a:lnTo>
                            <a:pt x="1117" y="686"/>
                          </a:lnTo>
                          <a:lnTo>
                            <a:pt x="1117" y="689"/>
                          </a:lnTo>
                          <a:lnTo>
                            <a:pt x="1123" y="689"/>
                          </a:lnTo>
                          <a:lnTo>
                            <a:pt x="1123" y="695"/>
                          </a:lnTo>
                          <a:lnTo>
                            <a:pt x="1123" y="700"/>
                          </a:lnTo>
                          <a:lnTo>
                            <a:pt x="1126" y="702"/>
                          </a:lnTo>
                          <a:lnTo>
                            <a:pt x="1130" y="705"/>
                          </a:lnTo>
                          <a:lnTo>
                            <a:pt x="1128" y="707"/>
                          </a:lnTo>
                          <a:lnTo>
                            <a:pt x="1126" y="709"/>
                          </a:lnTo>
                          <a:lnTo>
                            <a:pt x="1126" y="707"/>
                          </a:lnTo>
                          <a:lnTo>
                            <a:pt x="1124" y="707"/>
                          </a:lnTo>
                          <a:lnTo>
                            <a:pt x="1123" y="709"/>
                          </a:lnTo>
                          <a:lnTo>
                            <a:pt x="1123" y="709"/>
                          </a:lnTo>
                          <a:lnTo>
                            <a:pt x="1121" y="709"/>
                          </a:lnTo>
                          <a:lnTo>
                            <a:pt x="1121" y="710"/>
                          </a:lnTo>
                          <a:lnTo>
                            <a:pt x="1123" y="710"/>
                          </a:lnTo>
                          <a:lnTo>
                            <a:pt x="1123" y="712"/>
                          </a:lnTo>
                          <a:lnTo>
                            <a:pt x="1123" y="712"/>
                          </a:lnTo>
                          <a:lnTo>
                            <a:pt x="1123" y="715"/>
                          </a:lnTo>
                          <a:lnTo>
                            <a:pt x="1119" y="715"/>
                          </a:lnTo>
                          <a:lnTo>
                            <a:pt x="1117" y="714"/>
                          </a:lnTo>
                          <a:lnTo>
                            <a:pt x="1117" y="712"/>
                          </a:lnTo>
                          <a:lnTo>
                            <a:pt x="1112" y="710"/>
                          </a:lnTo>
                          <a:lnTo>
                            <a:pt x="1112" y="710"/>
                          </a:lnTo>
                          <a:lnTo>
                            <a:pt x="1109" y="710"/>
                          </a:lnTo>
                          <a:lnTo>
                            <a:pt x="1109" y="707"/>
                          </a:lnTo>
                          <a:lnTo>
                            <a:pt x="1107" y="707"/>
                          </a:lnTo>
                          <a:lnTo>
                            <a:pt x="1107" y="707"/>
                          </a:lnTo>
                          <a:lnTo>
                            <a:pt x="1105" y="707"/>
                          </a:lnTo>
                          <a:lnTo>
                            <a:pt x="1105" y="707"/>
                          </a:lnTo>
                          <a:lnTo>
                            <a:pt x="1103" y="710"/>
                          </a:lnTo>
                          <a:lnTo>
                            <a:pt x="1102" y="710"/>
                          </a:lnTo>
                          <a:lnTo>
                            <a:pt x="1100" y="712"/>
                          </a:lnTo>
                          <a:lnTo>
                            <a:pt x="1098" y="714"/>
                          </a:lnTo>
                          <a:lnTo>
                            <a:pt x="1097" y="717"/>
                          </a:lnTo>
                          <a:lnTo>
                            <a:pt x="1097" y="717"/>
                          </a:lnTo>
                          <a:lnTo>
                            <a:pt x="1095" y="726"/>
                          </a:lnTo>
                          <a:lnTo>
                            <a:pt x="1097" y="726"/>
                          </a:lnTo>
                          <a:lnTo>
                            <a:pt x="1095" y="738"/>
                          </a:lnTo>
                          <a:lnTo>
                            <a:pt x="1091" y="738"/>
                          </a:lnTo>
                          <a:lnTo>
                            <a:pt x="1090" y="740"/>
                          </a:lnTo>
                          <a:lnTo>
                            <a:pt x="1088" y="743"/>
                          </a:lnTo>
                          <a:lnTo>
                            <a:pt x="1086" y="740"/>
                          </a:lnTo>
                          <a:lnTo>
                            <a:pt x="1084" y="736"/>
                          </a:lnTo>
                          <a:lnTo>
                            <a:pt x="1084" y="731"/>
                          </a:lnTo>
                          <a:lnTo>
                            <a:pt x="1083" y="728"/>
                          </a:lnTo>
                          <a:lnTo>
                            <a:pt x="1081" y="724"/>
                          </a:lnTo>
                          <a:lnTo>
                            <a:pt x="1081" y="724"/>
                          </a:lnTo>
                          <a:lnTo>
                            <a:pt x="1081" y="724"/>
                          </a:lnTo>
                          <a:lnTo>
                            <a:pt x="1079" y="722"/>
                          </a:lnTo>
                          <a:lnTo>
                            <a:pt x="1074" y="722"/>
                          </a:lnTo>
                          <a:lnTo>
                            <a:pt x="1072" y="726"/>
                          </a:lnTo>
                          <a:lnTo>
                            <a:pt x="1067" y="729"/>
                          </a:lnTo>
                          <a:lnTo>
                            <a:pt x="1067" y="729"/>
                          </a:lnTo>
                          <a:lnTo>
                            <a:pt x="1067" y="729"/>
                          </a:lnTo>
                          <a:lnTo>
                            <a:pt x="1067" y="728"/>
                          </a:lnTo>
                          <a:lnTo>
                            <a:pt x="1067" y="724"/>
                          </a:lnTo>
                          <a:lnTo>
                            <a:pt x="1070" y="721"/>
                          </a:lnTo>
                          <a:lnTo>
                            <a:pt x="1072" y="715"/>
                          </a:lnTo>
                          <a:lnTo>
                            <a:pt x="1074" y="710"/>
                          </a:lnTo>
                          <a:lnTo>
                            <a:pt x="1072" y="705"/>
                          </a:lnTo>
                          <a:lnTo>
                            <a:pt x="1072" y="705"/>
                          </a:lnTo>
                          <a:lnTo>
                            <a:pt x="1072" y="703"/>
                          </a:lnTo>
                          <a:lnTo>
                            <a:pt x="1070" y="702"/>
                          </a:lnTo>
                          <a:lnTo>
                            <a:pt x="1069" y="700"/>
                          </a:lnTo>
                          <a:lnTo>
                            <a:pt x="1070" y="698"/>
                          </a:lnTo>
                          <a:lnTo>
                            <a:pt x="1070" y="696"/>
                          </a:lnTo>
                          <a:lnTo>
                            <a:pt x="1070" y="696"/>
                          </a:lnTo>
                          <a:lnTo>
                            <a:pt x="1069" y="695"/>
                          </a:lnTo>
                          <a:lnTo>
                            <a:pt x="1067" y="693"/>
                          </a:lnTo>
                          <a:lnTo>
                            <a:pt x="1065" y="691"/>
                          </a:lnTo>
                          <a:lnTo>
                            <a:pt x="1063" y="691"/>
                          </a:lnTo>
                          <a:lnTo>
                            <a:pt x="1060" y="691"/>
                          </a:lnTo>
                          <a:lnTo>
                            <a:pt x="1056" y="686"/>
                          </a:lnTo>
                          <a:lnTo>
                            <a:pt x="1053" y="686"/>
                          </a:lnTo>
                          <a:lnTo>
                            <a:pt x="1053" y="688"/>
                          </a:lnTo>
                          <a:lnTo>
                            <a:pt x="1051" y="689"/>
                          </a:lnTo>
                          <a:lnTo>
                            <a:pt x="1049" y="689"/>
                          </a:lnTo>
                          <a:lnTo>
                            <a:pt x="1049" y="693"/>
                          </a:lnTo>
                          <a:lnTo>
                            <a:pt x="1048" y="695"/>
                          </a:lnTo>
                          <a:lnTo>
                            <a:pt x="1048" y="695"/>
                          </a:lnTo>
                          <a:lnTo>
                            <a:pt x="1046" y="695"/>
                          </a:lnTo>
                          <a:lnTo>
                            <a:pt x="1044" y="696"/>
                          </a:lnTo>
                          <a:lnTo>
                            <a:pt x="1042" y="700"/>
                          </a:lnTo>
                          <a:lnTo>
                            <a:pt x="1042" y="702"/>
                          </a:lnTo>
                          <a:lnTo>
                            <a:pt x="1041" y="703"/>
                          </a:lnTo>
                          <a:lnTo>
                            <a:pt x="1039" y="703"/>
                          </a:lnTo>
                          <a:lnTo>
                            <a:pt x="1039" y="703"/>
                          </a:lnTo>
                          <a:lnTo>
                            <a:pt x="1037" y="702"/>
                          </a:lnTo>
                          <a:lnTo>
                            <a:pt x="1035" y="702"/>
                          </a:lnTo>
                          <a:lnTo>
                            <a:pt x="1035" y="703"/>
                          </a:lnTo>
                          <a:lnTo>
                            <a:pt x="1034" y="705"/>
                          </a:lnTo>
                          <a:lnTo>
                            <a:pt x="1034" y="709"/>
                          </a:lnTo>
                          <a:lnTo>
                            <a:pt x="1034" y="714"/>
                          </a:lnTo>
                          <a:lnTo>
                            <a:pt x="1034" y="717"/>
                          </a:lnTo>
                          <a:lnTo>
                            <a:pt x="1032" y="719"/>
                          </a:lnTo>
                          <a:lnTo>
                            <a:pt x="1030" y="719"/>
                          </a:lnTo>
                          <a:lnTo>
                            <a:pt x="1028" y="719"/>
                          </a:lnTo>
                          <a:lnTo>
                            <a:pt x="1030" y="736"/>
                          </a:lnTo>
                          <a:lnTo>
                            <a:pt x="1030" y="736"/>
                          </a:lnTo>
                          <a:lnTo>
                            <a:pt x="1030" y="738"/>
                          </a:lnTo>
                          <a:lnTo>
                            <a:pt x="1032" y="738"/>
                          </a:lnTo>
                          <a:lnTo>
                            <a:pt x="1032" y="749"/>
                          </a:lnTo>
                          <a:lnTo>
                            <a:pt x="1030" y="749"/>
                          </a:lnTo>
                          <a:lnTo>
                            <a:pt x="1030" y="750"/>
                          </a:lnTo>
                          <a:lnTo>
                            <a:pt x="1028" y="752"/>
                          </a:lnTo>
                          <a:lnTo>
                            <a:pt x="1027" y="759"/>
                          </a:lnTo>
                          <a:lnTo>
                            <a:pt x="1025" y="759"/>
                          </a:lnTo>
                          <a:lnTo>
                            <a:pt x="1025" y="764"/>
                          </a:lnTo>
                          <a:lnTo>
                            <a:pt x="1025" y="764"/>
                          </a:lnTo>
                          <a:lnTo>
                            <a:pt x="1021" y="766"/>
                          </a:lnTo>
                          <a:lnTo>
                            <a:pt x="1020" y="768"/>
                          </a:lnTo>
                          <a:lnTo>
                            <a:pt x="1016" y="768"/>
                          </a:lnTo>
                          <a:lnTo>
                            <a:pt x="1014" y="768"/>
                          </a:lnTo>
                          <a:lnTo>
                            <a:pt x="1014" y="766"/>
                          </a:lnTo>
                          <a:lnTo>
                            <a:pt x="1013" y="764"/>
                          </a:lnTo>
                          <a:lnTo>
                            <a:pt x="1011" y="756"/>
                          </a:lnTo>
                          <a:lnTo>
                            <a:pt x="1009" y="756"/>
                          </a:lnTo>
                          <a:lnTo>
                            <a:pt x="1009" y="747"/>
                          </a:lnTo>
                          <a:lnTo>
                            <a:pt x="1009" y="747"/>
                          </a:lnTo>
                          <a:lnTo>
                            <a:pt x="1009" y="743"/>
                          </a:lnTo>
                          <a:lnTo>
                            <a:pt x="1007" y="743"/>
                          </a:lnTo>
                          <a:lnTo>
                            <a:pt x="1007" y="738"/>
                          </a:lnTo>
                          <a:lnTo>
                            <a:pt x="1009" y="738"/>
                          </a:lnTo>
                          <a:lnTo>
                            <a:pt x="1007" y="736"/>
                          </a:lnTo>
                          <a:lnTo>
                            <a:pt x="1009" y="736"/>
                          </a:lnTo>
                          <a:lnTo>
                            <a:pt x="1009" y="731"/>
                          </a:lnTo>
                          <a:lnTo>
                            <a:pt x="1009" y="731"/>
                          </a:lnTo>
                          <a:lnTo>
                            <a:pt x="1011" y="722"/>
                          </a:lnTo>
                          <a:lnTo>
                            <a:pt x="1013" y="722"/>
                          </a:lnTo>
                          <a:lnTo>
                            <a:pt x="1013" y="719"/>
                          </a:lnTo>
                          <a:lnTo>
                            <a:pt x="1014" y="719"/>
                          </a:lnTo>
                          <a:lnTo>
                            <a:pt x="1016" y="709"/>
                          </a:lnTo>
                          <a:lnTo>
                            <a:pt x="1018" y="709"/>
                          </a:lnTo>
                          <a:lnTo>
                            <a:pt x="1018" y="705"/>
                          </a:lnTo>
                          <a:lnTo>
                            <a:pt x="1018" y="702"/>
                          </a:lnTo>
                          <a:lnTo>
                            <a:pt x="1014" y="703"/>
                          </a:lnTo>
                          <a:lnTo>
                            <a:pt x="1013" y="705"/>
                          </a:lnTo>
                          <a:lnTo>
                            <a:pt x="1011" y="709"/>
                          </a:lnTo>
                          <a:lnTo>
                            <a:pt x="1009" y="712"/>
                          </a:lnTo>
                          <a:lnTo>
                            <a:pt x="1006" y="712"/>
                          </a:lnTo>
                          <a:lnTo>
                            <a:pt x="1007" y="709"/>
                          </a:lnTo>
                          <a:lnTo>
                            <a:pt x="1007" y="707"/>
                          </a:lnTo>
                          <a:lnTo>
                            <a:pt x="1009" y="703"/>
                          </a:lnTo>
                          <a:lnTo>
                            <a:pt x="1011" y="702"/>
                          </a:lnTo>
                          <a:lnTo>
                            <a:pt x="1013" y="702"/>
                          </a:lnTo>
                          <a:lnTo>
                            <a:pt x="1014" y="696"/>
                          </a:lnTo>
                          <a:lnTo>
                            <a:pt x="1016" y="696"/>
                          </a:lnTo>
                          <a:lnTo>
                            <a:pt x="1018" y="689"/>
                          </a:lnTo>
                          <a:lnTo>
                            <a:pt x="1018" y="689"/>
                          </a:lnTo>
                          <a:lnTo>
                            <a:pt x="1020" y="688"/>
                          </a:lnTo>
                          <a:lnTo>
                            <a:pt x="1020" y="686"/>
                          </a:lnTo>
                          <a:lnTo>
                            <a:pt x="1021" y="684"/>
                          </a:lnTo>
                          <a:lnTo>
                            <a:pt x="1025" y="684"/>
                          </a:lnTo>
                          <a:lnTo>
                            <a:pt x="1025" y="686"/>
                          </a:lnTo>
                          <a:lnTo>
                            <a:pt x="1027" y="686"/>
                          </a:lnTo>
                          <a:lnTo>
                            <a:pt x="1027" y="684"/>
                          </a:lnTo>
                          <a:lnTo>
                            <a:pt x="1030" y="682"/>
                          </a:lnTo>
                          <a:lnTo>
                            <a:pt x="1032" y="682"/>
                          </a:lnTo>
                          <a:lnTo>
                            <a:pt x="1035" y="682"/>
                          </a:lnTo>
                          <a:lnTo>
                            <a:pt x="1039" y="682"/>
                          </a:lnTo>
                          <a:lnTo>
                            <a:pt x="1039" y="681"/>
                          </a:lnTo>
                          <a:lnTo>
                            <a:pt x="1041" y="681"/>
                          </a:lnTo>
                          <a:lnTo>
                            <a:pt x="1041" y="679"/>
                          </a:lnTo>
                          <a:lnTo>
                            <a:pt x="1041" y="677"/>
                          </a:lnTo>
                          <a:lnTo>
                            <a:pt x="1044" y="679"/>
                          </a:lnTo>
                          <a:lnTo>
                            <a:pt x="1048" y="681"/>
                          </a:lnTo>
                          <a:lnTo>
                            <a:pt x="1051" y="682"/>
                          </a:lnTo>
                          <a:lnTo>
                            <a:pt x="1055" y="682"/>
                          </a:lnTo>
                          <a:lnTo>
                            <a:pt x="1055" y="679"/>
                          </a:lnTo>
                          <a:lnTo>
                            <a:pt x="1058" y="679"/>
                          </a:lnTo>
                          <a:lnTo>
                            <a:pt x="1058" y="681"/>
                          </a:lnTo>
                          <a:lnTo>
                            <a:pt x="1063" y="682"/>
                          </a:lnTo>
                          <a:lnTo>
                            <a:pt x="1063" y="679"/>
                          </a:lnTo>
                          <a:lnTo>
                            <a:pt x="1062" y="677"/>
                          </a:lnTo>
                          <a:lnTo>
                            <a:pt x="1060" y="675"/>
                          </a:lnTo>
                          <a:lnTo>
                            <a:pt x="1058" y="672"/>
                          </a:lnTo>
                          <a:lnTo>
                            <a:pt x="1049" y="674"/>
                          </a:lnTo>
                          <a:lnTo>
                            <a:pt x="1049" y="665"/>
                          </a:lnTo>
                          <a:lnTo>
                            <a:pt x="1048" y="665"/>
                          </a:lnTo>
                          <a:lnTo>
                            <a:pt x="1048" y="663"/>
                          </a:lnTo>
                          <a:lnTo>
                            <a:pt x="1046" y="665"/>
                          </a:lnTo>
                          <a:lnTo>
                            <a:pt x="1046" y="665"/>
                          </a:lnTo>
                          <a:lnTo>
                            <a:pt x="1042" y="665"/>
                          </a:lnTo>
                          <a:lnTo>
                            <a:pt x="1042" y="667"/>
                          </a:lnTo>
                          <a:lnTo>
                            <a:pt x="1034" y="668"/>
                          </a:lnTo>
                          <a:lnTo>
                            <a:pt x="1032" y="670"/>
                          </a:lnTo>
                          <a:lnTo>
                            <a:pt x="1023" y="672"/>
                          </a:lnTo>
                          <a:lnTo>
                            <a:pt x="1023" y="672"/>
                          </a:lnTo>
                          <a:lnTo>
                            <a:pt x="1021" y="672"/>
                          </a:lnTo>
                          <a:lnTo>
                            <a:pt x="1021" y="670"/>
                          </a:lnTo>
                          <a:lnTo>
                            <a:pt x="1021" y="670"/>
                          </a:lnTo>
                          <a:lnTo>
                            <a:pt x="1014" y="670"/>
                          </a:lnTo>
                          <a:lnTo>
                            <a:pt x="1013" y="663"/>
                          </a:lnTo>
                          <a:lnTo>
                            <a:pt x="1013" y="663"/>
                          </a:lnTo>
                          <a:lnTo>
                            <a:pt x="1011" y="660"/>
                          </a:lnTo>
                          <a:lnTo>
                            <a:pt x="1004" y="661"/>
                          </a:lnTo>
                          <a:lnTo>
                            <a:pt x="999" y="663"/>
                          </a:lnTo>
                          <a:lnTo>
                            <a:pt x="999" y="661"/>
                          </a:lnTo>
                          <a:lnTo>
                            <a:pt x="997" y="661"/>
                          </a:lnTo>
                          <a:lnTo>
                            <a:pt x="999" y="660"/>
                          </a:lnTo>
                          <a:lnTo>
                            <a:pt x="999" y="656"/>
                          </a:lnTo>
                          <a:lnTo>
                            <a:pt x="1001" y="656"/>
                          </a:lnTo>
                          <a:lnTo>
                            <a:pt x="1001" y="656"/>
                          </a:lnTo>
                          <a:lnTo>
                            <a:pt x="1002" y="656"/>
                          </a:lnTo>
                          <a:lnTo>
                            <a:pt x="1006" y="654"/>
                          </a:lnTo>
                          <a:lnTo>
                            <a:pt x="1007" y="653"/>
                          </a:lnTo>
                          <a:lnTo>
                            <a:pt x="1009" y="651"/>
                          </a:lnTo>
                          <a:lnTo>
                            <a:pt x="1009" y="651"/>
                          </a:lnTo>
                          <a:lnTo>
                            <a:pt x="1009" y="647"/>
                          </a:lnTo>
                          <a:lnTo>
                            <a:pt x="1004" y="649"/>
                          </a:lnTo>
                          <a:lnTo>
                            <a:pt x="1002" y="649"/>
                          </a:lnTo>
                          <a:lnTo>
                            <a:pt x="999" y="651"/>
                          </a:lnTo>
                          <a:lnTo>
                            <a:pt x="995" y="653"/>
                          </a:lnTo>
                          <a:lnTo>
                            <a:pt x="995" y="656"/>
                          </a:lnTo>
                          <a:lnTo>
                            <a:pt x="992" y="656"/>
                          </a:lnTo>
                          <a:lnTo>
                            <a:pt x="988" y="661"/>
                          </a:lnTo>
                          <a:lnTo>
                            <a:pt x="978" y="663"/>
                          </a:lnTo>
                          <a:lnTo>
                            <a:pt x="976" y="667"/>
                          </a:lnTo>
                          <a:lnTo>
                            <a:pt x="971" y="667"/>
                          </a:lnTo>
                          <a:lnTo>
                            <a:pt x="969" y="665"/>
                          </a:lnTo>
                          <a:lnTo>
                            <a:pt x="969" y="663"/>
                          </a:lnTo>
                          <a:lnTo>
                            <a:pt x="967" y="663"/>
                          </a:lnTo>
                          <a:lnTo>
                            <a:pt x="967" y="661"/>
                          </a:lnTo>
                          <a:lnTo>
                            <a:pt x="966" y="661"/>
                          </a:lnTo>
                          <a:lnTo>
                            <a:pt x="962" y="661"/>
                          </a:lnTo>
                          <a:lnTo>
                            <a:pt x="959" y="663"/>
                          </a:lnTo>
                          <a:lnTo>
                            <a:pt x="955" y="663"/>
                          </a:lnTo>
                          <a:lnTo>
                            <a:pt x="955" y="663"/>
                          </a:lnTo>
                          <a:lnTo>
                            <a:pt x="955" y="663"/>
                          </a:lnTo>
                          <a:lnTo>
                            <a:pt x="950" y="663"/>
                          </a:lnTo>
                          <a:lnTo>
                            <a:pt x="953" y="658"/>
                          </a:lnTo>
                          <a:close/>
                          <a:moveTo>
                            <a:pt x="910" y="42"/>
                          </a:moveTo>
                          <a:lnTo>
                            <a:pt x="910" y="40"/>
                          </a:lnTo>
                          <a:lnTo>
                            <a:pt x="908" y="40"/>
                          </a:lnTo>
                          <a:lnTo>
                            <a:pt x="908" y="38"/>
                          </a:lnTo>
                          <a:lnTo>
                            <a:pt x="913" y="36"/>
                          </a:lnTo>
                          <a:lnTo>
                            <a:pt x="915" y="38"/>
                          </a:lnTo>
                          <a:lnTo>
                            <a:pt x="917" y="38"/>
                          </a:lnTo>
                          <a:lnTo>
                            <a:pt x="915" y="40"/>
                          </a:lnTo>
                          <a:lnTo>
                            <a:pt x="911" y="42"/>
                          </a:lnTo>
                          <a:lnTo>
                            <a:pt x="911" y="42"/>
                          </a:lnTo>
                          <a:lnTo>
                            <a:pt x="911" y="42"/>
                          </a:lnTo>
                          <a:lnTo>
                            <a:pt x="910" y="42"/>
                          </a:lnTo>
                          <a:close/>
                          <a:moveTo>
                            <a:pt x="2" y="382"/>
                          </a:moveTo>
                          <a:lnTo>
                            <a:pt x="0" y="382"/>
                          </a:lnTo>
                          <a:lnTo>
                            <a:pt x="0" y="384"/>
                          </a:lnTo>
                          <a:lnTo>
                            <a:pt x="0" y="384"/>
                          </a:lnTo>
                          <a:lnTo>
                            <a:pt x="0" y="380"/>
                          </a:lnTo>
                          <a:lnTo>
                            <a:pt x="2" y="380"/>
                          </a:lnTo>
                          <a:lnTo>
                            <a:pt x="2" y="382"/>
                          </a:lnTo>
                          <a:close/>
                          <a:moveTo>
                            <a:pt x="322" y="401"/>
                          </a:moveTo>
                          <a:lnTo>
                            <a:pt x="320" y="401"/>
                          </a:lnTo>
                          <a:lnTo>
                            <a:pt x="320" y="398"/>
                          </a:lnTo>
                          <a:lnTo>
                            <a:pt x="320" y="398"/>
                          </a:lnTo>
                          <a:lnTo>
                            <a:pt x="320" y="396"/>
                          </a:lnTo>
                          <a:lnTo>
                            <a:pt x="316" y="396"/>
                          </a:lnTo>
                          <a:lnTo>
                            <a:pt x="313" y="396"/>
                          </a:lnTo>
                          <a:lnTo>
                            <a:pt x="311" y="396"/>
                          </a:lnTo>
                          <a:lnTo>
                            <a:pt x="309" y="389"/>
                          </a:lnTo>
                          <a:lnTo>
                            <a:pt x="311" y="389"/>
                          </a:lnTo>
                          <a:lnTo>
                            <a:pt x="311" y="387"/>
                          </a:lnTo>
                          <a:lnTo>
                            <a:pt x="313" y="389"/>
                          </a:lnTo>
                          <a:lnTo>
                            <a:pt x="315" y="389"/>
                          </a:lnTo>
                          <a:lnTo>
                            <a:pt x="318" y="389"/>
                          </a:lnTo>
                          <a:lnTo>
                            <a:pt x="318" y="393"/>
                          </a:lnTo>
                          <a:lnTo>
                            <a:pt x="320" y="396"/>
                          </a:lnTo>
                          <a:lnTo>
                            <a:pt x="322" y="398"/>
                          </a:lnTo>
                          <a:lnTo>
                            <a:pt x="322" y="401"/>
                          </a:lnTo>
                          <a:close/>
                          <a:moveTo>
                            <a:pt x="330" y="384"/>
                          </a:moveTo>
                          <a:lnTo>
                            <a:pt x="329" y="384"/>
                          </a:lnTo>
                          <a:lnTo>
                            <a:pt x="329" y="380"/>
                          </a:lnTo>
                          <a:lnTo>
                            <a:pt x="329" y="380"/>
                          </a:lnTo>
                          <a:lnTo>
                            <a:pt x="329" y="380"/>
                          </a:lnTo>
                          <a:lnTo>
                            <a:pt x="330" y="380"/>
                          </a:lnTo>
                          <a:lnTo>
                            <a:pt x="330" y="384"/>
                          </a:lnTo>
                          <a:close/>
                          <a:moveTo>
                            <a:pt x="395" y="131"/>
                          </a:moveTo>
                          <a:lnTo>
                            <a:pt x="395" y="131"/>
                          </a:lnTo>
                          <a:lnTo>
                            <a:pt x="395" y="129"/>
                          </a:lnTo>
                          <a:lnTo>
                            <a:pt x="395" y="129"/>
                          </a:lnTo>
                          <a:lnTo>
                            <a:pt x="395" y="131"/>
                          </a:lnTo>
                          <a:close/>
                          <a:moveTo>
                            <a:pt x="423" y="515"/>
                          </a:moveTo>
                          <a:lnTo>
                            <a:pt x="421" y="515"/>
                          </a:lnTo>
                          <a:lnTo>
                            <a:pt x="421" y="513"/>
                          </a:lnTo>
                          <a:lnTo>
                            <a:pt x="423" y="513"/>
                          </a:lnTo>
                          <a:lnTo>
                            <a:pt x="423" y="515"/>
                          </a:lnTo>
                          <a:close/>
                          <a:moveTo>
                            <a:pt x="514" y="651"/>
                          </a:moveTo>
                          <a:lnTo>
                            <a:pt x="510" y="651"/>
                          </a:lnTo>
                          <a:lnTo>
                            <a:pt x="510" y="653"/>
                          </a:lnTo>
                          <a:lnTo>
                            <a:pt x="508" y="653"/>
                          </a:lnTo>
                          <a:lnTo>
                            <a:pt x="508" y="654"/>
                          </a:lnTo>
                          <a:lnTo>
                            <a:pt x="508" y="654"/>
                          </a:lnTo>
                          <a:lnTo>
                            <a:pt x="508" y="654"/>
                          </a:lnTo>
                          <a:lnTo>
                            <a:pt x="508" y="654"/>
                          </a:lnTo>
                          <a:lnTo>
                            <a:pt x="505" y="656"/>
                          </a:lnTo>
                          <a:lnTo>
                            <a:pt x="505" y="653"/>
                          </a:lnTo>
                          <a:lnTo>
                            <a:pt x="508" y="651"/>
                          </a:lnTo>
                          <a:lnTo>
                            <a:pt x="512" y="647"/>
                          </a:lnTo>
                          <a:lnTo>
                            <a:pt x="512" y="649"/>
                          </a:lnTo>
                          <a:lnTo>
                            <a:pt x="514" y="649"/>
                          </a:lnTo>
                          <a:lnTo>
                            <a:pt x="514" y="651"/>
                          </a:lnTo>
                          <a:close/>
                          <a:moveTo>
                            <a:pt x="580" y="283"/>
                          </a:moveTo>
                          <a:lnTo>
                            <a:pt x="580" y="284"/>
                          </a:lnTo>
                          <a:lnTo>
                            <a:pt x="573" y="284"/>
                          </a:lnTo>
                          <a:lnTo>
                            <a:pt x="569" y="284"/>
                          </a:lnTo>
                          <a:lnTo>
                            <a:pt x="566" y="286"/>
                          </a:lnTo>
                          <a:lnTo>
                            <a:pt x="562" y="288"/>
                          </a:lnTo>
                          <a:lnTo>
                            <a:pt x="559" y="288"/>
                          </a:lnTo>
                          <a:lnTo>
                            <a:pt x="557" y="284"/>
                          </a:lnTo>
                          <a:lnTo>
                            <a:pt x="550" y="284"/>
                          </a:lnTo>
                          <a:lnTo>
                            <a:pt x="550" y="284"/>
                          </a:lnTo>
                          <a:lnTo>
                            <a:pt x="548" y="284"/>
                          </a:lnTo>
                          <a:lnTo>
                            <a:pt x="547" y="284"/>
                          </a:lnTo>
                          <a:lnTo>
                            <a:pt x="545" y="284"/>
                          </a:lnTo>
                          <a:lnTo>
                            <a:pt x="543" y="284"/>
                          </a:lnTo>
                          <a:lnTo>
                            <a:pt x="541" y="283"/>
                          </a:lnTo>
                          <a:lnTo>
                            <a:pt x="540" y="283"/>
                          </a:lnTo>
                          <a:lnTo>
                            <a:pt x="540" y="281"/>
                          </a:lnTo>
                          <a:lnTo>
                            <a:pt x="543" y="281"/>
                          </a:lnTo>
                          <a:lnTo>
                            <a:pt x="545" y="281"/>
                          </a:lnTo>
                          <a:lnTo>
                            <a:pt x="547" y="279"/>
                          </a:lnTo>
                          <a:lnTo>
                            <a:pt x="548" y="279"/>
                          </a:lnTo>
                          <a:lnTo>
                            <a:pt x="550" y="279"/>
                          </a:lnTo>
                          <a:lnTo>
                            <a:pt x="552" y="276"/>
                          </a:lnTo>
                          <a:lnTo>
                            <a:pt x="555" y="276"/>
                          </a:lnTo>
                          <a:lnTo>
                            <a:pt x="559" y="276"/>
                          </a:lnTo>
                          <a:lnTo>
                            <a:pt x="561" y="277"/>
                          </a:lnTo>
                          <a:lnTo>
                            <a:pt x="566" y="277"/>
                          </a:lnTo>
                          <a:lnTo>
                            <a:pt x="566" y="281"/>
                          </a:lnTo>
                          <a:lnTo>
                            <a:pt x="566" y="281"/>
                          </a:lnTo>
                          <a:lnTo>
                            <a:pt x="566" y="281"/>
                          </a:lnTo>
                          <a:lnTo>
                            <a:pt x="580" y="281"/>
                          </a:lnTo>
                          <a:lnTo>
                            <a:pt x="580" y="283"/>
                          </a:lnTo>
                          <a:lnTo>
                            <a:pt x="580" y="283"/>
                          </a:lnTo>
                          <a:lnTo>
                            <a:pt x="580" y="283"/>
                          </a:lnTo>
                          <a:close/>
                          <a:moveTo>
                            <a:pt x="580" y="230"/>
                          </a:moveTo>
                          <a:lnTo>
                            <a:pt x="580" y="232"/>
                          </a:lnTo>
                          <a:lnTo>
                            <a:pt x="576" y="232"/>
                          </a:lnTo>
                          <a:lnTo>
                            <a:pt x="571" y="232"/>
                          </a:lnTo>
                          <a:lnTo>
                            <a:pt x="568" y="232"/>
                          </a:lnTo>
                          <a:lnTo>
                            <a:pt x="566" y="230"/>
                          </a:lnTo>
                          <a:lnTo>
                            <a:pt x="564" y="228"/>
                          </a:lnTo>
                          <a:lnTo>
                            <a:pt x="557" y="230"/>
                          </a:lnTo>
                          <a:lnTo>
                            <a:pt x="557" y="230"/>
                          </a:lnTo>
                          <a:lnTo>
                            <a:pt x="557" y="230"/>
                          </a:lnTo>
                          <a:lnTo>
                            <a:pt x="557" y="235"/>
                          </a:lnTo>
                          <a:lnTo>
                            <a:pt x="557" y="235"/>
                          </a:lnTo>
                          <a:lnTo>
                            <a:pt x="561" y="237"/>
                          </a:lnTo>
                          <a:lnTo>
                            <a:pt x="564" y="239"/>
                          </a:lnTo>
                          <a:lnTo>
                            <a:pt x="568" y="241"/>
                          </a:lnTo>
                          <a:lnTo>
                            <a:pt x="569" y="241"/>
                          </a:lnTo>
                          <a:lnTo>
                            <a:pt x="569" y="244"/>
                          </a:lnTo>
                          <a:lnTo>
                            <a:pt x="569" y="242"/>
                          </a:lnTo>
                          <a:lnTo>
                            <a:pt x="568" y="242"/>
                          </a:lnTo>
                          <a:lnTo>
                            <a:pt x="568" y="242"/>
                          </a:lnTo>
                          <a:lnTo>
                            <a:pt x="562" y="242"/>
                          </a:lnTo>
                          <a:lnTo>
                            <a:pt x="562" y="241"/>
                          </a:lnTo>
                          <a:lnTo>
                            <a:pt x="561" y="241"/>
                          </a:lnTo>
                          <a:lnTo>
                            <a:pt x="555" y="241"/>
                          </a:lnTo>
                          <a:lnTo>
                            <a:pt x="552" y="242"/>
                          </a:lnTo>
                          <a:lnTo>
                            <a:pt x="547" y="244"/>
                          </a:lnTo>
                          <a:lnTo>
                            <a:pt x="543" y="246"/>
                          </a:lnTo>
                          <a:lnTo>
                            <a:pt x="541" y="246"/>
                          </a:lnTo>
                          <a:lnTo>
                            <a:pt x="541" y="248"/>
                          </a:lnTo>
                          <a:lnTo>
                            <a:pt x="540" y="248"/>
                          </a:lnTo>
                          <a:lnTo>
                            <a:pt x="538" y="249"/>
                          </a:lnTo>
                          <a:lnTo>
                            <a:pt x="536" y="249"/>
                          </a:lnTo>
                          <a:lnTo>
                            <a:pt x="534" y="253"/>
                          </a:lnTo>
                          <a:lnTo>
                            <a:pt x="534" y="253"/>
                          </a:lnTo>
                          <a:lnTo>
                            <a:pt x="534" y="253"/>
                          </a:lnTo>
                          <a:lnTo>
                            <a:pt x="533" y="255"/>
                          </a:lnTo>
                          <a:lnTo>
                            <a:pt x="533" y="255"/>
                          </a:lnTo>
                          <a:lnTo>
                            <a:pt x="533" y="248"/>
                          </a:lnTo>
                          <a:lnTo>
                            <a:pt x="534" y="248"/>
                          </a:lnTo>
                          <a:lnTo>
                            <a:pt x="534" y="248"/>
                          </a:lnTo>
                          <a:lnTo>
                            <a:pt x="538" y="246"/>
                          </a:lnTo>
                          <a:lnTo>
                            <a:pt x="538" y="244"/>
                          </a:lnTo>
                          <a:lnTo>
                            <a:pt x="541" y="242"/>
                          </a:lnTo>
                          <a:lnTo>
                            <a:pt x="543" y="241"/>
                          </a:lnTo>
                          <a:lnTo>
                            <a:pt x="545" y="239"/>
                          </a:lnTo>
                          <a:lnTo>
                            <a:pt x="548" y="239"/>
                          </a:lnTo>
                          <a:lnTo>
                            <a:pt x="552" y="239"/>
                          </a:lnTo>
                          <a:lnTo>
                            <a:pt x="552" y="235"/>
                          </a:lnTo>
                          <a:lnTo>
                            <a:pt x="548" y="235"/>
                          </a:lnTo>
                          <a:lnTo>
                            <a:pt x="547" y="234"/>
                          </a:lnTo>
                          <a:lnTo>
                            <a:pt x="538" y="234"/>
                          </a:lnTo>
                          <a:lnTo>
                            <a:pt x="538" y="235"/>
                          </a:lnTo>
                          <a:lnTo>
                            <a:pt x="538" y="235"/>
                          </a:lnTo>
                          <a:lnTo>
                            <a:pt x="534" y="237"/>
                          </a:lnTo>
                          <a:lnTo>
                            <a:pt x="533" y="239"/>
                          </a:lnTo>
                          <a:lnTo>
                            <a:pt x="533" y="239"/>
                          </a:lnTo>
                          <a:lnTo>
                            <a:pt x="533" y="242"/>
                          </a:lnTo>
                          <a:lnTo>
                            <a:pt x="529" y="242"/>
                          </a:lnTo>
                          <a:lnTo>
                            <a:pt x="529" y="248"/>
                          </a:lnTo>
                          <a:lnTo>
                            <a:pt x="529" y="249"/>
                          </a:lnTo>
                          <a:lnTo>
                            <a:pt x="527" y="251"/>
                          </a:lnTo>
                          <a:lnTo>
                            <a:pt x="526" y="251"/>
                          </a:lnTo>
                          <a:lnTo>
                            <a:pt x="512" y="248"/>
                          </a:lnTo>
                          <a:lnTo>
                            <a:pt x="512" y="248"/>
                          </a:lnTo>
                          <a:lnTo>
                            <a:pt x="510" y="246"/>
                          </a:lnTo>
                          <a:lnTo>
                            <a:pt x="508" y="244"/>
                          </a:lnTo>
                          <a:lnTo>
                            <a:pt x="507" y="244"/>
                          </a:lnTo>
                          <a:lnTo>
                            <a:pt x="507" y="242"/>
                          </a:lnTo>
                          <a:lnTo>
                            <a:pt x="508" y="241"/>
                          </a:lnTo>
                          <a:lnTo>
                            <a:pt x="508" y="241"/>
                          </a:lnTo>
                          <a:lnTo>
                            <a:pt x="510" y="239"/>
                          </a:lnTo>
                          <a:lnTo>
                            <a:pt x="512" y="239"/>
                          </a:lnTo>
                          <a:lnTo>
                            <a:pt x="510" y="237"/>
                          </a:lnTo>
                          <a:lnTo>
                            <a:pt x="508" y="234"/>
                          </a:lnTo>
                          <a:lnTo>
                            <a:pt x="510" y="234"/>
                          </a:lnTo>
                          <a:lnTo>
                            <a:pt x="514" y="232"/>
                          </a:lnTo>
                          <a:lnTo>
                            <a:pt x="514" y="230"/>
                          </a:lnTo>
                          <a:lnTo>
                            <a:pt x="517" y="230"/>
                          </a:lnTo>
                          <a:lnTo>
                            <a:pt x="517" y="228"/>
                          </a:lnTo>
                          <a:lnTo>
                            <a:pt x="517" y="228"/>
                          </a:lnTo>
                          <a:lnTo>
                            <a:pt x="517" y="227"/>
                          </a:lnTo>
                          <a:lnTo>
                            <a:pt x="517" y="223"/>
                          </a:lnTo>
                          <a:lnTo>
                            <a:pt x="514" y="220"/>
                          </a:lnTo>
                          <a:lnTo>
                            <a:pt x="510" y="218"/>
                          </a:lnTo>
                          <a:lnTo>
                            <a:pt x="510" y="216"/>
                          </a:lnTo>
                          <a:lnTo>
                            <a:pt x="515" y="218"/>
                          </a:lnTo>
                          <a:lnTo>
                            <a:pt x="519" y="218"/>
                          </a:lnTo>
                          <a:lnTo>
                            <a:pt x="524" y="220"/>
                          </a:lnTo>
                          <a:lnTo>
                            <a:pt x="529" y="220"/>
                          </a:lnTo>
                          <a:lnTo>
                            <a:pt x="529" y="214"/>
                          </a:lnTo>
                          <a:lnTo>
                            <a:pt x="526" y="214"/>
                          </a:lnTo>
                          <a:lnTo>
                            <a:pt x="526" y="213"/>
                          </a:lnTo>
                          <a:lnTo>
                            <a:pt x="522" y="209"/>
                          </a:lnTo>
                          <a:lnTo>
                            <a:pt x="522" y="209"/>
                          </a:lnTo>
                          <a:lnTo>
                            <a:pt x="512" y="209"/>
                          </a:lnTo>
                          <a:lnTo>
                            <a:pt x="512" y="208"/>
                          </a:lnTo>
                          <a:lnTo>
                            <a:pt x="505" y="208"/>
                          </a:lnTo>
                          <a:lnTo>
                            <a:pt x="505" y="206"/>
                          </a:lnTo>
                          <a:lnTo>
                            <a:pt x="500" y="206"/>
                          </a:lnTo>
                          <a:lnTo>
                            <a:pt x="500" y="208"/>
                          </a:lnTo>
                          <a:lnTo>
                            <a:pt x="493" y="208"/>
                          </a:lnTo>
                          <a:lnTo>
                            <a:pt x="493" y="202"/>
                          </a:lnTo>
                          <a:lnTo>
                            <a:pt x="496" y="202"/>
                          </a:lnTo>
                          <a:lnTo>
                            <a:pt x="500" y="202"/>
                          </a:lnTo>
                          <a:lnTo>
                            <a:pt x="503" y="202"/>
                          </a:lnTo>
                          <a:lnTo>
                            <a:pt x="505" y="199"/>
                          </a:lnTo>
                          <a:lnTo>
                            <a:pt x="507" y="199"/>
                          </a:lnTo>
                          <a:lnTo>
                            <a:pt x="510" y="201"/>
                          </a:lnTo>
                          <a:lnTo>
                            <a:pt x="514" y="202"/>
                          </a:lnTo>
                          <a:lnTo>
                            <a:pt x="517" y="201"/>
                          </a:lnTo>
                          <a:lnTo>
                            <a:pt x="517" y="201"/>
                          </a:lnTo>
                          <a:lnTo>
                            <a:pt x="519" y="201"/>
                          </a:lnTo>
                          <a:lnTo>
                            <a:pt x="519" y="199"/>
                          </a:lnTo>
                          <a:lnTo>
                            <a:pt x="527" y="199"/>
                          </a:lnTo>
                          <a:lnTo>
                            <a:pt x="527" y="197"/>
                          </a:lnTo>
                          <a:lnTo>
                            <a:pt x="529" y="197"/>
                          </a:lnTo>
                          <a:lnTo>
                            <a:pt x="529" y="197"/>
                          </a:lnTo>
                          <a:lnTo>
                            <a:pt x="533" y="197"/>
                          </a:lnTo>
                          <a:lnTo>
                            <a:pt x="533" y="195"/>
                          </a:lnTo>
                          <a:lnTo>
                            <a:pt x="540" y="195"/>
                          </a:lnTo>
                          <a:lnTo>
                            <a:pt x="540" y="194"/>
                          </a:lnTo>
                          <a:lnTo>
                            <a:pt x="545" y="194"/>
                          </a:lnTo>
                          <a:lnTo>
                            <a:pt x="545" y="192"/>
                          </a:lnTo>
                          <a:lnTo>
                            <a:pt x="547" y="192"/>
                          </a:lnTo>
                          <a:lnTo>
                            <a:pt x="547" y="194"/>
                          </a:lnTo>
                          <a:lnTo>
                            <a:pt x="547" y="194"/>
                          </a:lnTo>
                          <a:lnTo>
                            <a:pt x="554" y="192"/>
                          </a:lnTo>
                          <a:lnTo>
                            <a:pt x="555" y="194"/>
                          </a:lnTo>
                          <a:lnTo>
                            <a:pt x="559" y="194"/>
                          </a:lnTo>
                          <a:lnTo>
                            <a:pt x="559" y="195"/>
                          </a:lnTo>
                          <a:lnTo>
                            <a:pt x="561" y="195"/>
                          </a:lnTo>
                          <a:lnTo>
                            <a:pt x="561" y="197"/>
                          </a:lnTo>
                          <a:lnTo>
                            <a:pt x="568" y="197"/>
                          </a:lnTo>
                          <a:lnTo>
                            <a:pt x="568" y="199"/>
                          </a:lnTo>
                          <a:lnTo>
                            <a:pt x="564" y="201"/>
                          </a:lnTo>
                          <a:lnTo>
                            <a:pt x="561" y="201"/>
                          </a:lnTo>
                          <a:lnTo>
                            <a:pt x="557" y="201"/>
                          </a:lnTo>
                          <a:lnTo>
                            <a:pt x="552" y="201"/>
                          </a:lnTo>
                          <a:lnTo>
                            <a:pt x="550" y="204"/>
                          </a:lnTo>
                          <a:lnTo>
                            <a:pt x="547" y="204"/>
                          </a:lnTo>
                          <a:lnTo>
                            <a:pt x="550" y="206"/>
                          </a:lnTo>
                          <a:lnTo>
                            <a:pt x="552" y="206"/>
                          </a:lnTo>
                          <a:lnTo>
                            <a:pt x="554" y="206"/>
                          </a:lnTo>
                          <a:lnTo>
                            <a:pt x="557" y="206"/>
                          </a:lnTo>
                          <a:lnTo>
                            <a:pt x="557" y="208"/>
                          </a:lnTo>
                          <a:lnTo>
                            <a:pt x="566" y="209"/>
                          </a:lnTo>
                          <a:lnTo>
                            <a:pt x="566" y="209"/>
                          </a:lnTo>
                          <a:lnTo>
                            <a:pt x="568" y="209"/>
                          </a:lnTo>
                          <a:lnTo>
                            <a:pt x="568" y="211"/>
                          </a:lnTo>
                          <a:lnTo>
                            <a:pt x="571" y="211"/>
                          </a:lnTo>
                          <a:lnTo>
                            <a:pt x="576" y="211"/>
                          </a:lnTo>
                          <a:lnTo>
                            <a:pt x="580" y="211"/>
                          </a:lnTo>
                          <a:lnTo>
                            <a:pt x="582" y="209"/>
                          </a:lnTo>
                          <a:lnTo>
                            <a:pt x="583" y="209"/>
                          </a:lnTo>
                          <a:lnTo>
                            <a:pt x="585" y="209"/>
                          </a:lnTo>
                          <a:lnTo>
                            <a:pt x="587" y="211"/>
                          </a:lnTo>
                          <a:lnTo>
                            <a:pt x="585" y="216"/>
                          </a:lnTo>
                          <a:lnTo>
                            <a:pt x="583" y="220"/>
                          </a:lnTo>
                          <a:lnTo>
                            <a:pt x="580" y="223"/>
                          </a:lnTo>
                          <a:lnTo>
                            <a:pt x="580" y="225"/>
                          </a:lnTo>
                          <a:lnTo>
                            <a:pt x="582" y="227"/>
                          </a:lnTo>
                          <a:lnTo>
                            <a:pt x="583" y="230"/>
                          </a:lnTo>
                          <a:lnTo>
                            <a:pt x="580" y="230"/>
                          </a:lnTo>
                          <a:close/>
                          <a:moveTo>
                            <a:pt x="658" y="780"/>
                          </a:moveTo>
                          <a:lnTo>
                            <a:pt x="657" y="780"/>
                          </a:lnTo>
                          <a:lnTo>
                            <a:pt x="653" y="773"/>
                          </a:lnTo>
                          <a:lnTo>
                            <a:pt x="648" y="770"/>
                          </a:lnTo>
                          <a:lnTo>
                            <a:pt x="648" y="766"/>
                          </a:lnTo>
                          <a:lnTo>
                            <a:pt x="648" y="764"/>
                          </a:lnTo>
                          <a:lnTo>
                            <a:pt x="650" y="761"/>
                          </a:lnTo>
                          <a:lnTo>
                            <a:pt x="651" y="761"/>
                          </a:lnTo>
                          <a:lnTo>
                            <a:pt x="651" y="766"/>
                          </a:lnTo>
                          <a:lnTo>
                            <a:pt x="653" y="768"/>
                          </a:lnTo>
                          <a:lnTo>
                            <a:pt x="657" y="768"/>
                          </a:lnTo>
                          <a:lnTo>
                            <a:pt x="657" y="766"/>
                          </a:lnTo>
                          <a:lnTo>
                            <a:pt x="658" y="766"/>
                          </a:lnTo>
                          <a:lnTo>
                            <a:pt x="660" y="764"/>
                          </a:lnTo>
                          <a:lnTo>
                            <a:pt x="660" y="768"/>
                          </a:lnTo>
                          <a:lnTo>
                            <a:pt x="660" y="770"/>
                          </a:lnTo>
                          <a:lnTo>
                            <a:pt x="660" y="771"/>
                          </a:lnTo>
                          <a:lnTo>
                            <a:pt x="662" y="773"/>
                          </a:lnTo>
                          <a:lnTo>
                            <a:pt x="662" y="775"/>
                          </a:lnTo>
                          <a:lnTo>
                            <a:pt x="662" y="777"/>
                          </a:lnTo>
                          <a:lnTo>
                            <a:pt x="660" y="778"/>
                          </a:lnTo>
                          <a:lnTo>
                            <a:pt x="658" y="780"/>
                          </a:lnTo>
                          <a:close/>
                          <a:moveTo>
                            <a:pt x="671" y="309"/>
                          </a:moveTo>
                          <a:lnTo>
                            <a:pt x="671" y="311"/>
                          </a:lnTo>
                          <a:lnTo>
                            <a:pt x="667" y="314"/>
                          </a:lnTo>
                          <a:lnTo>
                            <a:pt x="665" y="314"/>
                          </a:lnTo>
                          <a:lnTo>
                            <a:pt x="662" y="319"/>
                          </a:lnTo>
                          <a:lnTo>
                            <a:pt x="660" y="319"/>
                          </a:lnTo>
                          <a:lnTo>
                            <a:pt x="660" y="323"/>
                          </a:lnTo>
                          <a:lnTo>
                            <a:pt x="658" y="324"/>
                          </a:lnTo>
                          <a:lnTo>
                            <a:pt x="655" y="324"/>
                          </a:lnTo>
                          <a:lnTo>
                            <a:pt x="653" y="326"/>
                          </a:lnTo>
                          <a:lnTo>
                            <a:pt x="651" y="326"/>
                          </a:lnTo>
                          <a:lnTo>
                            <a:pt x="650" y="326"/>
                          </a:lnTo>
                          <a:lnTo>
                            <a:pt x="648" y="323"/>
                          </a:lnTo>
                          <a:lnTo>
                            <a:pt x="644" y="324"/>
                          </a:lnTo>
                          <a:lnTo>
                            <a:pt x="643" y="324"/>
                          </a:lnTo>
                          <a:lnTo>
                            <a:pt x="641" y="326"/>
                          </a:lnTo>
                          <a:lnTo>
                            <a:pt x="641" y="328"/>
                          </a:lnTo>
                          <a:lnTo>
                            <a:pt x="639" y="330"/>
                          </a:lnTo>
                          <a:lnTo>
                            <a:pt x="637" y="330"/>
                          </a:lnTo>
                          <a:lnTo>
                            <a:pt x="637" y="331"/>
                          </a:lnTo>
                          <a:lnTo>
                            <a:pt x="632" y="335"/>
                          </a:lnTo>
                          <a:lnTo>
                            <a:pt x="632" y="337"/>
                          </a:lnTo>
                          <a:lnTo>
                            <a:pt x="630" y="337"/>
                          </a:lnTo>
                          <a:lnTo>
                            <a:pt x="629" y="335"/>
                          </a:lnTo>
                          <a:lnTo>
                            <a:pt x="625" y="335"/>
                          </a:lnTo>
                          <a:lnTo>
                            <a:pt x="625" y="337"/>
                          </a:lnTo>
                          <a:lnTo>
                            <a:pt x="618" y="337"/>
                          </a:lnTo>
                          <a:lnTo>
                            <a:pt x="618" y="338"/>
                          </a:lnTo>
                          <a:lnTo>
                            <a:pt x="613" y="337"/>
                          </a:lnTo>
                          <a:lnTo>
                            <a:pt x="613" y="338"/>
                          </a:lnTo>
                          <a:lnTo>
                            <a:pt x="611" y="338"/>
                          </a:lnTo>
                          <a:lnTo>
                            <a:pt x="611" y="338"/>
                          </a:lnTo>
                          <a:lnTo>
                            <a:pt x="608" y="340"/>
                          </a:lnTo>
                          <a:lnTo>
                            <a:pt x="606" y="338"/>
                          </a:lnTo>
                          <a:lnTo>
                            <a:pt x="604" y="338"/>
                          </a:lnTo>
                          <a:lnTo>
                            <a:pt x="601" y="331"/>
                          </a:lnTo>
                          <a:lnTo>
                            <a:pt x="599" y="331"/>
                          </a:lnTo>
                          <a:lnTo>
                            <a:pt x="596" y="330"/>
                          </a:lnTo>
                          <a:lnTo>
                            <a:pt x="596" y="330"/>
                          </a:lnTo>
                          <a:lnTo>
                            <a:pt x="590" y="330"/>
                          </a:lnTo>
                          <a:lnTo>
                            <a:pt x="590" y="328"/>
                          </a:lnTo>
                          <a:lnTo>
                            <a:pt x="589" y="328"/>
                          </a:lnTo>
                          <a:lnTo>
                            <a:pt x="589" y="326"/>
                          </a:lnTo>
                          <a:lnTo>
                            <a:pt x="585" y="324"/>
                          </a:lnTo>
                          <a:lnTo>
                            <a:pt x="585" y="323"/>
                          </a:lnTo>
                          <a:lnTo>
                            <a:pt x="585" y="323"/>
                          </a:lnTo>
                          <a:lnTo>
                            <a:pt x="583" y="323"/>
                          </a:lnTo>
                          <a:lnTo>
                            <a:pt x="583" y="321"/>
                          </a:lnTo>
                          <a:lnTo>
                            <a:pt x="589" y="323"/>
                          </a:lnTo>
                          <a:lnTo>
                            <a:pt x="589" y="323"/>
                          </a:lnTo>
                          <a:lnTo>
                            <a:pt x="596" y="323"/>
                          </a:lnTo>
                          <a:lnTo>
                            <a:pt x="596" y="324"/>
                          </a:lnTo>
                          <a:lnTo>
                            <a:pt x="599" y="324"/>
                          </a:lnTo>
                          <a:lnTo>
                            <a:pt x="604" y="321"/>
                          </a:lnTo>
                          <a:lnTo>
                            <a:pt x="608" y="319"/>
                          </a:lnTo>
                          <a:lnTo>
                            <a:pt x="613" y="316"/>
                          </a:lnTo>
                          <a:lnTo>
                            <a:pt x="617" y="312"/>
                          </a:lnTo>
                          <a:lnTo>
                            <a:pt x="618" y="311"/>
                          </a:lnTo>
                          <a:lnTo>
                            <a:pt x="627" y="311"/>
                          </a:lnTo>
                          <a:lnTo>
                            <a:pt x="629" y="307"/>
                          </a:lnTo>
                          <a:lnTo>
                            <a:pt x="625" y="307"/>
                          </a:lnTo>
                          <a:lnTo>
                            <a:pt x="625" y="305"/>
                          </a:lnTo>
                          <a:lnTo>
                            <a:pt x="623" y="302"/>
                          </a:lnTo>
                          <a:lnTo>
                            <a:pt x="620" y="302"/>
                          </a:lnTo>
                          <a:lnTo>
                            <a:pt x="620" y="298"/>
                          </a:lnTo>
                          <a:lnTo>
                            <a:pt x="620" y="297"/>
                          </a:lnTo>
                          <a:lnTo>
                            <a:pt x="618" y="297"/>
                          </a:lnTo>
                          <a:lnTo>
                            <a:pt x="618" y="293"/>
                          </a:lnTo>
                          <a:lnTo>
                            <a:pt x="617" y="293"/>
                          </a:lnTo>
                          <a:lnTo>
                            <a:pt x="617" y="290"/>
                          </a:lnTo>
                          <a:lnTo>
                            <a:pt x="617" y="290"/>
                          </a:lnTo>
                          <a:lnTo>
                            <a:pt x="615" y="288"/>
                          </a:lnTo>
                          <a:lnTo>
                            <a:pt x="613" y="286"/>
                          </a:lnTo>
                          <a:lnTo>
                            <a:pt x="611" y="283"/>
                          </a:lnTo>
                          <a:lnTo>
                            <a:pt x="617" y="283"/>
                          </a:lnTo>
                          <a:lnTo>
                            <a:pt x="618" y="284"/>
                          </a:lnTo>
                          <a:lnTo>
                            <a:pt x="622" y="284"/>
                          </a:lnTo>
                          <a:lnTo>
                            <a:pt x="622" y="286"/>
                          </a:lnTo>
                          <a:lnTo>
                            <a:pt x="623" y="286"/>
                          </a:lnTo>
                          <a:lnTo>
                            <a:pt x="623" y="288"/>
                          </a:lnTo>
                          <a:lnTo>
                            <a:pt x="625" y="290"/>
                          </a:lnTo>
                          <a:lnTo>
                            <a:pt x="630" y="288"/>
                          </a:lnTo>
                          <a:lnTo>
                            <a:pt x="632" y="293"/>
                          </a:lnTo>
                          <a:lnTo>
                            <a:pt x="630" y="293"/>
                          </a:lnTo>
                          <a:lnTo>
                            <a:pt x="630" y="297"/>
                          </a:lnTo>
                          <a:lnTo>
                            <a:pt x="632" y="297"/>
                          </a:lnTo>
                          <a:lnTo>
                            <a:pt x="632" y="302"/>
                          </a:lnTo>
                          <a:lnTo>
                            <a:pt x="632" y="304"/>
                          </a:lnTo>
                          <a:lnTo>
                            <a:pt x="634" y="304"/>
                          </a:lnTo>
                          <a:lnTo>
                            <a:pt x="634" y="304"/>
                          </a:lnTo>
                          <a:lnTo>
                            <a:pt x="643" y="304"/>
                          </a:lnTo>
                          <a:lnTo>
                            <a:pt x="651" y="304"/>
                          </a:lnTo>
                          <a:lnTo>
                            <a:pt x="658" y="305"/>
                          </a:lnTo>
                          <a:lnTo>
                            <a:pt x="667" y="300"/>
                          </a:lnTo>
                          <a:lnTo>
                            <a:pt x="667" y="297"/>
                          </a:lnTo>
                          <a:lnTo>
                            <a:pt x="667" y="297"/>
                          </a:lnTo>
                          <a:lnTo>
                            <a:pt x="671" y="293"/>
                          </a:lnTo>
                          <a:lnTo>
                            <a:pt x="676" y="291"/>
                          </a:lnTo>
                          <a:lnTo>
                            <a:pt x="683" y="284"/>
                          </a:lnTo>
                          <a:lnTo>
                            <a:pt x="685" y="284"/>
                          </a:lnTo>
                          <a:lnTo>
                            <a:pt x="685" y="284"/>
                          </a:lnTo>
                          <a:lnTo>
                            <a:pt x="692" y="284"/>
                          </a:lnTo>
                          <a:lnTo>
                            <a:pt x="692" y="283"/>
                          </a:lnTo>
                          <a:lnTo>
                            <a:pt x="693" y="283"/>
                          </a:lnTo>
                          <a:lnTo>
                            <a:pt x="697" y="281"/>
                          </a:lnTo>
                          <a:lnTo>
                            <a:pt x="700" y="283"/>
                          </a:lnTo>
                          <a:lnTo>
                            <a:pt x="704" y="284"/>
                          </a:lnTo>
                          <a:lnTo>
                            <a:pt x="704" y="286"/>
                          </a:lnTo>
                          <a:lnTo>
                            <a:pt x="695" y="284"/>
                          </a:lnTo>
                          <a:lnTo>
                            <a:pt x="697" y="286"/>
                          </a:lnTo>
                          <a:lnTo>
                            <a:pt x="697" y="288"/>
                          </a:lnTo>
                          <a:lnTo>
                            <a:pt x="699" y="290"/>
                          </a:lnTo>
                          <a:lnTo>
                            <a:pt x="695" y="291"/>
                          </a:lnTo>
                          <a:lnTo>
                            <a:pt x="692" y="291"/>
                          </a:lnTo>
                          <a:lnTo>
                            <a:pt x="692" y="297"/>
                          </a:lnTo>
                          <a:lnTo>
                            <a:pt x="688" y="297"/>
                          </a:lnTo>
                          <a:lnTo>
                            <a:pt x="686" y="297"/>
                          </a:lnTo>
                          <a:lnTo>
                            <a:pt x="685" y="297"/>
                          </a:lnTo>
                          <a:lnTo>
                            <a:pt x="685" y="300"/>
                          </a:lnTo>
                          <a:lnTo>
                            <a:pt x="681" y="304"/>
                          </a:lnTo>
                          <a:lnTo>
                            <a:pt x="679" y="305"/>
                          </a:lnTo>
                          <a:lnTo>
                            <a:pt x="679" y="305"/>
                          </a:lnTo>
                          <a:lnTo>
                            <a:pt x="678" y="305"/>
                          </a:lnTo>
                          <a:lnTo>
                            <a:pt x="676" y="305"/>
                          </a:lnTo>
                          <a:lnTo>
                            <a:pt x="674" y="305"/>
                          </a:lnTo>
                          <a:lnTo>
                            <a:pt x="674" y="309"/>
                          </a:lnTo>
                          <a:lnTo>
                            <a:pt x="671" y="309"/>
                          </a:lnTo>
                          <a:close/>
                          <a:moveTo>
                            <a:pt x="730" y="373"/>
                          </a:moveTo>
                          <a:lnTo>
                            <a:pt x="730" y="372"/>
                          </a:lnTo>
                          <a:lnTo>
                            <a:pt x="726" y="372"/>
                          </a:lnTo>
                          <a:lnTo>
                            <a:pt x="725" y="373"/>
                          </a:lnTo>
                          <a:lnTo>
                            <a:pt x="721" y="373"/>
                          </a:lnTo>
                          <a:lnTo>
                            <a:pt x="721" y="377"/>
                          </a:lnTo>
                          <a:lnTo>
                            <a:pt x="714" y="379"/>
                          </a:lnTo>
                          <a:lnTo>
                            <a:pt x="707" y="380"/>
                          </a:lnTo>
                          <a:lnTo>
                            <a:pt x="706" y="384"/>
                          </a:lnTo>
                          <a:lnTo>
                            <a:pt x="704" y="384"/>
                          </a:lnTo>
                          <a:lnTo>
                            <a:pt x="704" y="384"/>
                          </a:lnTo>
                          <a:lnTo>
                            <a:pt x="702" y="384"/>
                          </a:lnTo>
                          <a:lnTo>
                            <a:pt x="700" y="386"/>
                          </a:lnTo>
                          <a:lnTo>
                            <a:pt x="697" y="386"/>
                          </a:lnTo>
                          <a:lnTo>
                            <a:pt x="697" y="389"/>
                          </a:lnTo>
                          <a:lnTo>
                            <a:pt x="685" y="398"/>
                          </a:lnTo>
                          <a:lnTo>
                            <a:pt x="685" y="403"/>
                          </a:lnTo>
                          <a:lnTo>
                            <a:pt x="676" y="403"/>
                          </a:lnTo>
                          <a:lnTo>
                            <a:pt x="676" y="401"/>
                          </a:lnTo>
                          <a:lnTo>
                            <a:pt x="674" y="401"/>
                          </a:lnTo>
                          <a:lnTo>
                            <a:pt x="674" y="398"/>
                          </a:lnTo>
                          <a:lnTo>
                            <a:pt x="676" y="396"/>
                          </a:lnTo>
                          <a:lnTo>
                            <a:pt x="678" y="394"/>
                          </a:lnTo>
                          <a:lnTo>
                            <a:pt x="679" y="393"/>
                          </a:lnTo>
                          <a:lnTo>
                            <a:pt x="681" y="391"/>
                          </a:lnTo>
                          <a:lnTo>
                            <a:pt x="683" y="389"/>
                          </a:lnTo>
                          <a:lnTo>
                            <a:pt x="685" y="387"/>
                          </a:lnTo>
                          <a:lnTo>
                            <a:pt x="686" y="386"/>
                          </a:lnTo>
                          <a:lnTo>
                            <a:pt x="690" y="384"/>
                          </a:lnTo>
                          <a:lnTo>
                            <a:pt x="690" y="384"/>
                          </a:lnTo>
                          <a:lnTo>
                            <a:pt x="695" y="379"/>
                          </a:lnTo>
                          <a:lnTo>
                            <a:pt x="695" y="375"/>
                          </a:lnTo>
                          <a:lnTo>
                            <a:pt x="699" y="372"/>
                          </a:lnTo>
                          <a:lnTo>
                            <a:pt x="700" y="368"/>
                          </a:lnTo>
                          <a:lnTo>
                            <a:pt x="704" y="370"/>
                          </a:lnTo>
                          <a:lnTo>
                            <a:pt x="706" y="370"/>
                          </a:lnTo>
                          <a:lnTo>
                            <a:pt x="707" y="370"/>
                          </a:lnTo>
                          <a:lnTo>
                            <a:pt x="709" y="372"/>
                          </a:lnTo>
                          <a:lnTo>
                            <a:pt x="709" y="373"/>
                          </a:lnTo>
                          <a:lnTo>
                            <a:pt x="711" y="373"/>
                          </a:lnTo>
                          <a:lnTo>
                            <a:pt x="711" y="373"/>
                          </a:lnTo>
                          <a:lnTo>
                            <a:pt x="711" y="372"/>
                          </a:lnTo>
                          <a:lnTo>
                            <a:pt x="716" y="372"/>
                          </a:lnTo>
                          <a:lnTo>
                            <a:pt x="718" y="370"/>
                          </a:lnTo>
                          <a:lnTo>
                            <a:pt x="725" y="370"/>
                          </a:lnTo>
                          <a:lnTo>
                            <a:pt x="725" y="372"/>
                          </a:lnTo>
                          <a:lnTo>
                            <a:pt x="730" y="370"/>
                          </a:lnTo>
                          <a:lnTo>
                            <a:pt x="733" y="372"/>
                          </a:lnTo>
                          <a:lnTo>
                            <a:pt x="739" y="373"/>
                          </a:lnTo>
                          <a:lnTo>
                            <a:pt x="737" y="373"/>
                          </a:lnTo>
                          <a:lnTo>
                            <a:pt x="733" y="373"/>
                          </a:lnTo>
                          <a:lnTo>
                            <a:pt x="730" y="373"/>
                          </a:lnTo>
                          <a:close/>
                          <a:moveTo>
                            <a:pt x="791" y="398"/>
                          </a:moveTo>
                          <a:lnTo>
                            <a:pt x="795" y="400"/>
                          </a:lnTo>
                          <a:lnTo>
                            <a:pt x="795" y="405"/>
                          </a:lnTo>
                          <a:lnTo>
                            <a:pt x="793" y="408"/>
                          </a:lnTo>
                          <a:lnTo>
                            <a:pt x="789" y="410"/>
                          </a:lnTo>
                          <a:lnTo>
                            <a:pt x="788" y="407"/>
                          </a:lnTo>
                          <a:lnTo>
                            <a:pt x="788" y="405"/>
                          </a:lnTo>
                          <a:lnTo>
                            <a:pt x="786" y="403"/>
                          </a:lnTo>
                          <a:lnTo>
                            <a:pt x="786" y="403"/>
                          </a:lnTo>
                          <a:lnTo>
                            <a:pt x="786" y="401"/>
                          </a:lnTo>
                          <a:lnTo>
                            <a:pt x="789" y="400"/>
                          </a:lnTo>
                          <a:lnTo>
                            <a:pt x="791" y="398"/>
                          </a:lnTo>
                          <a:close/>
                          <a:moveTo>
                            <a:pt x="788" y="452"/>
                          </a:moveTo>
                          <a:lnTo>
                            <a:pt x="788" y="452"/>
                          </a:lnTo>
                          <a:lnTo>
                            <a:pt x="784" y="452"/>
                          </a:lnTo>
                          <a:lnTo>
                            <a:pt x="784" y="450"/>
                          </a:lnTo>
                          <a:lnTo>
                            <a:pt x="786" y="450"/>
                          </a:lnTo>
                          <a:lnTo>
                            <a:pt x="786" y="447"/>
                          </a:lnTo>
                          <a:lnTo>
                            <a:pt x="788" y="448"/>
                          </a:lnTo>
                          <a:lnTo>
                            <a:pt x="788" y="448"/>
                          </a:lnTo>
                          <a:lnTo>
                            <a:pt x="791" y="448"/>
                          </a:lnTo>
                          <a:lnTo>
                            <a:pt x="789" y="450"/>
                          </a:lnTo>
                          <a:lnTo>
                            <a:pt x="788" y="452"/>
                          </a:lnTo>
                          <a:close/>
                          <a:moveTo>
                            <a:pt x="810" y="417"/>
                          </a:moveTo>
                          <a:lnTo>
                            <a:pt x="809" y="417"/>
                          </a:lnTo>
                          <a:lnTo>
                            <a:pt x="809" y="419"/>
                          </a:lnTo>
                          <a:lnTo>
                            <a:pt x="809" y="420"/>
                          </a:lnTo>
                          <a:lnTo>
                            <a:pt x="807" y="420"/>
                          </a:lnTo>
                          <a:lnTo>
                            <a:pt x="805" y="422"/>
                          </a:lnTo>
                          <a:lnTo>
                            <a:pt x="805" y="426"/>
                          </a:lnTo>
                          <a:lnTo>
                            <a:pt x="809" y="426"/>
                          </a:lnTo>
                          <a:lnTo>
                            <a:pt x="809" y="429"/>
                          </a:lnTo>
                          <a:lnTo>
                            <a:pt x="807" y="429"/>
                          </a:lnTo>
                          <a:lnTo>
                            <a:pt x="807" y="429"/>
                          </a:lnTo>
                          <a:lnTo>
                            <a:pt x="805" y="431"/>
                          </a:lnTo>
                          <a:lnTo>
                            <a:pt x="805" y="431"/>
                          </a:lnTo>
                          <a:lnTo>
                            <a:pt x="805" y="434"/>
                          </a:lnTo>
                          <a:lnTo>
                            <a:pt x="803" y="434"/>
                          </a:lnTo>
                          <a:lnTo>
                            <a:pt x="803" y="438"/>
                          </a:lnTo>
                          <a:lnTo>
                            <a:pt x="803" y="443"/>
                          </a:lnTo>
                          <a:lnTo>
                            <a:pt x="802" y="443"/>
                          </a:lnTo>
                          <a:lnTo>
                            <a:pt x="802" y="443"/>
                          </a:lnTo>
                          <a:lnTo>
                            <a:pt x="802" y="443"/>
                          </a:lnTo>
                          <a:lnTo>
                            <a:pt x="796" y="443"/>
                          </a:lnTo>
                          <a:lnTo>
                            <a:pt x="796" y="445"/>
                          </a:lnTo>
                          <a:lnTo>
                            <a:pt x="795" y="445"/>
                          </a:lnTo>
                          <a:lnTo>
                            <a:pt x="796" y="441"/>
                          </a:lnTo>
                          <a:lnTo>
                            <a:pt x="795" y="441"/>
                          </a:lnTo>
                          <a:lnTo>
                            <a:pt x="793" y="431"/>
                          </a:lnTo>
                          <a:lnTo>
                            <a:pt x="791" y="431"/>
                          </a:lnTo>
                          <a:lnTo>
                            <a:pt x="793" y="429"/>
                          </a:lnTo>
                          <a:lnTo>
                            <a:pt x="793" y="427"/>
                          </a:lnTo>
                          <a:lnTo>
                            <a:pt x="793" y="426"/>
                          </a:lnTo>
                          <a:lnTo>
                            <a:pt x="795" y="426"/>
                          </a:lnTo>
                          <a:lnTo>
                            <a:pt x="796" y="422"/>
                          </a:lnTo>
                          <a:lnTo>
                            <a:pt x="798" y="420"/>
                          </a:lnTo>
                          <a:lnTo>
                            <a:pt x="798" y="417"/>
                          </a:lnTo>
                          <a:lnTo>
                            <a:pt x="802" y="413"/>
                          </a:lnTo>
                          <a:lnTo>
                            <a:pt x="802" y="412"/>
                          </a:lnTo>
                          <a:lnTo>
                            <a:pt x="802" y="412"/>
                          </a:lnTo>
                          <a:lnTo>
                            <a:pt x="803" y="410"/>
                          </a:lnTo>
                          <a:lnTo>
                            <a:pt x="805" y="410"/>
                          </a:lnTo>
                          <a:lnTo>
                            <a:pt x="807" y="410"/>
                          </a:lnTo>
                          <a:lnTo>
                            <a:pt x="807" y="412"/>
                          </a:lnTo>
                          <a:lnTo>
                            <a:pt x="807" y="412"/>
                          </a:lnTo>
                          <a:lnTo>
                            <a:pt x="807" y="413"/>
                          </a:lnTo>
                          <a:lnTo>
                            <a:pt x="812" y="413"/>
                          </a:lnTo>
                          <a:lnTo>
                            <a:pt x="810" y="417"/>
                          </a:lnTo>
                          <a:close/>
                          <a:moveTo>
                            <a:pt x="842" y="515"/>
                          </a:moveTo>
                          <a:lnTo>
                            <a:pt x="843" y="515"/>
                          </a:lnTo>
                          <a:lnTo>
                            <a:pt x="845" y="513"/>
                          </a:lnTo>
                          <a:lnTo>
                            <a:pt x="845" y="513"/>
                          </a:lnTo>
                          <a:lnTo>
                            <a:pt x="847" y="510"/>
                          </a:lnTo>
                          <a:lnTo>
                            <a:pt x="847" y="506"/>
                          </a:lnTo>
                          <a:lnTo>
                            <a:pt x="850" y="503"/>
                          </a:lnTo>
                          <a:lnTo>
                            <a:pt x="850" y="501"/>
                          </a:lnTo>
                          <a:lnTo>
                            <a:pt x="850" y="501"/>
                          </a:lnTo>
                          <a:lnTo>
                            <a:pt x="854" y="503"/>
                          </a:lnTo>
                          <a:lnTo>
                            <a:pt x="856" y="503"/>
                          </a:lnTo>
                          <a:lnTo>
                            <a:pt x="857" y="503"/>
                          </a:lnTo>
                          <a:lnTo>
                            <a:pt x="856" y="497"/>
                          </a:lnTo>
                          <a:lnTo>
                            <a:pt x="857" y="496"/>
                          </a:lnTo>
                          <a:lnTo>
                            <a:pt x="857" y="496"/>
                          </a:lnTo>
                          <a:lnTo>
                            <a:pt x="857" y="496"/>
                          </a:lnTo>
                          <a:lnTo>
                            <a:pt x="857" y="496"/>
                          </a:lnTo>
                          <a:lnTo>
                            <a:pt x="859" y="496"/>
                          </a:lnTo>
                          <a:lnTo>
                            <a:pt x="859" y="494"/>
                          </a:lnTo>
                          <a:lnTo>
                            <a:pt x="859" y="494"/>
                          </a:lnTo>
                          <a:lnTo>
                            <a:pt x="859" y="499"/>
                          </a:lnTo>
                          <a:lnTo>
                            <a:pt x="863" y="499"/>
                          </a:lnTo>
                          <a:lnTo>
                            <a:pt x="863" y="503"/>
                          </a:lnTo>
                          <a:lnTo>
                            <a:pt x="863" y="508"/>
                          </a:lnTo>
                          <a:lnTo>
                            <a:pt x="863" y="513"/>
                          </a:lnTo>
                          <a:lnTo>
                            <a:pt x="864" y="513"/>
                          </a:lnTo>
                          <a:lnTo>
                            <a:pt x="864" y="516"/>
                          </a:lnTo>
                          <a:lnTo>
                            <a:pt x="866" y="516"/>
                          </a:lnTo>
                          <a:lnTo>
                            <a:pt x="866" y="518"/>
                          </a:lnTo>
                          <a:lnTo>
                            <a:pt x="868" y="520"/>
                          </a:lnTo>
                          <a:lnTo>
                            <a:pt x="868" y="525"/>
                          </a:lnTo>
                          <a:lnTo>
                            <a:pt x="871" y="527"/>
                          </a:lnTo>
                          <a:lnTo>
                            <a:pt x="871" y="530"/>
                          </a:lnTo>
                          <a:lnTo>
                            <a:pt x="873" y="530"/>
                          </a:lnTo>
                          <a:lnTo>
                            <a:pt x="875" y="536"/>
                          </a:lnTo>
                          <a:lnTo>
                            <a:pt x="877" y="536"/>
                          </a:lnTo>
                          <a:lnTo>
                            <a:pt x="877" y="539"/>
                          </a:lnTo>
                          <a:lnTo>
                            <a:pt x="875" y="539"/>
                          </a:lnTo>
                          <a:lnTo>
                            <a:pt x="875" y="541"/>
                          </a:lnTo>
                          <a:lnTo>
                            <a:pt x="877" y="541"/>
                          </a:lnTo>
                          <a:lnTo>
                            <a:pt x="877" y="543"/>
                          </a:lnTo>
                          <a:lnTo>
                            <a:pt x="877" y="543"/>
                          </a:lnTo>
                          <a:lnTo>
                            <a:pt x="878" y="550"/>
                          </a:lnTo>
                          <a:lnTo>
                            <a:pt x="882" y="551"/>
                          </a:lnTo>
                          <a:lnTo>
                            <a:pt x="884" y="555"/>
                          </a:lnTo>
                          <a:lnTo>
                            <a:pt x="885" y="557"/>
                          </a:lnTo>
                          <a:lnTo>
                            <a:pt x="889" y="557"/>
                          </a:lnTo>
                          <a:lnTo>
                            <a:pt x="892" y="557"/>
                          </a:lnTo>
                          <a:lnTo>
                            <a:pt x="891" y="560"/>
                          </a:lnTo>
                          <a:lnTo>
                            <a:pt x="891" y="562"/>
                          </a:lnTo>
                          <a:lnTo>
                            <a:pt x="889" y="565"/>
                          </a:lnTo>
                          <a:lnTo>
                            <a:pt x="889" y="567"/>
                          </a:lnTo>
                          <a:lnTo>
                            <a:pt x="889" y="571"/>
                          </a:lnTo>
                          <a:lnTo>
                            <a:pt x="889" y="571"/>
                          </a:lnTo>
                          <a:lnTo>
                            <a:pt x="889" y="576"/>
                          </a:lnTo>
                          <a:lnTo>
                            <a:pt x="891" y="576"/>
                          </a:lnTo>
                          <a:lnTo>
                            <a:pt x="891" y="576"/>
                          </a:lnTo>
                          <a:lnTo>
                            <a:pt x="885" y="578"/>
                          </a:lnTo>
                          <a:lnTo>
                            <a:pt x="885" y="581"/>
                          </a:lnTo>
                          <a:lnTo>
                            <a:pt x="880" y="581"/>
                          </a:lnTo>
                          <a:lnTo>
                            <a:pt x="880" y="572"/>
                          </a:lnTo>
                          <a:lnTo>
                            <a:pt x="878" y="572"/>
                          </a:lnTo>
                          <a:lnTo>
                            <a:pt x="878" y="567"/>
                          </a:lnTo>
                          <a:lnTo>
                            <a:pt x="880" y="567"/>
                          </a:lnTo>
                          <a:lnTo>
                            <a:pt x="880" y="565"/>
                          </a:lnTo>
                          <a:lnTo>
                            <a:pt x="878" y="564"/>
                          </a:lnTo>
                          <a:lnTo>
                            <a:pt x="878" y="564"/>
                          </a:lnTo>
                          <a:lnTo>
                            <a:pt x="878" y="557"/>
                          </a:lnTo>
                          <a:lnTo>
                            <a:pt x="875" y="557"/>
                          </a:lnTo>
                          <a:lnTo>
                            <a:pt x="875" y="557"/>
                          </a:lnTo>
                          <a:lnTo>
                            <a:pt x="875" y="557"/>
                          </a:lnTo>
                          <a:lnTo>
                            <a:pt x="875" y="555"/>
                          </a:lnTo>
                          <a:lnTo>
                            <a:pt x="875" y="553"/>
                          </a:lnTo>
                          <a:lnTo>
                            <a:pt x="875" y="551"/>
                          </a:lnTo>
                          <a:lnTo>
                            <a:pt x="868" y="551"/>
                          </a:lnTo>
                          <a:lnTo>
                            <a:pt x="866" y="546"/>
                          </a:lnTo>
                          <a:lnTo>
                            <a:pt x="868" y="546"/>
                          </a:lnTo>
                          <a:lnTo>
                            <a:pt x="868" y="544"/>
                          </a:lnTo>
                          <a:lnTo>
                            <a:pt x="870" y="543"/>
                          </a:lnTo>
                          <a:lnTo>
                            <a:pt x="870" y="541"/>
                          </a:lnTo>
                          <a:lnTo>
                            <a:pt x="868" y="541"/>
                          </a:lnTo>
                          <a:lnTo>
                            <a:pt x="866" y="539"/>
                          </a:lnTo>
                          <a:lnTo>
                            <a:pt x="866" y="537"/>
                          </a:lnTo>
                          <a:lnTo>
                            <a:pt x="864" y="537"/>
                          </a:lnTo>
                          <a:lnTo>
                            <a:pt x="863" y="539"/>
                          </a:lnTo>
                          <a:lnTo>
                            <a:pt x="863" y="539"/>
                          </a:lnTo>
                          <a:lnTo>
                            <a:pt x="859" y="536"/>
                          </a:lnTo>
                          <a:lnTo>
                            <a:pt x="854" y="532"/>
                          </a:lnTo>
                          <a:lnTo>
                            <a:pt x="850" y="530"/>
                          </a:lnTo>
                          <a:lnTo>
                            <a:pt x="850" y="529"/>
                          </a:lnTo>
                          <a:lnTo>
                            <a:pt x="849" y="529"/>
                          </a:lnTo>
                          <a:lnTo>
                            <a:pt x="849" y="527"/>
                          </a:lnTo>
                          <a:lnTo>
                            <a:pt x="849" y="525"/>
                          </a:lnTo>
                          <a:lnTo>
                            <a:pt x="850" y="523"/>
                          </a:lnTo>
                          <a:lnTo>
                            <a:pt x="852" y="522"/>
                          </a:lnTo>
                          <a:lnTo>
                            <a:pt x="852" y="522"/>
                          </a:lnTo>
                          <a:lnTo>
                            <a:pt x="845" y="522"/>
                          </a:lnTo>
                          <a:lnTo>
                            <a:pt x="845" y="520"/>
                          </a:lnTo>
                          <a:lnTo>
                            <a:pt x="843" y="518"/>
                          </a:lnTo>
                          <a:lnTo>
                            <a:pt x="843" y="516"/>
                          </a:lnTo>
                          <a:lnTo>
                            <a:pt x="842" y="516"/>
                          </a:lnTo>
                          <a:lnTo>
                            <a:pt x="842" y="515"/>
                          </a:lnTo>
                          <a:close/>
                          <a:moveTo>
                            <a:pt x="838" y="550"/>
                          </a:moveTo>
                          <a:lnTo>
                            <a:pt x="836" y="550"/>
                          </a:lnTo>
                          <a:lnTo>
                            <a:pt x="833" y="550"/>
                          </a:lnTo>
                          <a:lnTo>
                            <a:pt x="831" y="548"/>
                          </a:lnTo>
                          <a:lnTo>
                            <a:pt x="831" y="546"/>
                          </a:lnTo>
                          <a:lnTo>
                            <a:pt x="829" y="546"/>
                          </a:lnTo>
                          <a:lnTo>
                            <a:pt x="829" y="544"/>
                          </a:lnTo>
                          <a:lnTo>
                            <a:pt x="831" y="543"/>
                          </a:lnTo>
                          <a:lnTo>
                            <a:pt x="833" y="541"/>
                          </a:lnTo>
                          <a:lnTo>
                            <a:pt x="833" y="537"/>
                          </a:lnTo>
                          <a:lnTo>
                            <a:pt x="831" y="536"/>
                          </a:lnTo>
                          <a:lnTo>
                            <a:pt x="831" y="532"/>
                          </a:lnTo>
                          <a:lnTo>
                            <a:pt x="829" y="530"/>
                          </a:lnTo>
                          <a:lnTo>
                            <a:pt x="829" y="530"/>
                          </a:lnTo>
                          <a:lnTo>
                            <a:pt x="828" y="530"/>
                          </a:lnTo>
                          <a:lnTo>
                            <a:pt x="826" y="529"/>
                          </a:lnTo>
                          <a:lnTo>
                            <a:pt x="826" y="525"/>
                          </a:lnTo>
                          <a:lnTo>
                            <a:pt x="822" y="525"/>
                          </a:lnTo>
                          <a:lnTo>
                            <a:pt x="822" y="525"/>
                          </a:lnTo>
                          <a:lnTo>
                            <a:pt x="822" y="523"/>
                          </a:lnTo>
                          <a:lnTo>
                            <a:pt x="821" y="523"/>
                          </a:lnTo>
                          <a:lnTo>
                            <a:pt x="821" y="523"/>
                          </a:lnTo>
                          <a:lnTo>
                            <a:pt x="826" y="522"/>
                          </a:lnTo>
                          <a:lnTo>
                            <a:pt x="831" y="522"/>
                          </a:lnTo>
                          <a:lnTo>
                            <a:pt x="829" y="520"/>
                          </a:lnTo>
                          <a:lnTo>
                            <a:pt x="829" y="520"/>
                          </a:lnTo>
                          <a:lnTo>
                            <a:pt x="829" y="518"/>
                          </a:lnTo>
                          <a:lnTo>
                            <a:pt x="829" y="516"/>
                          </a:lnTo>
                          <a:lnTo>
                            <a:pt x="829" y="516"/>
                          </a:lnTo>
                          <a:lnTo>
                            <a:pt x="829" y="516"/>
                          </a:lnTo>
                          <a:lnTo>
                            <a:pt x="831" y="516"/>
                          </a:lnTo>
                          <a:lnTo>
                            <a:pt x="833" y="516"/>
                          </a:lnTo>
                          <a:lnTo>
                            <a:pt x="835" y="518"/>
                          </a:lnTo>
                          <a:lnTo>
                            <a:pt x="835" y="520"/>
                          </a:lnTo>
                          <a:lnTo>
                            <a:pt x="833" y="522"/>
                          </a:lnTo>
                          <a:lnTo>
                            <a:pt x="833" y="522"/>
                          </a:lnTo>
                          <a:lnTo>
                            <a:pt x="835" y="523"/>
                          </a:lnTo>
                          <a:lnTo>
                            <a:pt x="836" y="525"/>
                          </a:lnTo>
                          <a:lnTo>
                            <a:pt x="838" y="527"/>
                          </a:lnTo>
                          <a:lnTo>
                            <a:pt x="838" y="536"/>
                          </a:lnTo>
                          <a:lnTo>
                            <a:pt x="838" y="543"/>
                          </a:lnTo>
                          <a:lnTo>
                            <a:pt x="838" y="550"/>
                          </a:lnTo>
                          <a:close/>
                          <a:moveTo>
                            <a:pt x="861" y="585"/>
                          </a:moveTo>
                          <a:lnTo>
                            <a:pt x="856" y="585"/>
                          </a:lnTo>
                          <a:lnTo>
                            <a:pt x="852" y="569"/>
                          </a:lnTo>
                          <a:lnTo>
                            <a:pt x="849" y="567"/>
                          </a:lnTo>
                          <a:lnTo>
                            <a:pt x="849" y="564"/>
                          </a:lnTo>
                          <a:lnTo>
                            <a:pt x="847" y="562"/>
                          </a:lnTo>
                          <a:lnTo>
                            <a:pt x="845" y="560"/>
                          </a:lnTo>
                          <a:lnTo>
                            <a:pt x="843" y="558"/>
                          </a:lnTo>
                          <a:lnTo>
                            <a:pt x="842" y="558"/>
                          </a:lnTo>
                          <a:lnTo>
                            <a:pt x="842" y="557"/>
                          </a:lnTo>
                          <a:lnTo>
                            <a:pt x="842" y="555"/>
                          </a:lnTo>
                          <a:lnTo>
                            <a:pt x="840" y="555"/>
                          </a:lnTo>
                          <a:lnTo>
                            <a:pt x="840" y="551"/>
                          </a:lnTo>
                          <a:lnTo>
                            <a:pt x="842" y="551"/>
                          </a:lnTo>
                          <a:lnTo>
                            <a:pt x="842" y="550"/>
                          </a:lnTo>
                          <a:lnTo>
                            <a:pt x="842" y="550"/>
                          </a:lnTo>
                          <a:lnTo>
                            <a:pt x="843" y="550"/>
                          </a:lnTo>
                          <a:lnTo>
                            <a:pt x="845" y="551"/>
                          </a:lnTo>
                          <a:lnTo>
                            <a:pt x="847" y="553"/>
                          </a:lnTo>
                          <a:lnTo>
                            <a:pt x="847" y="555"/>
                          </a:lnTo>
                          <a:lnTo>
                            <a:pt x="849" y="555"/>
                          </a:lnTo>
                          <a:lnTo>
                            <a:pt x="849" y="557"/>
                          </a:lnTo>
                          <a:lnTo>
                            <a:pt x="852" y="555"/>
                          </a:lnTo>
                          <a:lnTo>
                            <a:pt x="852" y="560"/>
                          </a:lnTo>
                          <a:lnTo>
                            <a:pt x="854" y="564"/>
                          </a:lnTo>
                          <a:lnTo>
                            <a:pt x="856" y="567"/>
                          </a:lnTo>
                          <a:lnTo>
                            <a:pt x="857" y="567"/>
                          </a:lnTo>
                          <a:lnTo>
                            <a:pt x="859" y="574"/>
                          </a:lnTo>
                          <a:lnTo>
                            <a:pt x="859" y="576"/>
                          </a:lnTo>
                          <a:lnTo>
                            <a:pt x="861" y="578"/>
                          </a:lnTo>
                          <a:lnTo>
                            <a:pt x="863" y="579"/>
                          </a:lnTo>
                          <a:lnTo>
                            <a:pt x="863" y="581"/>
                          </a:lnTo>
                          <a:lnTo>
                            <a:pt x="861" y="583"/>
                          </a:lnTo>
                          <a:lnTo>
                            <a:pt x="861" y="585"/>
                          </a:lnTo>
                          <a:close/>
                          <a:moveTo>
                            <a:pt x="1034" y="1326"/>
                          </a:moveTo>
                          <a:lnTo>
                            <a:pt x="1032" y="1325"/>
                          </a:lnTo>
                          <a:lnTo>
                            <a:pt x="1030" y="1325"/>
                          </a:lnTo>
                          <a:lnTo>
                            <a:pt x="1030" y="1325"/>
                          </a:lnTo>
                          <a:lnTo>
                            <a:pt x="1027" y="1323"/>
                          </a:lnTo>
                          <a:lnTo>
                            <a:pt x="1027" y="1323"/>
                          </a:lnTo>
                          <a:lnTo>
                            <a:pt x="1027" y="1321"/>
                          </a:lnTo>
                          <a:lnTo>
                            <a:pt x="1027" y="1321"/>
                          </a:lnTo>
                          <a:lnTo>
                            <a:pt x="1027" y="1319"/>
                          </a:lnTo>
                          <a:lnTo>
                            <a:pt x="1030" y="1321"/>
                          </a:lnTo>
                          <a:lnTo>
                            <a:pt x="1034" y="1321"/>
                          </a:lnTo>
                          <a:lnTo>
                            <a:pt x="1034" y="1326"/>
                          </a:lnTo>
                          <a:close/>
                          <a:moveTo>
                            <a:pt x="1053" y="1347"/>
                          </a:moveTo>
                          <a:lnTo>
                            <a:pt x="1042" y="1344"/>
                          </a:lnTo>
                          <a:lnTo>
                            <a:pt x="1041" y="1342"/>
                          </a:lnTo>
                          <a:lnTo>
                            <a:pt x="1041" y="1340"/>
                          </a:lnTo>
                          <a:lnTo>
                            <a:pt x="1039" y="1339"/>
                          </a:lnTo>
                          <a:lnTo>
                            <a:pt x="1039" y="1337"/>
                          </a:lnTo>
                          <a:lnTo>
                            <a:pt x="1037" y="1337"/>
                          </a:lnTo>
                          <a:lnTo>
                            <a:pt x="1037" y="1328"/>
                          </a:lnTo>
                          <a:lnTo>
                            <a:pt x="1042" y="1332"/>
                          </a:lnTo>
                          <a:lnTo>
                            <a:pt x="1042" y="1335"/>
                          </a:lnTo>
                          <a:lnTo>
                            <a:pt x="1048" y="1335"/>
                          </a:lnTo>
                          <a:lnTo>
                            <a:pt x="1049" y="1339"/>
                          </a:lnTo>
                          <a:lnTo>
                            <a:pt x="1051" y="1342"/>
                          </a:lnTo>
                          <a:lnTo>
                            <a:pt x="1053" y="1344"/>
                          </a:lnTo>
                          <a:lnTo>
                            <a:pt x="1053" y="1347"/>
                          </a:lnTo>
                          <a:close/>
                          <a:moveTo>
                            <a:pt x="1222" y="2562"/>
                          </a:moveTo>
                          <a:lnTo>
                            <a:pt x="1224" y="2559"/>
                          </a:lnTo>
                          <a:lnTo>
                            <a:pt x="1226" y="2557"/>
                          </a:lnTo>
                          <a:lnTo>
                            <a:pt x="1229" y="2555"/>
                          </a:lnTo>
                          <a:lnTo>
                            <a:pt x="1229" y="2562"/>
                          </a:lnTo>
                          <a:lnTo>
                            <a:pt x="1222" y="2562"/>
                          </a:lnTo>
                          <a:close/>
                          <a:moveTo>
                            <a:pt x="1231" y="2550"/>
                          </a:moveTo>
                          <a:lnTo>
                            <a:pt x="1234" y="2552"/>
                          </a:lnTo>
                          <a:lnTo>
                            <a:pt x="1240" y="2554"/>
                          </a:lnTo>
                          <a:lnTo>
                            <a:pt x="1238" y="2554"/>
                          </a:lnTo>
                          <a:lnTo>
                            <a:pt x="1234" y="2554"/>
                          </a:lnTo>
                          <a:lnTo>
                            <a:pt x="1233" y="2552"/>
                          </a:lnTo>
                          <a:lnTo>
                            <a:pt x="1231" y="2550"/>
                          </a:lnTo>
                          <a:close/>
                          <a:moveTo>
                            <a:pt x="1238" y="2566"/>
                          </a:moveTo>
                          <a:lnTo>
                            <a:pt x="1234" y="2566"/>
                          </a:lnTo>
                          <a:lnTo>
                            <a:pt x="1234" y="2562"/>
                          </a:lnTo>
                          <a:lnTo>
                            <a:pt x="1238" y="2562"/>
                          </a:lnTo>
                          <a:lnTo>
                            <a:pt x="1238" y="2555"/>
                          </a:lnTo>
                          <a:lnTo>
                            <a:pt x="1240" y="2555"/>
                          </a:lnTo>
                          <a:lnTo>
                            <a:pt x="1240" y="2555"/>
                          </a:lnTo>
                          <a:lnTo>
                            <a:pt x="1241" y="2555"/>
                          </a:lnTo>
                          <a:lnTo>
                            <a:pt x="1241" y="2555"/>
                          </a:lnTo>
                          <a:lnTo>
                            <a:pt x="1243" y="2557"/>
                          </a:lnTo>
                          <a:lnTo>
                            <a:pt x="1243" y="2561"/>
                          </a:lnTo>
                          <a:lnTo>
                            <a:pt x="1241" y="2562"/>
                          </a:lnTo>
                          <a:lnTo>
                            <a:pt x="1240" y="2564"/>
                          </a:lnTo>
                          <a:lnTo>
                            <a:pt x="1238" y="2566"/>
                          </a:lnTo>
                          <a:close/>
                          <a:moveTo>
                            <a:pt x="1276" y="1834"/>
                          </a:moveTo>
                          <a:lnTo>
                            <a:pt x="1276" y="1836"/>
                          </a:lnTo>
                          <a:lnTo>
                            <a:pt x="1275" y="1834"/>
                          </a:lnTo>
                          <a:lnTo>
                            <a:pt x="1273" y="1833"/>
                          </a:lnTo>
                          <a:lnTo>
                            <a:pt x="1271" y="1833"/>
                          </a:lnTo>
                          <a:lnTo>
                            <a:pt x="1268" y="1827"/>
                          </a:lnTo>
                          <a:lnTo>
                            <a:pt x="1262" y="1827"/>
                          </a:lnTo>
                          <a:lnTo>
                            <a:pt x="1262" y="1826"/>
                          </a:lnTo>
                          <a:lnTo>
                            <a:pt x="1262" y="1824"/>
                          </a:lnTo>
                          <a:lnTo>
                            <a:pt x="1262" y="1822"/>
                          </a:lnTo>
                          <a:lnTo>
                            <a:pt x="1262" y="1819"/>
                          </a:lnTo>
                          <a:lnTo>
                            <a:pt x="1266" y="1819"/>
                          </a:lnTo>
                          <a:lnTo>
                            <a:pt x="1268" y="1821"/>
                          </a:lnTo>
                          <a:lnTo>
                            <a:pt x="1268" y="1821"/>
                          </a:lnTo>
                          <a:lnTo>
                            <a:pt x="1268" y="1824"/>
                          </a:lnTo>
                          <a:lnTo>
                            <a:pt x="1269" y="1824"/>
                          </a:lnTo>
                          <a:lnTo>
                            <a:pt x="1269" y="1827"/>
                          </a:lnTo>
                          <a:lnTo>
                            <a:pt x="1271" y="1827"/>
                          </a:lnTo>
                          <a:lnTo>
                            <a:pt x="1273" y="1827"/>
                          </a:lnTo>
                          <a:lnTo>
                            <a:pt x="1275" y="1829"/>
                          </a:lnTo>
                          <a:lnTo>
                            <a:pt x="1275" y="1829"/>
                          </a:lnTo>
                          <a:lnTo>
                            <a:pt x="1278" y="1833"/>
                          </a:lnTo>
                          <a:lnTo>
                            <a:pt x="1278" y="1833"/>
                          </a:lnTo>
                          <a:lnTo>
                            <a:pt x="1278" y="1834"/>
                          </a:lnTo>
                          <a:lnTo>
                            <a:pt x="1276" y="1834"/>
                          </a:lnTo>
                          <a:close/>
                          <a:moveTo>
                            <a:pt x="1304" y="1887"/>
                          </a:moveTo>
                          <a:lnTo>
                            <a:pt x="1302" y="1885"/>
                          </a:lnTo>
                          <a:lnTo>
                            <a:pt x="1302" y="1885"/>
                          </a:lnTo>
                          <a:lnTo>
                            <a:pt x="1302" y="1885"/>
                          </a:lnTo>
                          <a:lnTo>
                            <a:pt x="1301" y="1883"/>
                          </a:lnTo>
                          <a:lnTo>
                            <a:pt x="1299" y="1880"/>
                          </a:lnTo>
                          <a:lnTo>
                            <a:pt x="1297" y="1876"/>
                          </a:lnTo>
                          <a:lnTo>
                            <a:pt x="1301" y="1876"/>
                          </a:lnTo>
                          <a:lnTo>
                            <a:pt x="1302" y="1878"/>
                          </a:lnTo>
                          <a:lnTo>
                            <a:pt x="1302" y="1883"/>
                          </a:lnTo>
                          <a:lnTo>
                            <a:pt x="1304" y="1883"/>
                          </a:lnTo>
                          <a:lnTo>
                            <a:pt x="1304" y="1887"/>
                          </a:lnTo>
                          <a:close/>
                          <a:moveTo>
                            <a:pt x="1163" y="14"/>
                          </a:moveTo>
                          <a:lnTo>
                            <a:pt x="1163" y="9"/>
                          </a:lnTo>
                          <a:lnTo>
                            <a:pt x="1161" y="9"/>
                          </a:lnTo>
                          <a:lnTo>
                            <a:pt x="1159" y="5"/>
                          </a:lnTo>
                          <a:lnTo>
                            <a:pt x="1159" y="2"/>
                          </a:lnTo>
                          <a:lnTo>
                            <a:pt x="1156" y="2"/>
                          </a:lnTo>
                          <a:lnTo>
                            <a:pt x="1156" y="3"/>
                          </a:lnTo>
                          <a:lnTo>
                            <a:pt x="1154" y="3"/>
                          </a:lnTo>
                          <a:lnTo>
                            <a:pt x="1154" y="2"/>
                          </a:lnTo>
                          <a:lnTo>
                            <a:pt x="1152" y="2"/>
                          </a:lnTo>
                          <a:lnTo>
                            <a:pt x="1151" y="0"/>
                          </a:lnTo>
                          <a:lnTo>
                            <a:pt x="1151" y="2"/>
                          </a:lnTo>
                          <a:lnTo>
                            <a:pt x="1145" y="2"/>
                          </a:lnTo>
                          <a:lnTo>
                            <a:pt x="1145" y="2"/>
                          </a:lnTo>
                          <a:lnTo>
                            <a:pt x="1142" y="2"/>
                          </a:lnTo>
                          <a:lnTo>
                            <a:pt x="1142" y="3"/>
                          </a:lnTo>
                          <a:lnTo>
                            <a:pt x="1138" y="3"/>
                          </a:lnTo>
                          <a:lnTo>
                            <a:pt x="1138" y="3"/>
                          </a:lnTo>
                          <a:lnTo>
                            <a:pt x="1138" y="5"/>
                          </a:lnTo>
                          <a:lnTo>
                            <a:pt x="1137" y="5"/>
                          </a:lnTo>
                          <a:lnTo>
                            <a:pt x="1135" y="5"/>
                          </a:lnTo>
                          <a:lnTo>
                            <a:pt x="1135" y="5"/>
                          </a:lnTo>
                          <a:lnTo>
                            <a:pt x="1133" y="5"/>
                          </a:lnTo>
                          <a:lnTo>
                            <a:pt x="1133" y="3"/>
                          </a:lnTo>
                          <a:lnTo>
                            <a:pt x="1130" y="3"/>
                          </a:lnTo>
                          <a:lnTo>
                            <a:pt x="1130" y="2"/>
                          </a:lnTo>
                          <a:lnTo>
                            <a:pt x="1126" y="2"/>
                          </a:lnTo>
                          <a:lnTo>
                            <a:pt x="1126" y="2"/>
                          </a:lnTo>
                          <a:lnTo>
                            <a:pt x="1121" y="2"/>
                          </a:lnTo>
                          <a:lnTo>
                            <a:pt x="1119" y="5"/>
                          </a:lnTo>
                          <a:lnTo>
                            <a:pt x="1116" y="5"/>
                          </a:lnTo>
                          <a:lnTo>
                            <a:pt x="1116" y="5"/>
                          </a:lnTo>
                          <a:lnTo>
                            <a:pt x="1114" y="5"/>
                          </a:lnTo>
                          <a:lnTo>
                            <a:pt x="1112" y="9"/>
                          </a:lnTo>
                          <a:lnTo>
                            <a:pt x="1109" y="10"/>
                          </a:lnTo>
                          <a:lnTo>
                            <a:pt x="1107" y="14"/>
                          </a:lnTo>
                          <a:lnTo>
                            <a:pt x="1107" y="15"/>
                          </a:lnTo>
                          <a:lnTo>
                            <a:pt x="1105" y="15"/>
                          </a:lnTo>
                          <a:lnTo>
                            <a:pt x="1105" y="17"/>
                          </a:lnTo>
                          <a:lnTo>
                            <a:pt x="1107" y="19"/>
                          </a:lnTo>
                          <a:lnTo>
                            <a:pt x="1107" y="19"/>
                          </a:lnTo>
                          <a:lnTo>
                            <a:pt x="1105" y="26"/>
                          </a:lnTo>
                          <a:lnTo>
                            <a:pt x="1103" y="28"/>
                          </a:lnTo>
                          <a:lnTo>
                            <a:pt x="1105" y="31"/>
                          </a:lnTo>
                          <a:lnTo>
                            <a:pt x="1107" y="35"/>
                          </a:lnTo>
                          <a:lnTo>
                            <a:pt x="1109" y="38"/>
                          </a:lnTo>
                          <a:lnTo>
                            <a:pt x="1112" y="40"/>
                          </a:lnTo>
                          <a:lnTo>
                            <a:pt x="1117" y="38"/>
                          </a:lnTo>
                          <a:lnTo>
                            <a:pt x="1119" y="38"/>
                          </a:lnTo>
                          <a:lnTo>
                            <a:pt x="1121" y="36"/>
                          </a:lnTo>
                          <a:lnTo>
                            <a:pt x="1123" y="35"/>
                          </a:lnTo>
                          <a:lnTo>
                            <a:pt x="1124" y="35"/>
                          </a:lnTo>
                          <a:lnTo>
                            <a:pt x="1124" y="36"/>
                          </a:lnTo>
                          <a:lnTo>
                            <a:pt x="1128" y="36"/>
                          </a:lnTo>
                          <a:lnTo>
                            <a:pt x="1131" y="38"/>
                          </a:lnTo>
                          <a:lnTo>
                            <a:pt x="1137" y="36"/>
                          </a:lnTo>
                          <a:lnTo>
                            <a:pt x="1138" y="36"/>
                          </a:lnTo>
                          <a:lnTo>
                            <a:pt x="1138" y="35"/>
                          </a:lnTo>
                          <a:lnTo>
                            <a:pt x="1142" y="35"/>
                          </a:lnTo>
                          <a:lnTo>
                            <a:pt x="1142" y="35"/>
                          </a:lnTo>
                          <a:lnTo>
                            <a:pt x="1144" y="35"/>
                          </a:lnTo>
                          <a:lnTo>
                            <a:pt x="1147" y="29"/>
                          </a:lnTo>
                          <a:lnTo>
                            <a:pt x="1154" y="29"/>
                          </a:lnTo>
                          <a:lnTo>
                            <a:pt x="1156" y="26"/>
                          </a:lnTo>
                          <a:lnTo>
                            <a:pt x="1158" y="26"/>
                          </a:lnTo>
                          <a:lnTo>
                            <a:pt x="1159" y="26"/>
                          </a:lnTo>
                          <a:lnTo>
                            <a:pt x="1163" y="28"/>
                          </a:lnTo>
                          <a:lnTo>
                            <a:pt x="1165" y="26"/>
                          </a:lnTo>
                          <a:lnTo>
                            <a:pt x="1165" y="26"/>
                          </a:lnTo>
                          <a:lnTo>
                            <a:pt x="1166" y="24"/>
                          </a:lnTo>
                          <a:lnTo>
                            <a:pt x="1168" y="22"/>
                          </a:lnTo>
                          <a:lnTo>
                            <a:pt x="1168" y="21"/>
                          </a:lnTo>
                          <a:lnTo>
                            <a:pt x="1168" y="21"/>
                          </a:lnTo>
                          <a:lnTo>
                            <a:pt x="1166" y="19"/>
                          </a:lnTo>
                          <a:lnTo>
                            <a:pt x="1166" y="19"/>
                          </a:lnTo>
                          <a:lnTo>
                            <a:pt x="1166" y="17"/>
                          </a:lnTo>
                          <a:lnTo>
                            <a:pt x="1165" y="17"/>
                          </a:lnTo>
                          <a:lnTo>
                            <a:pt x="1165" y="14"/>
                          </a:lnTo>
                          <a:lnTo>
                            <a:pt x="1163" y="14"/>
                          </a:lnTo>
                          <a:close/>
                          <a:moveTo>
                            <a:pt x="3877" y="2"/>
                          </a:moveTo>
                          <a:lnTo>
                            <a:pt x="3877" y="5"/>
                          </a:lnTo>
                          <a:lnTo>
                            <a:pt x="3875" y="7"/>
                          </a:lnTo>
                          <a:lnTo>
                            <a:pt x="3875" y="10"/>
                          </a:lnTo>
                          <a:lnTo>
                            <a:pt x="3879" y="10"/>
                          </a:lnTo>
                          <a:lnTo>
                            <a:pt x="3881" y="10"/>
                          </a:lnTo>
                          <a:lnTo>
                            <a:pt x="3884" y="9"/>
                          </a:lnTo>
                          <a:lnTo>
                            <a:pt x="3884" y="7"/>
                          </a:lnTo>
                          <a:lnTo>
                            <a:pt x="3886" y="3"/>
                          </a:lnTo>
                          <a:lnTo>
                            <a:pt x="3886" y="0"/>
                          </a:lnTo>
                          <a:lnTo>
                            <a:pt x="3884" y="0"/>
                          </a:lnTo>
                          <a:lnTo>
                            <a:pt x="3882" y="2"/>
                          </a:lnTo>
                          <a:lnTo>
                            <a:pt x="3877" y="2"/>
                          </a:lnTo>
                          <a:close/>
                          <a:moveTo>
                            <a:pt x="4277" y="2"/>
                          </a:moveTo>
                          <a:lnTo>
                            <a:pt x="4275" y="3"/>
                          </a:lnTo>
                          <a:lnTo>
                            <a:pt x="4275" y="5"/>
                          </a:lnTo>
                          <a:lnTo>
                            <a:pt x="4275" y="7"/>
                          </a:lnTo>
                          <a:lnTo>
                            <a:pt x="4275" y="9"/>
                          </a:lnTo>
                          <a:lnTo>
                            <a:pt x="4277" y="10"/>
                          </a:lnTo>
                          <a:lnTo>
                            <a:pt x="4277" y="12"/>
                          </a:lnTo>
                          <a:lnTo>
                            <a:pt x="4280" y="10"/>
                          </a:lnTo>
                          <a:lnTo>
                            <a:pt x="4280" y="10"/>
                          </a:lnTo>
                          <a:lnTo>
                            <a:pt x="4282" y="9"/>
                          </a:lnTo>
                          <a:lnTo>
                            <a:pt x="4280" y="2"/>
                          </a:lnTo>
                          <a:lnTo>
                            <a:pt x="4280" y="2"/>
                          </a:lnTo>
                          <a:lnTo>
                            <a:pt x="4280" y="2"/>
                          </a:lnTo>
                          <a:lnTo>
                            <a:pt x="4277" y="2"/>
                          </a:lnTo>
                          <a:close/>
                          <a:moveTo>
                            <a:pt x="1248" y="84"/>
                          </a:moveTo>
                          <a:lnTo>
                            <a:pt x="1248" y="82"/>
                          </a:lnTo>
                          <a:lnTo>
                            <a:pt x="1250" y="82"/>
                          </a:lnTo>
                          <a:lnTo>
                            <a:pt x="1252" y="80"/>
                          </a:lnTo>
                          <a:lnTo>
                            <a:pt x="1252" y="80"/>
                          </a:lnTo>
                          <a:lnTo>
                            <a:pt x="1252" y="77"/>
                          </a:lnTo>
                          <a:lnTo>
                            <a:pt x="1252" y="77"/>
                          </a:lnTo>
                          <a:lnTo>
                            <a:pt x="1250" y="77"/>
                          </a:lnTo>
                          <a:lnTo>
                            <a:pt x="1247" y="77"/>
                          </a:lnTo>
                          <a:lnTo>
                            <a:pt x="1247" y="77"/>
                          </a:lnTo>
                          <a:lnTo>
                            <a:pt x="1247" y="77"/>
                          </a:lnTo>
                          <a:lnTo>
                            <a:pt x="1241" y="68"/>
                          </a:lnTo>
                          <a:lnTo>
                            <a:pt x="1234" y="70"/>
                          </a:lnTo>
                          <a:lnTo>
                            <a:pt x="1234" y="73"/>
                          </a:lnTo>
                          <a:lnTo>
                            <a:pt x="1233" y="73"/>
                          </a:lnTo>
                          <a:lnTo>
                            <a:pt x="1234" y="80"/>
                          </a:lnTo>
                          <a:lnTo>
                            <a:pt x="1233" y="80"/>
                          </a:lnTo>
                          <a:lnTo>
                            <a:pt x="1233" y="80"/>
                          </a:lnTo>
                          <a:lnTo>
                            <a:pt x="1231" y="80"/>
                          </a:lnTo>
                          <a:lnTo>
                            <a:pt x="1231" y="77"/>
                          </a:lnTo>
                          <a:lnTo>
                            <a:pt x="1229" y="77"/>
                          </a:lnTo>
                          <a:lnTo>
                            <a:pt x="1229" y="77"/>
                          </a:lnTo>
                          <a:lnTo>
                            <a:pt x="1226" y="77"/>
                          </a:lnTo>
                          <a:lnTo>
                            <a:pt x="1226" y="80"/>
                          </a:lnTo>
                          <a:lnTo>
                            <a:pt x="1226" y="80"/>
                          </a:lnTo>
                          <a:lnTo>
                            <a:pt x="1226" y="73"/>
                          </a:lnTo>
                          <a:lnTo>
                            <a:pt x="1222" y="73"/>
                          </a:lnTo>
                          <a:lnTo>
                            <a:pt x="1224" y="68"/>
                          </a:lnTo>
                          <a:lnTo>
                            <a:pt x="1220" y="68"/>
                          </a:lnTo>
                          <a:lnTo>
                            <a:pt x="1217" y="77"/>
                          </a:lnTo>
                          <a:lnTo>
                            <a:pt x="1217" y="78"/>
                          </a:lnTo>
                          <a:lnTo>
                            <a:pt x="1215" y="78"/>
                          </a:lnTo>
                          <a:lnTo>
                            <a:pt x="1213" y="78"/>
                          </a:lnTo>
                          <a:lnTo>
                            <a:pt x="1213" y="77"/>
                          </a:lnTo>
                          <a:lnTo>
                            <a:pt x="1212" y="77"/>
                          </a:lnTo>
                          <a:lnTo>
                            <a:pt x="1213" y="71"/>
                          </a:lnTo>
                          <a:lnTo>
                            <a:pt x="1213" y="71"/>
                          </a:lnTo>
                          <a:lnTo>
                            <a:pt x="1212" y="71"/>
                          </a:lnTo>
                          <a:lnTo>
                            <a:pt x="1210" y="71"/>
                          </a:lnTo>
                          <a:lnTo>
                            <a:pt x="1210" y="70"/>
                          </a:lnTo>
                          <a:lnTo>
                            <a:pt x="1210" y="70"/>
                          </a:lnTo>
                          <a:lnTo>
                            <a:pt x="1208" y="68"/>
                          </a:lnTo>
                          <a:lnTo>
                            <a:pt x="1212" y="68"/>
                          </a:lnTo>
                          <a:lnTo>
                            <a:pt x="1213" y="66"/>
                          </a:lnTo>
                          <a:lnTo>
                            <a:pt x="1217" y="64"/>
                          </a:lnTo>
                          <a:lnTo>
                            <a:pt x="1217" y="61"/>
                          </a:lnTo>
                          <a:lnTo>
                            <a:pt x="1217" y="56"/>
                          </a:lnTo>
                          <a:lnTo>
                            <a:pt x="1213" y="54"/>
                          </a:lnTo>
                          <a:lnTo>
                            <a:pt x="1213" y="52"/>
                          </a:lnTo>
                          <a:lnTo>
                            <a:pt x="1213" y="52"/>
                          </a:lnTo>
                          <a:lnTo>
                            <a:pt x="1210" y="54"/>
                          </a:lnTo>
                          <a:lnTo>
                            <a:pt x="1208" y="54"/>
                          </a:lnTo>
                          <a:lnTo>
                            <a:pt x="1208" y="52"/>
                          </a:lnTo>
                          <a:lnTo>
                            <a:pt x="1208" y="52"/>
                          </a:lnTo>
                          <a:lnTo>
                            <a:pt x="1208" y="50"/>
                          </a:lnTo>
                          <a:lnTo>
                            <a:pt x="1212" y="50"/>
                          </a:lnTo>
                          <a:lnTo>
                            <a:pt x="1210" y="43"/>
                          </a:lnTo>
                          <a:lnTo>
                            <a:pt x="1208" y="43"/>
                          </a:lnTo>
                          <a:lnTo>
                            <a:pt x="1208" y="42"/>
                          </a:lnTo>
                          <a:lnTo>
                            <a:pt x="1206" y="40"/>
                          </a:lnTo>
                          <a:lnTo>
                            <a:pt x="1206" y="38"/>
                          </a:lnTo>
                          <a:lnTo>
                            <a:pt x="1205" y="38"/>
                          </a:lnTo>
                          <a:lnTo>
                            <a:pt x="1205" y="40"/>
                          </a:lnTo>
                          <a:lnTo>
                            <a:pt x="1198" y="40"/>
                          </a:lnTo>
                          <a:lnTo>
                            <a:pt x="1198" y="42"/>
                          </a:lnTo>
                          <a:lnTo>
                            <a:pt x="1193" y="40"/>
                          </a:lnTo>
                          <a:lnTo>
                            <a:pt x="1193" y="42"/>
                          </a:lnTo>
                          <a:lnTo>
                            <a:pt x="1186" y="43"/>
                          </a:lnTo>
                          <a:lnTo>
                            <a:pt x="1186" y="42"/>
                          </a:lnTo>
                          <a:lnTo>
                            <a:pt x="1182" y="42"/>
                          </a:lnTo>
                          <a:lnTo>
                            <a:pt x="1182" y="42"/>
                          </a:lnTo>
                          <a:lnTo>
                            <a:pt x="1177" y="40"/>
                          </a:lnTo>
                          <a:lnTo>
                            <a:pt x="1177" y="38"/>
                          </a:lnTo>
                          <a:lnTo>
                            <a:pt x="1175" y="38"/>
                          </a:lnTo>
                          <a:lnTo>
                            <a:pt x="1175" y="38"/>
                          </a:lnTo>
                          <a:lnTo>
                            <a:pt x="1166" y="36"/>
                          </a:lnTo>
                          <a:lnTo>
                            <a:pt x="1165" y="33"/>
                          </a:lnTo>
                          <a:lnTo>
                            <a:pt x="1151" y="33"/>
                          </a:lnTo>
                          <a:lnTo>
                            <a:pt x="1151" y="33"/>
                          </a:lnTo>
                          <a:lnTo>
                            <a:pt x="1147" y="33"/>
                          </a:lnTo>
                          <a:lnTo>
                            <a:pt x="1145" y="35"/>
                          </a:lnTo>
                          <a:lnTo>
                            <a:pt x="1144" y="35"/>
                          </a:lnTo>
                          <a:lnTo>
                            <a:pt x="1142" y="36"/>
                          </a:lnTo>
                          <a:lnTo>
                            <a:pt x="1142" y="40"/>
                          </a:lnTo>
                          <a:lnTo>
                            <a:pt x="1144" y="40"/>
                          </a:lnTo>
                          <a:lnTo>
                            <a:pt x="1145" y="42"/>
                          </a:lnTo>
                          <a:lnTo>
                            <a:pt x="1147" y="42"/>
                          </a:lnTo>
                          <a:lnTo>
                            <a:pt x="1149" y="43"/>
                          </a:lnTo>
                          <a:lnTo>
                            <a:pt x="1152" y="43"/>
                          </a:lnTo>
                          <a:lnTo>
                            <a:pt x="1154" y="45"/>
                          </a:lnTo>
                          <a:lnTo>
                            <a:pt x="1156" y="47"/>
                          </a:lnTo>
                          <a:lnTo>
                            <a:pt x="1158" y="49"/>
                          </a:lnTo>
                          <a:lnTo>
                            <a:pt x="1161" y="49"/>
                          </a:lnTo>
                          <a:lnTo>
                            <a:pt x="1161" y="50"/>
                          </a:lnTo>
                          <a:lnTo>
                            <a:pt x="1159" y="50"/>
                          </a:lnTo>
                          <a:lnTo>
                            <a:pt x="1159" y="50"/>
                          </a:lnTo>
                          <a:lnTo>
                            <a:pt x="1158" y="50"/>
                          </a:lnTo>
                          <a:lnTo>
                            <a:pt x="1158" y="50"/>
                          </a:lnTo>
                          <a:lnTo>
                            <a:pt x="1152" y="50"/>
                          </a:lnTo>
                          <a:lnTo>
                            <a:pt x="1149" y="49"/>
                          </a:lnTo>
                          <a:lnTo>
                            <a:pt x="1145" y="45"/>
                          </a:lnTo>
                          <a:lnTo>
                            <a:pt x="1142" y="45"/>
                          </a:lnTo>
                          <a:lnTo>
                            <a:pt x="1140" y="47"/>
                          </a:lnTo>
                          <a:lnTo>
                            <a:pt x="1144" y="56"/>
                          </a:lnTo>
                          <a:lnTo>
                            <a:pt x="1142" y="56"/>
                          </a:lnTo>
                          <a:lnTo>
                            <a:pt x="1142" y="54"/>
                          </a:lnTo>
                          <a:lnTo>
                            <a:pt x="1138" y="54"/>
                          </a:lnTo>
                          <a:lnTo>
                            <a:pt x="1138" y="56"/>
                          </a:lnTo>
                          <a:lnTo>
                            <a:pt x="1137" y="57"/>
                          </a:lnTo>
                          <a:lnTo>
                            <a:pt x="1135" y="57"/>
                          </a:lnTo>
                          <a:lnTo>
                            <a:pt x="1137" y="59"/>
                          </a:lnTo>
                          <a:lnTo>
                            <a:pt x="1137" y="61"/>
                          </a:lnTo>
                          <a:lnTo>
                            <a:pt x="1138" y="61"/>
                          </a:lnTo>
                          <a:lnTo>
                            <a:pt x="1138" y="63"/>
                          </a:lnTo>
                          <a:lnTo>
                            <a:pt x="1138" y="63"/>
                          </a:lnTo>
                          <a:lnTo>
                            <a:pt x="1138" y="63"/>
                          </a:lnTo>
                          <a:lnTo>
                            <a:pt x="1138" y="64"/>
                          </a:lnTo>
                          <a:lnTo>
                            <a:pt x="1137" y="63"/>
                          </a:lnTo>
                          <a:lnTo>
                            <a:pt x="1135" y="63"/>
                          </a:lnTo>
                          <a:lnTo>
                            <a:pt x="1133" y="63"/>
                          </a:lnTo>
                          <a:lnTo>
                            <a:pt x="1133" y="57"/>
                          </a:lnTo>
                          <a:lnTo>
                            <a:pt x="1135" y="57"/>
                          </a:lnTo>
                          <a:lnTo>
                            <a:pt x="1135" y="47"/>
                          </a:lnTo>
                          <a:lnTo>
                            <a:pt x="1135" y="47"/>
                          </a:lnTo>
                          <a:lnTo>
                            <a:pt x="1135" y="45"/>
                          </a:lnTo>
                          <a:lnTo>
                            <a:pt x="1124" y="50"/>
                          </a:lnTo>
                          <a:lnTo>
                            <a:pt x="1123" y="47"/>
                          </a:lnTo>
                          <a:lnTo>
                            <a:pt x="1126" y="47"/>
                          </a:lnTo>
                          <a:lnTo>
                            <a:pt x="1126" y="45"/>
                          </a:lnTo>
                          <a:lnTo>
                            <a:pt x="1124" y="45"/>
                          </a:lnTo>
                          <a:lnTo>
                            <a:pt x="1124" y="45"/>
                          </a:lnTo>
                          <a:lnTo>
                            <a:pt x="1123" y="43"/>
                          </a:lnTo>
                          <a:lnTo>
                            <a:pt x="1121" y="45"/>
                          </a:lnTo>
                          <a:lnTo>
                            <a:pt x="1121" y="45"/>
                          </a:lnTo>
                          <a:lnTo>
                            <a:pt x="1119" y="45"/>
                          </a:lnTo>
                          <a:lnTo>
                            <a:pt x="1119" y="47"/>
                          </a:lnTo>
                          <a:lnTo>
                            <a:pt x="1116" y="47"/>
                          </a:lnTo>
                          <a:lnTo>
                            <a:pt x="1116" y="47"/>
                          </a:lnTo>
                          <a:lnTo>
                            <a:pt x="1114" y="49"/>
                          </a:lnTo>
                          <a:lnTo>
                            <a:pt x="1114" y="50"/>
                          </a:lnTo>
                          <a:lnTo>
                            <a:pt x="1109" y="54"/>
                          </a:lnTo>
                          <a:lnTo>
                            <a:pt x="1110" y="56"/>
                          </a:lnTo>
                          <a:lnTo>
                            <a:pt x="1114" y="57"/>
                          </a:lnTo>
                          <a:lnTo>
                            <a:pt x="1112" y="63"/>
                          </a:lnTo>
                          <a:lnTo>
                            <a:pt x="1110" y="63"/>
                          </a:lnTo>
                          <a:lnTo>
                            <a:pt x="1109" y="63"/>
                          </a:lnTo>
                          <a:lnTo>
                            <a:pt x="1105" y="63"/>
                          </a:lnTo>
                          <a:lnTo>
                            <a:pt x="1105" y="63"/>
                          </a:lnTo>
                          <a:lnTo>
                            <a:pt x="1103" y="61"/>
                          </a:lnTo>
                          <a:lnTo>
                            <a:pt x="1100" y="61"/>
                          </a:lnTo>
                          <a:lnTo>
                            <a:pt x="1100" y="59"/>
                          </a:lnTo>
                          <a:lnTo>
                            <a:pt x="1105" y="59"/>
                          </a:lnTo>
                          <a:lnTo>
                            <a:pt x="1105" y="56"/>
                          </a:lnTo>
                          <a:lnTo>
                            <a:pt x="1105" y="52"/>
                          </a:lnTo>
                          <a:lnTo>
                            <a:pt x="1109" y="49"/>
                          </a:lnTo>
                          <a:lnTo>
                            <a:pt x="1109" y="47"/>
                          </a:lnTo>
                          <a:lnTo>
                            <a:pt x="1107" y="47"/>
                          </a:lnTo>
                          <a:lnTo>
                            <a:pt x="1105" y="49"/>
                          </a:lnTo>
                          <a:lnTo>
                            <a:pt x="1103" y="49"/>
                          </a:lnTo>
                          <a:lnTo>
                            <a:pt x="1105" y="47"/>
                          </a:lnTo>
                          <a:lnTo>
                            <a:pt x="1105" y="45"/>
                          </a:lnTo>
                          <a:lnTo>
                            <a:pt x="1105" y="42"/>
                          </a:lnTo>
                          <a:lnTo>
                            <a:pt x="1103" y="38"/>
                          </a:lnTo>
                          <a:lnTo>
                            <a:pt x="1102" y="36"/>
                          </a:lnTo>
                          <a:lnTo>
                            <a:pt x="1100" y="35"/>
                          </a:lnTo>
                          <a:lnTo>
                            <a:pt x="1100" y="29"/>
                          </a:lnTo>
                          <a:lnTo>
                            <a:pt x="1100" y="28"/>
                          </a:lnTo>
                          <a:lnTo>
                            <a:pt x="1102" y="24"/>
                          </a:lnTo>
                          <a:lnTo>
                            <a:pt x="1103" y="24"/>
                          </a:lnTo>
                          <a:lnTo>
                            <a:pt x="1103" y="21"/>
                          </a:lnTo>
                          <a:lnTo>
                            <a:pt x="1102" y="21"/>
                          </a:lnTo>
                          <a:lnTo>
                            <a:pt x="1102" y="21"/>
                          </a:lnTo>
                          <a:lnTo>
                            <a:pt x="1102" y="19"/>
                          </a:lnTo>
                          <a:lnTo>
                            <a:pt x="1103" y="17"/>
                          </a:lnTo>
                          <a:lnTo>
                            <a:pt x="1105" y="14"/>
                          </a:lnTo>
                          <a:lnTo>
                            <a:pt x="1105" y="12"/>
                          </a:lnTo>
                          <a:lnTo>
                            <a:pt x="1105" y="10"/>
                          </a:lnTo>
                          <a:lnTo>
                            <a:pt x="1102" y="9"/>
                          </a:lnTo>
                          <a:lnTo>
                            <a:pt x="1097" y="7"/>
                          </a:lnTo>
                          <a:lnTo>
                            <a:pt x="1093" y="5"/>
                          </a:lnTo>
                          <a:lnTo>
                            <a:pt x="1086" y="5"/>
                          </a:lnTo>
                          <a:lnTo>
                            <a:pt x="1086" y="7"/>
                          </a:lnTo>
                          <a:lnTo>
                            <a:pt x="1084" y="7"/>
                          </a:lnTo>
                          <a:lnTo>
                            <a:pt x="1081" y="9"/>
                          </a:lnTo>
                          <a:lnTo>
                            <a:pt x="1079" y="9"/>
                          </a:lnTo>
                          <a:lnTo>
                            <a:pt x="1076" y="9"/>
                          </a:lnTo>
                          <a:lnTo>
                            <a:pt x="1076" y="10"/>
                          </a:lnTo>
                          <a:lnTo>
                            <a:pt x="1076" y="10"/>
                          </a:lnTo>
                          <a:lnTo>
                            <a:pt x="1076" y="14"/>
                          </a:lnTo>
                          <a:lnTo>
                            <a:pt x="1070" y="14"/>
                          </a:lnTo>
                          <a:lnTo>
                            <a:pt x="1065" y="14"/>
                          </a:lnTo>
                          <a:lnTo>
                            <a:pt x="1065" y="17"/>
                          </a:lnTo>
                          <a:lnTo>
                            <a:pt x="1063" y="17"/>
                          </a:lnTo>
                          <a:lnTo>
                            <a:pt x="1062" y="17"/>
                          </a:lnTo>
                          <a:lnTo>
                            <a:pt x="1060" y="17"/>
                          </a:lnTo>
                          <a:lnTo>
                            <a:pt x="1060" y="17"/>
                          </a:lnTo>
                          <a:lnTo>
                            <a:pt x="1058" y="19"/>
                          </a:lnTo>
                          <a:lnTo>
                            <a:pt x="1058" y="21"/>
                          </a:lnTo>
                          <a:lnTo>
                            <a:pt x="1058" y="21"/>
                          </a:lnTo>
                          <a:lnTo>
                            <a:pt x="1060" y="21"/>
                          </a:lnTo>
                          <a:lnTo>
                            <a:pt x="1058" y="22"/>
                          </a:lnTo>
                          <a:lnTo>
                            <a:pt x="1056" y="24"/>
                          </a:lnTo>
                          <a:lnTo>
                            <a:pt x="1056" y="26"/>
                          </a:lnTo>
                          <a:lnTo>
                            <a:pt x="1058" y="26"/>
                          </a:lnTo>
                          <a:lnTo>
                            <a:pt x="1058" y="28"/>
                          </a:lnTo>
                          <a:lnTo>
                            <a:pt x="1051" y="26"/>
                          </a:lnTo>
                          <a:lnTo>
                            <a:pt x="1051" y="28"/>
                          </a:lnTo>
                          <a:lnTo>
                            <a:pt x="1048" y="28"/>
                          </a:lnTo>
                          <a:lnTo>
                            <a:pt x="1048" y="31"/>
                          </a:lnTo>
                          <a:lnTo>
                            <a:pt x="1046" y="35"/>
                          </a:lnTo>
                          <a:lnTo>
                            <a:pt x="1048" y="38"/>
                          </a:lnTo>
                          <a:lnTo>
                            <a:pt x="1048" y="42"/>
                          </a:lnTo>
                          <a:lnTo>
                            <a:pt x="1051" y="43"/>
                          </a:lnTo>
                          <a:lnTo>
                            <a:pt x="1051" y="43"/>
                          </a:lnTo>
                          <a:lnTo>
                            <a:pt x="1055" y="43"/>
                          </a:lnTo>
                          <a:lnTo>
                            <a:pt x="1055" y="43"/>
                          </a:lnTo>
                          <a:lnTo>
                            <a:pt x="1062" y="43"/>
                          </a:lnTo>
                          <a:lnTo>
                            <a:pt x="1060" y="45"/>
                          </a:lnTo>
                          <a:lnTo>
                            <a:pt x="1060" y="49"/>
                          </a:lnTo>
                          <a:lnTo>
                            <a:pt x="1062" y="50"/>
                          </a:lnTo>
                          <a:lnTo>
                            <a:pt x="1062" y="52"/>
                          </a:lnTo>
                          <a:lnTo>
                            <a:pt x="1063" y="54"/>
                          </a:lnTo>
                          <a:lnTo>
                            <a:pt x="1058" y="50"/>
                          </a:lnTo>
                          <a:lnTo>
                            <a:pt x="1058" y="50"/>
                          </a:lnTo>
                          <a:lnTo>
                            <a:pt x="1055" y="49"/>
                          </a:lnTo>
                          <a:lnTo>
                            <a:pt x="1051" y="49"/>
                          </a:lnTo>
                          <a:lnTo>
                            <a:pt x="1046" y="49"/>
                          </a:lnTo>
                          <a:lnTo>
                            <a:pt x="1046" y="56"/>
                          </a:lnTo>
                          <a:lnTo>
                            <a:pt x="1048" y="56"/>
                          </a:lnTo>
                          <a:lnTo>
                            <a:pt x="1049" y="57"/>
                          </a:lnTo>
                          <a:lnTo>
                            <a:pt x="1051" y="59"/>
                          </a:lnTo>
                          <a:lnTo>
                            <a:pt x="1053" y="59"/>
                          </a:lnTo>
                          <a:lnTo>
                            <a:pt x="1058" y="59"/>
                          </a:lnTo>
                          <a:lnTo>
                            <a:pt x="1056" y="63"/>
                          </a:lnTo>
                          <a:lnTo>
                            <a:pt x="1055" y="66"/>
                          </a:lnTo>
                          <a:lnTo>
                            <a:pt x="1051" y="68"/>
                          </a:lnTo>
                          <a:lnTo>
                            <a:pt x="1053" y="71"/>
                          </a:lnTo>
                          <a:lnTo>
                            <a:pt x="1055" y="75"/>
                          </a:lnTo>
                          <a:lnTo>
                            <a:pt x="1055" y="78"/>
                          </a:lnTo>
                          <a:lnTo>
                            <a:pt x="1053" y="78"/>
                          </a:lnTo>
                          <a:lnTo>
                            <a:pt x="1049" y="77"/>
                          </a:lnTo>
                          <a:lnTo>
                            <a:pt x="1048" y="75"/>
                          </a:lnTo>
                          <a:lnTo>
                            <a:pt x="1044" y="75"/>
                          </a:lnTo>
                          <a:lnTo>
                            <a:pt x="1041" y="75"/>
                          </a:lnTo>
                          <a:lnTo>
                            <a:pt x="1039" y="77"/>
                          </a:lnTo>
                          <a:lnTo>
                            <a:pt x="1039" y="77"/>
                          </a:lnTo>
                          <a:lnTo>
                            <a:pt x="1034" y="77"/>
                          </a:lnTo>
                          <a:lnTo>
                            <a:pt x="1034" y="78"/>
                          </a:lnTo>
                          <a:lnTo>
                            <a:pt x="1030" y="78"/>
                          </a:lnTo>
                          <a:lnTo>
                            <a:pt x="1030" y="77"/>
                          </a:lnTo>
                          <a:lnTo>
                            <a:pt x="1034" y="77"/>
                          </a:lnTo>
                          <a:lnTo>
                            <a:pt x="1037" y="75"/>
                          </a:lnTo>
                          <a:lnTo>
                            <a:pt x="1039" y="73"/>
                          </a:lnTo>
                          <a:lnTo>
                            <a:pt x="1042" y="71"/>
                          </a:lnTo>
                          <a:lnTo>
                            <a:pt x="1046" y="71"/>
                          </a:lnTo>
                          <a:lnTo>
                            <a:pt x="1044" y="66"/>
                          </a:lnTo>
                          <a:lnTo>
                            <a:pt x="1042" y="64"/>
                          </a:lnTo>
                          <a:lnTo>
                            <a:pt x="1041" y="63"/>
                          </a:lnTo>
                          <a:lnTo>
                            <a:pt x="1039" y="63"/>
                          </a:lnTo>
                          <a:lnTo>
                            <a:pt x="1037" y="61"/>
                          </a:lnTo>
                          <a:lnTo>
                            <a:pt x="1035" y="59"/>
                          </a:lnTo>
                          <a:lnTo>
                            <a:pt x="1034" y="42"/>
                          </a:lnTo>
                          <a:lnTo>
                            <a:pt x="1035" y="42"/>
                          </a:lnTo>
                          <a:lnTo>
                            <a:pt x="1034" y="35"/>
                          </a:lnTo>
                          <a:lnTo>
                            <a:pt x="1035" y="35"/>
                          </a:lnTo>
                          <a:lnTo>
                            <a:pt x="1035" y="28"/>
                          </a:lnTo>
                          <a:lnTo>
                            <a:pt x="1037" y="28"/>
                          </a:lnTo>
                          <a:lnTo>
                            <a:pt x="1037" y="24"/>
                          </a:lnTo>
                          <a:lnTo>
                            <a:pt x="1037" y="24"/>
                          </a:lnTo>
                          <a:lnTo>
                            <a:pt x="1039" y="22"/>
                          </a:lnTo>
                          <a:lnTo>
                            <a:pt x="1039" y="22"/>
                          </a:lnTo>
                          <a:lnTo>
                            <a:pt x="1039" y="21"/>
                          </a:lnTo>
                          <a:lnTo>
                            <a:pt x="1042" y="19"/>
                          </a:lnTo>
                          <a:lnTo>
                            <a:pt x="1042" y="17"/>
                          </a:lnTo>
                          <a:lnTo>
                            <a:pt x="1046" y="17"/>
                          </a:lnTo>
                          <a:lnTo>
                            <a:pt x="1046" y="15"/>
                          </a:lnTo>
                          <a:lnTo>
                            <a:pt x="1051" y="14"/>
                          </a:lnTo>
                          <a:lnTo>
                            <a:pt x="1056" y="12"/>
                          </a:lnTo>
                          <a:lnTo>
                            <a:pt x="1063" y="12"/>
                          </a:lnTo>
                          <a:lnTo>
                            <a:pt x="1070" y="12"/>
                          </a:lnTo>
                          <a:lnTo>
                            <a:pt x="1070" y="10"/>
                          </a:lnTo>
                          <a:lnTo>
                            <a:pt x="1070" y="10"/>
                          </a:lnTo>
                          <a:lnTo>
                            <a:pt x="1070" y="9"/>
                          </a:lnTo>
                          <a:lnTo>
                            <a:pt x="1070" y="7"/>
                          </a:lnTo>
                          <a:lnTo>
                            <a:pt x="1070" y="5"/>
                          </a:lnTo>
                          <a:lnTo>
                            <a:pt x="1063" y="5"/>
                          </a:lnTo>
                          <a:lnTo>
                            <a:pt x="1063" y="5"/>
                          </a:lnTo>
                          <a:lnTo>
                            <a:pt x="1062" y="5"/>
                          </a:lnTo>
                          <a:lnTo>
                            <a:pt x="1062" y="5"/>
                          </a:lnTo>
                          <a:lnTo>
                            <a:pt x="1062" y="5"/>
                          </a:lnTo>
                          <a:lnTo>
                            <a:pt x="1039" y="5"/>
                          </a:lnTo>
                          <a:lnTo>
                            <a:pt x="1034" y="9"/>
                          </a:lnTo>
                          <a:lnTo>
                            <a:pt x="1032" y="5"/>
                          </a:lnTo>
                          <a:lnTo>
                            <a:pt x="1028" y="5"/>
                          </a:lnTo>
                          <a:lnTo>
                            <a:pt x="1025" y="7"/>
                          </a:lnTo>
                          <a:lnTo>
                            <a:pt x="1021" y="9"/>
                          </a:lnTo>
                          <a:lnTo>
                            <a:pt x="1018" y="9"/>
                          </a:lnTo>
                          <a:lnTo>
                            <a:pt x="1014" y="9"/>
                          </a:lnTo>
                          <a:lnTo>
                            <a:pt x="1011" y="9"/>
                          </a:lnTo>
                          <a:lnTo>
                            <a:pt x="1009" y="10"/>
                          </a:lnTo>
                          <a:lnTo>
                            <a:pt x="1007" y="12"/>
                          </a:lnTo>
                          <a:lnTo>
                            <a:pt x="1004" y="14"/>
                          </a:lnTo>
                          <a:lnTo>
                            <a:pt x="1002" y="15"/>
                          </a:lnTo>
                          <a:lnTo>
                            <a:pt x="1002" y="15"/>
                          </a:lnTo>
                          <a:lnTo>
                            <a:pt x="1002" y="15"/>
                          </a:lnTo>
                          <a:lnTo>
                            <a:pt x="1002" y="21"/>
                          </a:lnTo>
                          <a:lnTo>
                            <a:pt x="1004" y="21"/>
                          </a:lnTo>
                          <a:lnTo>
                            <a:pt x="1004" y="21"/>
                          </a:lnTo>
                          <a:lnTo>
                            <a:pt x="1002" y="21"/>
                          </a:lnTo>
                          <a:lnTo>
                            <a:pt x="1001" y="22"/>
                          </a:lnTo>
                          <a:lnTo>
                            <a:pt x="999" y="24"/>
                          </a:lnTo>
                          <a:lnTo>
                            <a:pt x="997" y="24"/>
                          </a:lnTo>
                          <a:lnTo>
                            <a:pt x="995" y="26"/>
                          </a:lnTo>
                          <a:lnTo>
                            <a:pt x="995" y="28"/>
                          </a:lnTo>
                          <a:lnTo>
                            <a:pt x="997" y="29"/>
                          </a:lnTo>
                          <a:lnTo>
                            <a:pt x="997" y="31"/>
                          </a:lnTo>
                          <a:lnTo>
                            <a:pt x="994" y="33"/>
                          </a:lnTo>
                          <a:lnTo>
                            <a:pt x="994" y="35"/>
                          </a:lnTo>
                          <a:lnTo>
                            <a:pt x="992" y="38"/>
                          </a:lnTo>
                          <a:lnTo>
                            <a:pt x="988" y="38"/>
                          </a:lnTo>
                          <a:lnTo>
                            <a:pt x="988" y="42"/>
                          </a:lnTo>
                          <a:lnTo>
                            <a:pt x="983" y="45"/>
                          </a:lnTo>
                          <a:lnTo>
                            <a:pt x="985" y="47"/>
                          </a:lnTo>
                          <a:lnTo>
                            <a:pt x="985" y="49"/>
                          </a:lnTo>
                          <a:lnTo>
                            <a:pt x="985" y="52"/>
                          </a:lnTo>
                          <a:lnTo>
                            <a:pt x="983" y="54"/>
                          </a:lnTo>
                          <a:lnTo>
                            <a:pt x="983" y="56"/>
                          </a:lnTo>
                          <a:lnTo>
                            <a:pt x="980" y="57"/>
                          </a:lnTo>
                          <a:lnTo>
                            <a:pt x="980" y="59"/>
                          </a:lnTo>
                          <a:lnTo>
                            <a:pt x="980" y="59"/>
                          </a:lnTo>
                          <a:lnTo>
                            <a:pt x="980" y="63"/>
                          </a:lnTo>
                          <a:lnTo>
                            <a:pt x="980" y="64"/>
                          </a:lnTo>
                          <a:lnTo>
                            <a:pt x="983" y="64"/>
                          </a:lnTo>
                          <a:lnTo>
                            <a:pt x="985" y="66"/>
                          </a:lnTo>
                          <a:lnTo>
                            <a:pt x="988" y="68"/>
                          </a:lnTo>
                          <a:lnTo>
                            <a:pt x="990" y="68"/>
                          </a:lnTo>
                          <a:lnTo>
                            <a:pt x="990" y="71"/>
                          </a:lnTo>
                          <a:lnTo>
                            <a:pt x="988" y="71"/>
                          </a:lnTo>
                          <a:lnTo>
                            <a:pt x="990" y="73"/>
                          </a:lnTo>
                          <a:lnTo>
                            <a:pt x="992" y="77"/>
                          </a:lnTo>
                          <a:lnTo>
                            <a:pt x="994" y="78"/>
                          </a:lnTo>
                          <a:lnTo>
                            <a:pt x="997" y="78"/>
                          </a:lnTo>
                          <a:lnTo>
                            <a:pt x="1002" y="78"/>
                          </a:lnTo>
                          <a:lnTo>
                            <a:pt x="1007" y="78"/>
                          </a:lnTo>
                          <a:lnTo>
                            <a:pt x="1011" y="78"/>
                          </a:lnTo>
                          <a:lnTo>
                            <a:pt x="1013" y="80"/>
                          </a:lnTo>
                          <a:lnTo>
                            <a:pt x="1014" y="80"/>
                          </a:lnTo>
                          <a:lnTo>
                            <a:pt x="1014" y="84"/>
                          </a:lnTo>
                          <a:lnTo>
                            <a:pt x="1009" y="84"/>
                          </a:lnTo>
                          <a:lnTo>
                            <a:pt x="1009" y="82"/>
                          </a:lnTo>
                          <a:lnTo>
                            <a:pt x="1007" y="82"/>
                          </a:lnTo>
                          <a:lnTo>
                            <a:pt x="1006" y="82"/>
                          </a:lnTo>
                          <a:lnTo>
                            <a:pt x="1004" y="84"/>
                          </a:lnTo>
                          <a:lnTo>
                            <a:pt x="1004" y="85"/>
                          </a:lnTo>
                          <a:lnTo>
                            <a:pt x="1006" y="87"/>
                          </a:lnTo>
                          <a:lnTo>
                            <a:pt x="1006" y="89"/>
                          </a:lnTo>
                          <a:lnTo>
                            <a:pt x="1007" y="89"/>
                          </a:lnTo>
                          <a:lnTo>
                            <a:pt x="1007" y="92"/>
                          </a:lnTo>
                          <a:lnTo>
                            <a:pt x="1009" y="92"/>
                          </a:lnTo>
                          <a:lnTo>
                            <a:pt x="1009" y="92"/>
                          </a:lnTo>
                          <a:lnTo>
                            <a:pt x="1013" y="92"/>
                          </a:lnTo>
                          <a:lnTo>
                            <a:pt x="1013" y="94"/>
                          </a:lnTo>
                          <a:lnTo>
                            <a:pt x="1018" y="96"/>
                          </a:lnTo>
                          <a:lnTo>
                            <a:pt x="1018" y="96"/>
                          </a:lnTo>
                          <a:lnTo>
                            <a:pt x="1016" y="98"/>
                          </a:lnTo>
                          <a:lnTo>
                            <a:pt x="1016" y="98"/>
                          </a:lnTo>
                          <a:lnTo>
                            <a:pt x="1016" y="99"/>
                          </a:lnTo>
                          <a:lnTo>
                            <a:pt x="1016" y="99"/>
                          </a:lnTo>
                          <a:lnTo>
                            <a:pt x="1016" y="99"/>
                          </a:lnTo>
                          <a:lnTo>
                            <a:pt x="1018" y="101"/>
                          </a:lnTo>
                          <a:lnTo>
                            <a:pt x="1021" y="101"/>
                          </a:lnTo>
                          <a:lnTo>
                            <a:pt x="1023" y="99"/>
                          </a:lnTo>
                          <a:lnTo>
                            <a:pt x="1023" y="99"/>
                          </a:lnTo>
                          <a:lnTo>
                            <a:pt x="1025" y="98"/>
                          </a:lnTo>
                          <a:lnTo>
                            <a:pt x="1025" y="96"/>
                          </a:lnTo>
                          <a:lnTo>
                            <a:pt x="1034" y="96"/>
                          </a:lnTo>
                          <a:lnTo>
                            <a:pt x="1034" y="99"/>
                          </a:lnTo>
                          <a:lnTo>
                            <a:pt x="1035" y="99"/>
                          </a:lnTo>
                          <a:lnTo>
                            <a:pt x="1039" y="105"/>
                          </a:lnTo>
                          <a:lnTo>
                            <a:pt x="1042" y="106"/>
                          </a:lnTo>
                          <a:lnTo>
                            <a:pt x="1041" y="110"/>
                          </a:lnTo>
                          <a:lnTo>
                            <a:pt x="1042" y="110"/>
                          </a:lnTo>
                          <a:lnTo>
                            <a:pt x="1042" y="110"/>
                          </a:lnTo>
                          <a:lnTo>
                            <a:pt x="1048" y="110"/>
                          </a:lnTo>
                          <a:lnTo>
                            <a:pt x="1048" y="110"/>
                          </a:lnTo>
                          <a:lnTo>
                            <a:pt x="1048" y="110"/>
                          </a:lnTo>
                          <a:lnTo>
                            <a:pt x="1048" y="110"/>
                          </a:lnTo>
                          <a:lnTo>
                            <a:pt x="1051" y="110"/>
                          </a:lnTo>
                          <a:lnTo>
                            <a:pt x="1051" y="108"/>
                          </a:lnTo>
                          <a:lnTo>
                            <a:pt x="1051" y="105"/>
                          </a:lnTo>
                          <a:lnTo>
                            <a:pt x="1055" y="106"/>
                          </a:lnTo>
                          <a:lnTo>
                            <a:pt x="1056" y="108"/>
                          </a:lnTo>
                          <a:lnTo>
                            <a:pt x="1058" y="110"/>
                          </a:lnTo>
                          <a:lnTo>
                            <a:pt x="1067" y="110"/>
                          </a:lnTo>
                          <a:lnTo>
                            <a:pt x="1069" y="113"/>
                          </a:lnTo>
                          <a:lnTo>
                            <a:pt x="1083" y="111"/>
                          </a:lnTo>
                          <a:lnTo>
                            <a:pt x="1083" y="110"/>
                          </a:lnTo>
                          <a:lnTo>
                            <a:pt x="1086" y="110"/>
                          </a:lnTo>
                          <a:lnTo>
                            <a:pt x="1086" y="111"/>
                          </a:lnTo>
                          <a:lnTo>
                            <a:pt x="1088" y="113"/>
                          </a:lnTo>
                          <a:lnTo>
                            <a:pt x="1088" y="113"/>
                          </a:lnTo>
                          <a:lnTo>
                            <a:pt x="1091" y="115"/>
                          </a:lnTo>
                          <a:lnTo>
                            <a:pt x="1093" y="115"/>
                          </a:lnTo>
                          <a:lnTo>
                            <a:pt x="1097" y="115"/>
                          </a:lnTo>
                          <a:lnTo>
                            <a:pt x="1098" y="117"/>
                          </a:lnTo>
                          <a:lnTo>
                            <a:pt x="1103" y="117"/>
                          </a:lnTo>
                          <a:lnTo>
                            <a:pt x="1103" y="115"/>
                          </a:lnTo>
                          <a:lnTo>
                            <a:pt x="1103" y="115"/>
                          </a:lnTo>
                          <a:lnTo>
                            <a:pt x="1103" y="115"/>
                          </a:lnTo>
                          <a:lnTo>
                            <a:pt x="1105" y="113"/>
                          </a:lnTo>
                          <a:lnTo>
                            <a:pt x="1103" y="113"/>
                          </a:lnTo>
                          <a:lnTo>
                            <a:pt x="1102" y="111"/>
                          </a:lnTo>
                          <a:lnTo>
                            <a:pt x="1100" y="110"/>
                          </a:lnTo>
                          <a:lnTo>
                            <a:pt x="1098" y="110"/>
                          </a:lnTo>
                          <a:lnTo>
                            <a:pt x="1097" y="105"/>
                          </a:lnTo>
                          <a:lnTo>
                            <a:pt x="1090" y="101"/>
                          </a:lnTo>
                          <a:lnTo>
                            <a:pt x="1090" y="99"/>
                          </a:lnTo>
                          <a:lnTo>
                            <a:pt x="1093" y="99"/>
                          </a:lnTo>
                          <a:lnTo>
                            <a:pt x="1095" y="99"/>
                          </a:lnTo>
                          <a:lnTo>
                            <a:pt x="1095" y="101"/>
                          </a:lnTo>
                          <a:lnTo>
                            <a:pt x="1097" y="101"/>
                          </a:lnTo>
                          <a:lnTo>
                            <a:pt x="1097" y="105"/>
                          </a:lnTo>
                          <a:lnTo>
                            <a:pt x="1100" y="105"/>
                          </a:lnTo>
                          <a:lnTo>
                            <a:pt x="1100" y="106"/>
                          </a:lnTo>
                          <a:lnTo>
                            <a:pt x="1102" y="108"/>
                          </a:lnTo>
                          <a:lnTo>
                            <a:pt x="1102" y="108"/>
                          </a:lnTo>
                          <a:lnTo>
                            <a:pt x="1103" y="110"/>
                          </a:lnTo>
                          <a:lnTo>
                            <a:pt x="1107" y="110"/>
                          </a:lnTo>
                          <a:lnTo>
                            <a:pt x="1109" y="113"/>
                          </a:lnTo>
                          <a:lnTo>
                            <a:pt x="1110" y="113"/>
                          </a:lnTo>
                          <a:lnTo>
                            <a:pt x="1110" y="113"/>
                          </a:lnTo>
                          <a:lnTo>
                            <a:pt x="1112" y="115"/>
                          </a:lnTo>
                          <a:lnTo>
                            <a:pt x="1114" y="117"/>
                          </a:lnTo>
                          <a:lnTo>
                            <a:pt x="1114" y="118"/>
                          </a:lnTo>
                          <a:lnTo>
                            <a:pt x="1114" y="118"/>
                          </a:lnTo>
                          <a:lnTo>
                            <a:pt x="1114" y="120"/>
                          </a:lnTo>
                          <a:lnTo>
                            <a:pt x="1117" y="120"/>
                          </a:lnTo>
                          <a:lnTo>
                            <a:pt x="1117" y="118"/>
                          </a:lnTo>
                          <a:lnTo>
                            <a:pt x="1119" y="118"/>
                          </a:lnTo>
                          <a:lnTo>
                            <a:pt x="1119" y="117"/>
                          </a:lnTo>
                          <a:lnTo>
                            <a:pt x="1117" y="117"/>
                          </a:lnTo>
                          <a:lnTo>
                            <a:pt x="1117" y="113"/>
                          </a:lnTo>
                          <a:lnTo>
                            <a:pt x="1116" y="111"/>
                          </a:lnTo>
                          <a:lnTo>
                            <a:pt x="1114" y="111"/>
                          </a:lnTo>
                          <a:lnTo>
                            <a:pt x="1114" y="110"/>
                          </a:lnTo>
                          <a:lnTo>
                            <a:pt x="1114" y="110"/>
                          </a:lnTo>
                          <a:lnTo>
                            <a:pt x="1114" y="108"/>
                          </a:lnTo>
                          <a:lnTo>
                            <a:pt x="1110" y="105"/>
                          </a:lnTo>
                          <a:lnTo>
                            <a:pt x="1110" y="103"/>
                          </a:lnTo>
                          <a:lnTo>
                            <a:pt x="1112" y="103"/>
                          </a:lnTo>
                          <a:lnTo>
                            <a:pt x="1112" y="101"/>
                          </a:lnTo>
                          <a:lnTo>
                            <a:pt x="1121" y="101"/>
                          </a:lnTo>
                          <a:lnTo>
                            <a:pt x="1121" y="99"/>
                          </a:lnTo>
                          <a:lnTo>
                            <a:pt x="1124" y="99"/>
                          </a:lnTo>
                          <a:lnTo>
                            <a:pt x="1128" y="101"/>
                          </a:lnTo>
                          <a:lnTo>
                            <a:pt x="1130" y="103"/>
                          </a:lnTo>
                          <a:lnTo>
                            <a:pt x="1133" y="105"/>
                          </a:lnTo>
                          <a:lnTo>
                            <a:pt x="1133" y="108"/>
                          </a:lnTo>
                          <a:lnTo>
                            <a:pt x="1135" y="108"/>
                          </a:lnTo>
                          <a:lnTo>
                            <a:pt x="1135" y="108"/>
                          </a:lnTo>
                          <a:lnTo>
                            <a:pt x="1137" y="108"/>
                          </a:lnTo>
                          <a:lnTo>
                            <a:pt x="1137" y="110"/>
                          </a:lnTo>
                          <a:lnTo>
                            <a:pt x="1140" y="108"/>
                          </a:lnTo>
                          <a:lnTo>
                            <a:pt x="1142" y="108"/>
                          </a:lnTo>
                          <a:lnTo>
                            <a:pt x="1145" y="108"/>
                          </a:lnTo>
                          <a:lnTo>
                            <a:pt x="1147" y="108"/>
                          </a:lnTo>
                          <a:lnTo>
                            <a:pt x="1149" y="106"/>
                          </a:lnTo>
                          <a:lnTo>
                            <a:pt x="1151" y="106"/>
                          </a:lnTo>
                          <a:lnTo>
                            <a:pt x="1149" y="103"/>
                          </a:lnTo>
                          <a:lnTo>
                            <a:pt x="1149" y="99"/>
                          </a:lnTo>
                          <a:lnTo>
                            <a:pt x="1147" y="98"/>
                          </a:lnTo>
                          <a:lnTo>
                            <a:pt x="1145" y="98"/>
                          </a:lnTo>
                          <a:lnTo>
                            <a:pt x="1144" y="99"/>
                          </a:lnTo>
                          <a:lnTo>
                            <a:pt x="1144" y="99"/>
                          </a:lnTo>
                          <a:lnTo>
                            <a:pt x="1140" y="101"/>
                          </a:lnTo>
                          <a:lnTo>
                            <a:pt x="1140" y="96"/>
                          </a:lnTo>
                          <a:lnTo>
                            <a:pt x="1144" y="96"/>
                          </a:lnTo>
                          <a:lnTo>
                            <a:pt x="1145" y="94"/>
                          </a:lnTo>
                          <a:lnTo>
                            <a:pt x="1149" y="92"/>
                          </a:lnTo>
                          <a:lnTo>
                            <a:pt x="1151" y="98"/>
                          </a:lnTo>
                          <a:lnTo>
                            <a:pt x="1152" y="101"/>
                          </a:lnTo>
                          <a:lnTo>
                            <a:pt x="1156" y="103"/>
                          </a:lnTo>
                          <a:lnTo>
                            <a:pt x="1156" y="99"/>
                          </a:lnTo>
                          <a:lnTo>
                            <a:pt x="1161" y="99"/>
                          </a:lnTo>
                          <a:lnTo>
                            <a:pt x="1163" y="105"/>
                          </a:lnTo>
                          <a:lnTo>
                            <a:pt x="1165" y="111"/>
                          </a:lnTo>
                          <a:lnTo>
                            <a:pt x="1166" y="117"/>
                          </a:lnTo>
                          <a:lnTo>
                            <a:pt x="1166" y="117"/>
                          </a:lnTo>
                          <a:lnTo>
                            <a:pt x="1168" y="117"/>
                          </a:lnTo>
                          <a:lnTo>
                            <a:pt x="1168" y="110"/>
                          </a:lnTo>
                          <a:lnTo>
                            <a:pt x="1168" y="110"/>
                          </a:lnTo>
                          <a:lnTo>
                            <a:pt x="1168" y="110"/>
                          </a:lnTo>
                          <a:lnTo>
                            <a:pt x="1172" y="110"/>
                          </a:lnTo>
                          <a:lnTo>
                            <a:pt x="1173" y="110"/>
                          </a:lnTo>
                          <a:lnTo>
                            <a:pt x="1173" y="110"/>
                          </a:lnTo>
                          <a:lnTo>
                            <a:pt x="1175" y="108"/>
                          </a:lnTo>
                          <a:lnTo>
                            <a:pt x="1177" y="110"/>
                          </a:lnTo>
                          <a:lnTo>
                            <a:pt x="1177" y="110"/>
                          </a:lnTo>
                          <a:lnTo>
                            <a:pt x="1177" y="110"/>
                          </a:lnTo>
                          <a:lnTo>
                            <a:pt x="1177" y="113"/>
                          </a:lnTo>
                          <a:lnTo>
                            <a:pt x="1179" y="113"/>
                          </a:lnTo>
                          <a:lnTo>
                            <a:pt x="1179" y="113"/>
                          </a:lnTo>
                          <a:lnTo>
                            <a:pt x="1182" y="113"/>
                          </a:lnTo>
                          <a:lnTo>
                            <a:pt x="1182" y="117"/>
                          </a:lnTo>
                          <a:lnTo>
                            <a:pt x="1180" y="117"/>
                          </a:lnTo>
                          <a:lnTo>
                            <a:pt x="1180" y="120"/>
                          </a:lnTo>
                          <a:lnTo>
                            <a:pt x="1184" y="120"/>
                          </a:lnTo>
                          <a:lnTo>
                            <a:pt x="1186" y="120"/>
                          </a:lnTo>
                          <a:lnTo>
                            <a:pt x="1187" y="117"/>
                          </a:lnTo>
                          <a:lnTo>
                            <a:pt x="1187" y="113"/>
                          </a:lnTo>
                          <a:lnTo>
                            <a:pt x="1189" y="115"/>
                          </a:lnTo>
                          <a:lnTo>
                            <a:pt x="1194" y="115"/>
                          </a:lnTo>
                          <a:lnTo>
                            <a:pt x="1194" y="117"/>
                          </a:lnTo>
                          <a:lnTo>
                            <a:pt x="1196" y="117"/>
                          </a:lnTo>
                          <a:lnTo>
                            <a:pt x="1196" y="118"/>
                          </a:lnTo>
                          <a:lnTo>
                            <a:pt x="1189" y="118"/>
                          </a:lnTo>
                          <a:lnTo>
                            <a:pt x="1189" y="120"/>
                          </a:lnTo>
                          <a:lnTo>
                            <a:pt x="1189" y="120"/>
                          </a:lnTo>
                          <a:lnTo>
                            <a:pt x="1189" y="120"/>
                          </a:lnTo>
                          <a:lnTo>
                            <a:pt x="1189" y="125"/>
                          </a:lnTo>
                          <a:lnTo>
                            <a:pt x="1189" y="125"/>
                          </a:lnTo>
                          <a:lnTo>
                            <a:pt x="1191" y="129"/>
                          </a:lnTo>
                          <a:lnTo>
                            <a:pt x="1193" y="129"/>
                          </a:lnTo>
                          <a:lnTo>
                            <a:pt x="1193" y="129"/>
                          </a:lnTo>
                          <a:lnTo>
                            <a:pt x="1194" y="129"/>
                          </a:lnTo>
                          <a:lnTo>
                            <a:pt x="1198" y="129"/>
                          </a:lnTo>
                          <a:lnTo>
                            <a:pt x="1198" y="129"/>
                          </a:lnTo>
                          <a:lnTo>
                            <a:pt x="1199" y="131"/>
                          </a:lnTo>
                          <a:lnTo>
                            <a:pt x="1199" y="131"/>
                          </a:lnTo>
                          <a:lnTo>
                            <a:pt x="1199" y="134"/>
                          </a:lnTo>
                          <a:lnTo>
                            <a:pt x="1198" y="134"/>
                          </a:lnTo>
                          <a:lnTo>
                            <a:pt x="1198" y="132"/>
                          </a:lnTo>
                          <a:lnTo>
                            <a:pt x="1196" y="132"/>
                          </a:lnTo>
                          <a:lnTo>
                            <a:pt x="1193" y="132"/>
                          </a:lnTo>
                          <a:lnTo>
                            <a:pt x="1193" y="139"/>
                          </a:lnTo>
                          <a:lnTo>
                            <a:pt x="1189" y="139"/>
                          </a:lnTo>
                          <a:lnTo>
                            <a:pt x="1191" y="146"/>
                          </a:lnTo>
                          <a:lnTo>
                            <a:pt x="1196" y="146"/>
                          </a:lnTo>
                          <a:lnTo>
                            <a:pt x="1196" y="152"/>
                          </a:lnTo>
                          <a:lnTo>
                            <a:pt x="1199" y="152"/>
                          </a:lnTo>
                          <a:lnTo>
                            <a:pt x="1201" y="150"/>
                          </a:lnTo>
                          <a:lnTo>
                            <a:pt x="1205" y="148"/>
                          </a:lnTo>
                          <a:lnTo>
                            <a:pt x="1205" y="146"/>
                          </a:lnTo>
                          <a:lnTo>
                            <a:pt x="1208" y="145"/>
                          </a:lnTo>
                          <a:lnTo>
                            <a:pt x="1208" y="143"/>
                          </a:lnTo>
                          <a:lnTo>
                            <a:pt x="1210" y="143"/>
                          </a:lnTo>
                          <a:lnTo>
                            <a:pt x="1210" y="139"/>
                          </a:lnTo>
                          <a:lnTo>
                            <a:pt x="1215" y="141"/>
                          </a:lnTo>
                          <a:lnTo>
                            <a:pt x="1217" y="138"/>
                          </a:lnTo>
                          <a:lnTo>
                            <a:pt x="1219" y="138"/>
                          </a:lnTo>
                          <a:lnTo>
                            <a:pt x="1219" y="138"/>
                          </a:lnTo>
                          <a:lnTo>
                            <a:pt x="1219" y="138"/>
                          </a:lnTo>
                          <a:lnTo>
                            <a:pt x="1219" y="141"/>
                          </a:lnTo>
                          <a:lnTo>
                            <a:pt x="1219" y="145"/>
                          </a:lnTo>
                          <a:lnTo>
                            <a:pt x="1217" y="146"/>
                          </a:lnTo>
                          <a:lnTo>
                            <a:pt x="1215" y="146"/>
                          </a:lnTo>
                          <a:lnTo>
                            <a:pt x="1217" y="155"/>
                          </a:lnTo>
                          <a:lnTo>
                            <a:pt x="1219" y="155"/>
                          </a:lnTo>
                          <a:lnTo>
                            <a:pt x="1220" y="155"/>
                          </a:lnTo>
                          <a:lnTo>
                            <a:pt x="1222" y="155"/>
                          </a:lnTo>
                          <a:lnTo>
                            <a:pt x="1224" y="155"/>
                          </a:lnTo>
                          <a:lnTo>
                            <a:pt x="1224" y="157"/>
                          </a:lnTo>
                          <a:lnTo>
                            <a:pt x="1224" y="159"/>
                          </a:lnTo>
                          <a:lnTo>
                            <a:pt x="1226" y="160"/>
                          </a:lnTo>
                          <a:lnTo>
                            <a:pt x="1227" y="160"/>
                          </a:lnTo>
                          <a:lnTo>
                            <a:pt x="1231" y="160"/>
                          </a:lnTo>
                          <a:lnTo>
                            <a:pt x="1229" y="164"/>
                          </a:lnTo>
                          <a:lnTo>
                            <a:pt x="1229" y="166"/>
                          </a:lnTo>
                          <a:lnTo>
                            <a:pt x="1229" y="167"/>
                          </a:lnTo>
                          <a:lnTo>
                            <a:pt x="1231" y="169"/>
                          </a:lnTo>
                          <a:lnTo>
                            <a:pt x="1231" y="173"/>
                          </a:lnTo>
                          <a:lnTo>
                            <a:pt x="1233" y="173"/>
                          </a:lnTo>
                          <a:lnTo>
                            <a:pt x="1233" y="174"/>
                          </a:lnTo>
                          <a:lnTo>
                            <a:pt x="1233" y="174"/>
                          </a:lnTo>
                          <a:lnTo>
                            <a:pt x="1231" y="176"/>
                          </a:lnTo>
                          <a:lnTo>
                            <a:pt x="1231" y="180"/>
                          </a:lnTo>
                          <a:lnTo>
                            <a:pt x="1233" y="180"/>
                          </a:lnTo>
                          <a:lnTo>
                            <a:pt x="1233" y="180"/>
                          </a:lnTo>
                          <a:lnTo>
                            <a:pt x="1236" y="180"/>
                          </a:lnTo>
                          <a:lnTo>
                            <a:pt x="1234" y="185"/>
                          </a:lnTo>
                          <a:lnTo>
                            <a:pt x="1233" y="185"/>
                          </a:lnTo>
                          <a:lnTo>
                            <a:pt x="1231" y="185"/>
                          </a:lnTo>
                          <a:lnTo>
                            <a:pt x="1231" y="185"/>
                          </a:lnTo>
                          <a:lnTo>
                            <a:pt x="1227" y="187"/>
                          </a:lnTo>
                          <a:lnTo>
                            <a:pt x="1227" y="188"/>
                          </a:lnTo>
                          <a:lnTo>
                            <a:pt x="1227" y="188"/>
                          </a:lnTo>
                          <a:lnTo>
                            <a:pt x="1227" y="190"/>
                          </a:lnTo>
                          <a:lnTo>
                            <a:pt x="1226" y="192"/>
                          </a:lnTo>
                          <a:lnTo>
                            <a:pt x="1227" y="195"/>
                          </a:lnTo>
                          <a:lnTo>
                            <a:pt x="1227" y="197"/>
                          </a:lnTo>
                          <a:lnTo>
                            <a:pt x="1229" y="197"/>
                          </a:lnTo>
                          <a:lnTo>
                            <a:pt x="1231" y="199"/>
                          </a:lnTo>
                          <a:lnTo>
                            <a:pt x="1234" y="201"/>
                          </a:lnTo>
                          <a:lnTo>
                            <a:pt x="1233" y="201"/>
                          </a:lnTo>
                          <a:lnTo>
                            <a:pt x="1231" y="201"/>
                          </a:lnTo>
                          <a:lnTo>
                            <a:pt x="1229" y="201"/>
                          </a:lnTo>
                          <a:lnTo>
                            <a:pt x="1229" y="201"/>
                          </a:lnTo>
                          <a:lnTo>
                            <a:pt x="1227" y="201"/>
                          </a:lnTo>
                          <a:lnTo>
                            <a:pt x="1227" y="201"/>
                          </a:lnTo>
                          <a:lnTo>
                            <a:pt x="1226" y="201"/>
                          </a:lnTo>
                          <a:lnTo>
                            <a:pt x="1226" y="204"/>
                          </a:lnTo>
                          <a:lnTo>
                            <a:pt x="1222" y="204"/>
                          </a:lnTo>
                          <a:lnTo>
                            <a:pt x="1222" y="206"/>
                          </a:lnTo>
                          <a:lnTo>
                            <a:pt x="1219" y="208"/>
                          </a:lnTo>
                          <a:lnTo>
                            <a:pt x="1219" y="209"/>
                          </a:lnTo>
                          <a:lnTo>
                            <a:pt x="1219" y="209"/>
                          </a:lnTo>
                          <a:lnTo>
                            <a:pt x="1219" y="213"/>
                          </a:lnTo>
                          <a:lnTo>
                            <a:pt x="1217" y="213"/>
                          </a:lnTo>
                          <a:lnTo>
                            <a:pt x="1217" y="214"/>
                          </a:lnTo>
                          <a:lnTo>
                            <a:pt x="1213" y="214"/>
                          </a:lnTo>
                          <a:lnTo>
                            <a:pt x="1213" y="214"/>
                          </a:lnTo>
                          <a:lnTo>
                            <a:pt x="1212" y="216"/>
                          </a:lnTo>
                          <a:lnTo>
                            <a:pt x="1210" y="218"/>
                          </a:lnTo>
                          <a:lnTo>
                            <a:pt x="1208" y="218"/>
                          </a:lnTo>
                          <a:lnTo>
                            <a:pt x="1210" y="221"/>
                          </a:lnTo>
                          <a:lnTo>
                            <a:pt x="1210" y="223"/>
                          </a:lnTo>
                          <a:lnTo>
                            <a:pt x="1212" y="225"/>
                          </a:lnTo>
                          <a:lnTo>
                            <a:pt x="1213" y="227"/>
                          </a:lnTo>
                          <a:lnTo>
                            <a:pt x="1217" y="227"/>
                          </a:lnTo>
                          <a:lnTo>
                            <a:pt x="1219" y="232"/>
                          </a:lnTo>
                          <a:lnTo>
                            <a:pt x="1220" y="235"/>
                          </a:lnTo>
                          <a:lnTo>
                            <a:pt x="1224" y="237"/>
                          </a:lnTo>
                          <a:lnTo>
                            <a:pt x="1226" y="241"/>
                          </a:lnTo>
                          <a:lnTo>
                            <a:pt x="1227" y="246"/>
                          </a:lnTo>
                          <a:lnTo>
                            <a:pt x="1224" y="246"/>
                          </a:lnTo>
                          <a:lnTo>
                            <a:pt x="1224" y="246"/>
                          </a:lnTo>
                          <a:lnTo>
                            <a:pt x="1219" y="246"/>
                          </a:lnTo>
                          <a:lnTo>
                            <a:pt x="1219" y="246"/>
                          </a:lnTo>
                          <a:lnTo>
                            <a:pt x="1210" y="246"/>
                          </a:lnTo>
                          <a:lnTo>
                            <a:pt x="1210" y="248"/>
                          </a:lnTo>
                          <a:lnTo>
                            <a:pt x="1205" y="248"/>
                          </a:lnTo>
                          <a:lnTo>
                            <a:pt x="1205" y="249"/>
                          </a:lnTo>
                          <a:lnTo>
                            <a:pt x="1199" y="248"/>
                          </a:lnTo>
                          <a:lnTo>
                            <a:pt x="1199" y="248"/>
                          </a:lnTo>
                          <a:lnTo>
                            <a:pt x="1194" y="248"/>
                          </a:lnTo>
                          <a:lnTo>
                            <a:pt x="1194" y="251"/>
                          </a:lnTo>
                          <a:lnTo>
                            <a:pt x="1189" y="249"/>
                          </a:lnTo>
                          <a:lnTo>
                            <a:pt x="1189" y="248"/>
                          </a:lnTo>
                          <a:lnTo>
                            <a:pt x="1187" y="249"/>
                          </a:lnTo>
                          <a:lnTo>
                            <a:pt x="1187" y="251"/>
                          </a:lnTo>
                          <a:lnTo>
                            <a:pt x="1180" y="251"/>
                          </a:lnTo>
                          <a:lnTo>
                            <a:pt x="1180" y="255"/>
                          </a:lnTo>
                          <a:lnTo>
                            <a:pt x="1173" y="253"/>
                          </a:lnTo>
                          <a:lnTo>
                            <a:pt x="1173" y="251"/>
                          </a:lnTo>
                          <a:lnTo>
                            <a:pt x="1172" y="251"/>
                          </a:lnTo>
                          <a:lnTo>
                            <a:pt x="1172" y="253"/>
                          </a:lnTo>
                          <a:lnTo>
                            <a:pt x="1172" y="253"/>
                          </a:lnTo>
                          <a:lnTo>
                            <a:pt x="1170" y="253"/>
                          </a:lnTo>
                          <a:lnTo>
                            <a:pt x="1168" y="253"/>
                          </a:lnTo>
                          <a:lnTo>
                            <a:pt x="1168" y="251"/>
                          </a:lnTo>
                          <a:lnTo>
                            <a:pt x="1166" y="251"/>
                          </a:lnTo>
                          <a:lnTo>
                            <a:pt x="1165" y="253"/>
                          </a:lnTo>
                          <a:lnTo>
                            <a:pt x="1163" y="253"/>
                          </a:lnTo>
                          <a:lnTo>
                            <a:pt x="1159" y="251"/>
                          </a:lnTo>
                          <a:lnTo>
                            <a:pt x="1159" y="253"/>
                          </a:lnTo>
                          <a:lnTo>
                            <a:pt x="1159" y="258"/>
                          </a:lnTo>
                          <a:lnTo>
                            <a:pt x="1158" y="260"/>
                          </a:lnTo>
                          <a:lnTo>
                            <a:pt x="1158" y="262"/>
                          </a:lnTo>
                          <a:lnTo>
                            <a:pt x="1156" y="263"/>
                          </a:lnTo>
                          <a:lnTo>
                            <a:pt x="1156" y="267"/>
                          </a:lnTo>
                          <a:lnTo>
                            <a:pt x="1158" y="267"/>
                          </a:lnTo>
                          <a:lnTo>
                            <a:pt x="1156" y="270"/>
                          </a:lnTo>
                          <a:lnTo>
                            <a:pt x="1154" y="272"/>
                          </a:lnTo>
                          <a:lnTo>
                            <a:pt x="1152" y="276"/>
                          </a:lnTo>
                          <a:lnTo>
                            <a:pt x="1154" y="279"/>
                          </a:lnTo>
                          <a:lnTo>
                            <a:pt x="1156" y="283"/>
                          </a:lnTo>
                          <a:lnTo>
                            <a:pt x="1161" y="283"/>
                          </a:lnTo>
                          <a:lnTo>
                            <a:pt x="1161" y="284"/>
                          </a:lnTo>
                          <a:lnTo>
                            <a:pt x="1166" y="284"/>
                          </a:lnTo>
                          <a:lnTo>
                            <a:pt x="1168" y="286"/>
                          </a:lnTo>
                          <a:lnTo>
                            <a:pt x="1177" y="284"/>
                          </a:lnTo>
                          <a:lnTo>
                            <a:pt x="1179" y="281"/>
                          </a:lnTo>
                          <a:lnTo>
                            <a:pt x="1184" y="281"/>
                          </a:lnTo>
                          <a:lnTo>
                            <a:pt x="1184" y="277"/>
                          </a:lnTo>
                          <a:lnTo>
                            <a:pt x="1187" y="276"/>
                          </a:lnTo>
                          <a:lnTo>
                            <a:pt x="1187" y="276"/>
                          </a:lnTo>
                          <a:lnTo>
                            <a:pt x="1187" y="274"/>
                          </a:lnTo>
                          <a:lnTo>
                            <a:pt x="1189" y="272"/>
                          </a:lnTo>
                          <a:lnTo>
                            <a:pt x="1189" y="272"/>
                          </a:lnTo>
                          <a:lnTo>
                            <a:pt x="1191" y="272"/>
                          </a:lnTo>
                          <a:lnTo>
                            <a:pt x="1193" y="276"/>
                          </a:lnTo>
                          <a:lnTo>
                            <a:pt x="1194" y="276"/>
                          </a:lnTo>
                          <a:lnTo>
                            <a:pt x="1196" y="277"/>
                          </a:lnTo>
                          <a:lnTo>
                            <a:pt x="1196" y="279"/>
                          </a:lnTo>
                          <a:lnTo>
                            <a:pt x="1199" y="277"/>
                          </a:lnTo>
                          <a:lnTo>
                            <a:pt x="1199" y="277"/>
                          </a:lnTo>
                          <a:lnTo>
                            <a:pt x="1201" y="276"/>
                          </a:lnTo>
                          <a:lnTo>
                            <a:pt x="1201" y="272"/>
                          </a:lnTo>
                          <a:lnTo>
                            <a:pt x="1201" y="272"/>
                          </a:lnTo>
                          <a:lnTo>
                            <a:pt x="1199" y="270"/>
                          </a:lnTo>
                          <a:lnTo>
                            <a:pt x="1198" y="270"/>
                          </a:lnTo>
                          <a:lnTo>
                            <a:pt x="1196" y="269"/>
                          </a:lnTo>
                          <a:lnTo>
                            <a:pt x="1196" y="269"/>
                          </a:lnTo>
                          <a:lnTo>
                            <a:pt x="1196" y="267"/>
                          </a:lnTo>
                          <a:lnTo>
                            <a:pt x="1198" y="265"/>
                          </a:lnTo>
                          <a:lnTo>
                            <a:pt x="1198" y="265"/>
                          </a:lnTo>
                          <a:lnTo>
                            <a:pt x="1198" y="263"/>
                          </a:lnTo>
                          <a:lnTo>
                            <a:pt x="1201" y="263"/>
                          </a:lnTo>
                          <a:lnTo>
                            <a:pt x="1201" y="267"/>
                          </a:lnTo>
                          <a:lnTo>
                            <a:pt x="1203" y="269"/>
                          </a:lnTo>
                          <a:lnTo>
                            <a:pt x="1205" y="270"/>
                          </a:lnTo>
                          <a:lnTo>
                            <a:pt x="1205" y="270"/>
                          </a:lnTo>
                          <a:lnTo>
                            <a:pt x="1205" y="272"/>
                          </a:lnTo>
                          <a:lnTo>
                            <a:pt x="1206" y="272"/>
                          </a:lnTo>
                          <a:lnTo>
                            <a:pt x="1208" y="270"/>
                          </a:lnTo>
                          <a:lnTo>
                            <a:pt x="1208" y="269"/>
                          </a:lnTo>
                          <a:lnTo>
                            <a:pt x="1210" y="269"/>
                          </a:lnTo>
                          <a:lnTo>
                            <a:pt x="1208" y="267"/>
                          </a:lnTo>
                          <a:lnTo>
                            <a:pt x="1210" y="267"/>
                          </a:lnTo>
                          <a:lnTo>
                            <a:pt x="1210" y="267"/>
                          </a:lnTo>
                          <a:lnTo>
                            <a:pt x="1210" y="267"/>
                          </a:lnTo>
                          <a:lnTo>
                            <a:pt x="1212" y="267"/>
                          </a:lnTo>
                          <a:lnTo>
                            <a:pt x="1212" y="270"/>
                          </a:lnTo>
                          <a:lnTo>
                            <a:pt x="1215" y="272"/>
                          </a:lnTo>
                          <a:lnTo>
                            <a:pt x="1215" y="274"/>
                          </a:lnTo>
                          <a:lnTo>
                            <a:pt x="1217" y="277"/>
                          </a:lnTo>
                          <a:lnTo>
                            <a:pt x="1217" y="277"/>
                          </a:lnTo>
                          <a:lnTo>
                            <a:pt x="1219" y="272"/>
                          </a:lnTo>
                          <a:lnTo>
                            <a:pt x="1224" y="272"/>
                          </a:lnTo>
                          <a:lnTo>
                            <a:pt x="1224" y="274"/>
                          </a:lnTo>
                          <a:lnTo>
                            <a:pt x="1226" y="274"/>
                          </a:lnTo>
                          <a:lnTo>
                            <a:pt x="1226" y="279"/>
                          </a:lnTo>
                          <a:lnTo>
                            <a:pt x="1227" y="279"/>
                          </a:lnTo>
                          <a:lnTo>
                            <a:pt x="1229" y="286"/>
                          </a:lnTo>
                          <a:lnTo>
                            <a:pt x="1231" y="286"/>
                          </a:lnTo>
                          <a:lnTo>
                            <a:pt x="1234" y="288"/>
                          </a:lnTo>
                          <a:lnTo>
                            <a:pt x="1234" y="298"/>
                          </a:lnTo>
                          <a:lnTo>
                            <a:pt x="1236" y="298"/>
                          </a:lnTo>
                          <a:lnTo>
                            <a:pt x="1238" y="297"/>
                          </a:lnTo>
                          <a:lnTo>
                            <a:pt x="1238" y="297"/>
                          </a:lnTo>
                          <a:lnTo>
                            <a:pt x="1240" y="297"/>
                          </a:lnTo>
                          <a:lnTo>
                            <a:pt x="1241" y="302"/>
                          </a:lnTo>
                          <a:lnTo>
                            <a:pt x="1245" y="300"/>
                          </a:lnTo>
                          <a:lnTo>
                            <a:pt x="1245" y="297"/>
                          </a:lnTo>
                          <a:lnTo>
                            <a:pt x="1248" y="297"/>
                          </a:lnTo>
                          <a:lnTo>
                            <a:pt x="1248" y="298"/>
                          </a:lnTo>
                          <a:lnTo>
                            <a:pt x="1252" y="298"/>
                          </a:lnTo>
                          <a:lnTo>
                            <a:pt x="1252" y="300"/>
                          </a:lnTo>
                          <a:lnTo>
                            <a:pt x="1252" y="300"/>
                          </a:lnTo>
                          <a:lnTo>
                            <a:pt x="1252" y="300"/>
                          </a:lnTo>
                          <a:lnTo>
                            <a:pt x="1252" y="302"/>
                          </a:lnTo>
                          <a:lnTo>
                            <a:pt x="1252" y="304"/>
                          </a:lnTo>
                          <a:lnTo>
                            <a:pt x="1248" y="304"/>
                          </a:lnTo>
                          <a:lnTo>
                            <a:pt x="1247" y="305"/>
                          </a:lnTo>
                          <a:lnTo>
                            <a:pt x="1243" y="305"/>
                          </a:lnTo>
                          <a:lnTo>
                            <a:pt x="1241" y="309"/>
                          </a:lnTo>
                          <a:lnTo>
                            <a:pt x="1247" y="309"/>
                          </a:lnTo>
                          <a:lnTo>
                            <a:pt x="1250" y="311"/>
                          </a:lnTo>
                          <a:lnTo>
                            <a:pt x="1252" y="312"/>
                          </a:lnTo>
                          <a:lnTo>
                            <a:pt x="1254" y="312"/>
                          </a:lnTo>
                          <a:lnTo>
                            <a:pt x="1255" y="311"/>
                          </a:lnTo>
                          <a:lnTo>
                            <a:pt x="1259" y="309"/>
                          </a:lnTo>
                          <a:lnTo>
                            <a:pt x="1259" y="312"/>
                          </a:lnTo>
                          <a:lnTo>
                            <a:pt x="1264" y="312"/>
                          </a:lnTo>
                          <a:lnTo>
                            <a:pt x="1266" y="312"/>
                          </a:lnTo>
                          <a:lnTo>
                            <a:pt x="1269" y="312"/>
                          </a:lnTo>
                          <a:lnTo>
                            <a:pt x="1271" y="311"/>
                          </a:lnTo>
                          <a:lnTo>
                            <a:pt x="1271" y="307"/>
                          </a:lnTo>
                          <a:lnTo>
                            <a:pt x="1275" y="309"/>
                          </a:lnTo>
                          <a:lnTo>
                            <a:pt x="1275" y="311"/>
                          </a:lnTo>
                          <a:lnTo>
                            <a:pt x="1276" y="309"/>
                          </a:lnTo>
                          <a:lnTo>
                            <a:pt x="1285" y="311"/>
                          </a:lnTo>
                          <a:lnTo>
                            <a:pt x="1285" y="312"/>
                          </a:lnTo>
                          <a:lnTo>
                            <a:pt x="1289" y="312"/>
                          </a:lnTo>
                          <a:lnTo>
                            <a:pt x="1290" y="312"/>
                          </a:lnTo>
                          <a:lnTo>
                            <a:pt x="1292" y="309"/>
                          </a:lnTo>
                          <a:lnTo>
                            <a:pt x="1292" y="311"/>
                          </a:lnTo>
                          <a:lnTo>
                            <a:pt x="1294" y="311"/>
                          </a:lnTo>
                          <a:lnTo>
                            <a:pt x="1297" y="311"/>
                          </a:lnTo>
                          <a:lnTo>
                            <a:pt x="1297" y="312"/>
                          </a:lnTo>
                          <a:lnTo>
                            <a:pt x="1308" y="311"/>
                          </a:lnTo>
                          <a:lnTo>
                            <a:pt x="1308" y="312"/>
                          </a:lnTo>
                          <a:lnTo>
                            <a:pt x="1309" y="312"/>
                          </a:lnTo>
                          <a:lnTo>
                            <a:pt x="1309" y="314"/>
                          </a:lnTo>
                          <a:lnTo>
                            <a:pt x="1313" y="314"/>
                          </a:lnTo>
                          <a:lnTo>
                            <a:pt x="1313" y="314"/>
                          </a:lnTo>
                          <a:lnTo>
                            <a:pt x="1316" y="314"/>
                          </a:lnTo>
                          <a:lnTo>
                            <a:pt x="1316" y="316"/>
                          </a:lnTo>
                          <a:lnTo>
                            <a:pt x="1316" y="316"/>
                          </a:lnTo>
                          <a:lnTo>
                            <a:pt x="1316" y="316"/>
                          </a:lnTo>
                          <a:lnTo>
                            <a:pt x="1316" y="316"/>
                          </a:lnTo>
                          <a:lnTo>
                            <a:pt x="1318" y="314"/>
                          </a:lnTo>
                          <a:lnTo>
                            <a:pt x="1318" y="314"/>
                          </a:lnTo>
                          <a:lnTo>
                            <a:pt x="1318" y="316"/>
                          </a:lnTo>
                          <a:lnTo>
                            <a:pt x="1322" y="317"/>
                          </a:lnTo>
                          <a:lnTo>
                            <a:pt x="1323" y="317"/>
                          </a:lnTo>
                          <a:lnTo>
                            <a:pt x="1325" y="317"/>
                          </a:lnTo>
                          <a:lnTo>
                            <a:pt x="1329" y="317"/>
                          </a:lnTo>
                          <a:lnTo>
                            <a:pt x="1329" y="314"/>
                          </a:lnTo>
                          <a:lnTo>
                            <a:pt x="1329" y="312"/>
                          </a:lnTo>
                          <a:lnTo>
                            <a:pt x="1329" y="311"/>
                          </a:lnTo>
                          <a:lnTo>
                            <a:pt x="1330" y="307"/>
                          </a:lnTo>
                          <a:lnTo>
                            <a:pt x="1325" y="305"/>
                          </a:lnTo>
                          <a:lnTo>
                            <a:pt x="1322" y="305"/>
                          </a:lnTo>
                          <a:lnTo>
                            <a:pt x="1316" y="305"/>
                          </a:lnTo>
                          <a:lnTo>
                            <a:pt x="1316" y="300"/>
                          </a:lnTo>
                          <a:lnTo>
                            <a:pt x="1313" y="300"/>
                          </a:lnTo>
                          <a:lnTo>
                            <a:pt x="1313" y="297"/>
                          </a:lnTo>
                          <a:lnTo>
                            <a:pt x="1311" y="297"/>
                          </a:lnTo>
                          <a:lnTo>
                            <a:pt x="1308" y="295"/>
                          </a:lnTo>
                          <a:lnTo>
                            <a:pt x="1306" y="295"/>
                          </a:lnTo>
                          <a:lnTo>
                            <a:pt x="1302" y="295"/>
                          </a:lnTo>
                          <a:lnTo>
                            <a:pt x="1301" y="295"/>
                          </a:lnTo>
                          <a:lnTo>
                            <a:pt x="1301" y="295"/>
                          </a:lnTo>
                          <a:lnTo>
                            <a:pt x="1301" y="291"/>
                          </a:lnTo>
                          <a:lnTo>
                            <a:pt x="1295" y="290"/>
                          </a:lnTo>
                          <a:lnTo>
                            <a:pt x="1292" y="288"/>
                          </a:lnTo>
                          <a:lnTo>
                            <a:pt x="1289" y="284"/>
                          </a:lnTo>
                          <a:lnTo>
                            <a:pt x="1285" y="281"/>
                          </a:lnTo>
                          <a:lnTo>
                            <a:pt x="1285" y="281"/>
                          </a:lnTo>
                          <a:lnTo>
                            <a:pt x="1283" y="281"/>
                          </a:lnTo>
                          <a:lnTo>
                            <a:pt x="1283" y="281"/>
                          </a:lnTo>
                          <a:lnTo>
                            <a:pt x="1282" y="281"/>
                          </a:lnTo>
                          <a:lnTo>
                            <a:pt x="1280" y="279"/>
                          </a:lnTo>
                          <a:lnTo>
                            <a:pt x="1280" y="277"/>
                          </a:lnTo>
                          <a:lnTo>
                            <a:pt x="1280" y="277"/>
                          </a:lnTo>
                          <a:lnTo>
                            <a:pt x="1280" y="276"/>
                          </a:lnTo>
                          <a:lnTo>
                            <a:pt x="1280" y="276"/>
                          </a:lnTo>
                          <a:lnTo>
                            <a:pt x="1280" y="276"/>
                          </a:lnTo>
                          <a:lnTo>
                            <a:pt x="1280" y="274"/>
                          </a:lnTo>
                          <a:lnTo>
                            <a:pt x="1285" y="272"/>
                          </a:lnTo>
                          <a:lnTo>
                            <a:pt x="1285" y="274"/>
                          </a:lnTo>
                          <a:lnTo>
                            <a:pt x="1290" y="276"/>
                          </a:lnTo>
                          <a:lnTo>
                            <a:pt x="1294" y="276"/>
                          </a:lnTo>
                          <a:lnTo>
                            <a:pt x="1297" y="277"/>
                          </a:lnTo>
                          <a:lnTo>
                            <a:pt x="1299" y="279"/>
                          </a:lnTo>
                          <a:lnTo>
                            <a:pt x="1301" y="279"/>
                          </a:lnTo>
                          <a:lnTo>
                            <a:pt x="1301" y="277"/>
                          </a:lnTo>
                          <a:lnTo>
                            <a:pt x="1299" y="276"/>
                          </a:lnTo>
                          <a:lnTo>
                            <a:pt x="1299" y="274"/>
                          </a:lnTo>
                          <a:lnTo>
                            <a:pt x="1302" y="274"/>
                          </a:lnTo>
                          <a:lnTo>
                            <a:pt x="1306" y="276"/>
                          </a:lnTo>
                          <a:lnTo>
                            <a:pt x="1308" y="279"/>
                          </a:lnTo>
                          <a:lnTo>
                            <a:pt x="1309" y="279"/>
                          </a:lnTo>
                          <a:lnTo>
                            <a:pt x="1311" y="281"/>
                          </a:lnTo>
                          <a:lnTo>
                            <a:pt x="1313" y="281"/>
                          </a:lnTo>
                          <a:lnTo>
                            <a:pt x="1313" y="279"/>
                          </a:lnTo>
                          <a:lnTo>
                            <a:pt x="1315" y="279"/>
                          </a:lnTo>
                          <a:lnTo>
                            <a:pt x="1316" y="277"/>
                          </a:lnTo>
                          <a:lnTo>
                            <a:pt x="1320" y="277"/>
                          </a:lnTo>
                          <a:lnTo>
                            <a:pt x="1322" y="277"/>
                          </a:lnTo>
                          <a:lnTo>
                            <a:pt x="1322" y="279"/>
                          </a:lnTo>
                          <a:lnTo>
                            <a:pt x="1327" y="279"/>
                          </a:lnTo>
                          <a:lnTo>
                            <a:pt x="1327" y="283"/>
                          </a:lnTo>
                          <a:lnTo>
                            <a:pt x="1330" y="281"/>
                          </a:lnTo>
                          <a:lnTo>
                            <a:pt x="1330" y="281"/>
                          </a:lnTo>
                          <a:lnTo>
                            <a:pt x="1332" y="281"/>
                          </a:lnTo>
                          <a:lnTo>
                            <a:pt x="1334" y="284"/>
                          </a:lnTo>
                          <a:lnTo>
                            <a:pt x="1334" y="284"/>
                          </a:lnTo>
                          <a:lnTo>
                            <a:pt x="1334" y="288"/>
                          </a:lnTo>
                          <a:lnTo>
                            <a:pt x="1336" y="288"/>
                          </a:lnTo>
                          <a:lnTo>
                            <a:pt x="1337" y="290"/>
                          </a:lnTo>
                          <a:lnTo>
                            <a:pt x="1341" y="290"/>
                          </a:lnTo>
                          <a:lnTo>
                            <a:pt x="1341" y="288"/>
                          </a:lnTo>
                          <a:lnTo>
                            <a:pt x="1341" y="288"/>
                          </a:lnTo>
                          <a:lnTo>
                            <a:pt x="1341" y="288"/>
                          </a:lnTo>
                          <a:lnTo>
                            <a:pt x="1343" y="288"/>
                          </a:lnTo>
                          <a:lnTo>
                            <a:pt x="1341" y="286"/>
                          </a:lnTo>
                          <a:lnTo>
                            <a:pt x="1337" y="288"/>
                          </a:lnTo>
                          <a:lnTo>
                            <a:pt x="1336" y="283"/>
                          </a:lnTo>
                          <a:lnTo>
                            <a:pt x="1334" y="279"/>
                          </a:lnTo>
                          <a:lnTo>
                            <a:pt x="1330" y="279"/>
                          </a:lnTo>
                          <a:lnTo>
                            <a:pt x="1330" y="276"/>
                          </a:lnTo>
                          <a:lnTo>
                            <a:pt x="1337" y="276"/>
                          </a:lnTo>
                          <a:lnTo>
                            <a:pt x="1336" y="272"/>
                          </a:lnTo>
                          <a:lnTo>
                            <a:pt x="1334" y="269"/>
                          </a:lnTo>
                          <a:lnTo>
                            <a:pt x="1334" y="267"/>
                          </a:lnTo>
                          <a:lnTo>
                            <a:pt x="1337" y="267"/>
                          </a:lnTo>
                          <a:lnTo>
                            <a:pt x="1339" y="269"/>
                          </a:lnTo>
                          <a:lnTo>
                            <a:pt x="1341" y="265"/>
                          </a:lnTo>
                          <a:lnTo>
                            <a:pt x="1343" y="263"/>
                          </a:lnTo>
                          <a:lnTo>
                            <a:pt x="1339" y="263"/>
                          </a:lnTo>
                          <a:lnTo>
                            <a:pt x="1339" y="260"/>
                          </a:lnTo>
                          <a:lnTo>
                            <a:pt x="1337" y="258"/>
                          </a:lnTo>
                          <a:lnTo>
                            <a:pt x="1337" y="256"/>
                          </a:lnTo>
                          <a:lnTo>
                            <a:pt x="1337" y="253"/>
                          </a:lnTo>
                          <a:lnTo>
                            <a:pt x="1334" y="251"/>
                          </a:lnTo>
                          <a:lnTo>
                            <a:pt x="1332" y="253"/>
                          </a:lnTo>
                          <a:lnTo>
                            <a:pt x="1334" y="258"/>
                          </a:lnTo>
                          <a:lnTo>
                            <a:pt x="1332" y="258"/>
                          </a:lnTo>
                          <a:lnTo>
                            <a:pt x="1332" y="256"/>
                          </a:lnTo>
                          <a:lnTo>
                            <a:pt x="1330" y="256"/>
                          </a:lnTo>
                          <a:lnTo>
                            <a:pt x="1330" y="253"/>
                          </a:lnTo>
                          <a:lnTo>
                            <a:pt x="1327" y="253"/>
                          </a:lnTo>
                          <a:lnTo>
                            <a:pt x="1327" y="255"/>
                          </a:lnTo>
                          <a:lnTo>
                            <a:pt x="1325" y="255"/>
                          </a:lnTo>
                          <a:lnTo>
                            <a:pt x="1325" y="253"/>
                          </a:lnTo>
                          <a:lnTo>
                            <a:pt x="1325" y="251"/>
                          </a:lnTo>
                          <a:lnTo>
                            <a:pt x="1325" y="249"/>
                          </a:lnTo>
                          <a:lnTo>
                            <a:pt x="1322" y="249"/>
                          </a:lnTo>
                          <a:lnTo>
                            <a:pt x="1322" y="248"/>
                          </a:lnTo>
                          <a:lnTo>
                            <a:pt x="1316" y="248"/>
                          </a:lnTo>
                          <a:lnTo>
                            <a:pt x="1315" y="246"/>
                          </a:lnTo>
                          <a:lnTo>
                            <a:pt x="1315" y="244"/>
                          </a:lnTo>
                          <a:lnTo>
                            <a:pt x="1315" y="242"/>
                          </a:lnTo>
                          <a:lnTo>
                            <a:pt x="1313" y="242"/>
                          </a:lnTo>
                          <a:lnTo>
                            <a:pt x="1309" y="241"/>
                          </a:lnTo>
                          <a:lnTo>
                            <a:pt x="1309" y="235"/>
                          </a:lnTo>
                          <a:lnTo>
                            <a:pt x="1306" y="234"/>
                          </a:lnTo>
                          <a:lnTo>
                            <a:pt x="1306" y="230"/>
                          </a:lnTo>
                          <a:lnTo>
                            <a:pt x="1306" y="230"/>
                          </a:lnTo>
                          <a:lnTo>
                            <a:pt x="1306" y="228"/>
                          </a:lnTo>
                          <a:lnTo>
                            <a:pt x="1304" y="228"/>
                          </a:lnTo>
                          <a:lnTo>
                            <a:pt x="1302" y="230"/>
                          </a:lnTo>
                          <a:lnTo>
                            <a:pt x="1301" y="230"/>
                          </a:lnTo>
                          <a:lnTo>
                            <a:pt x="1299" y="227"/>
                          </a:lnTo>
                          <a:lnTo>
                            <a:pt x="1295" y="225"/>
                          </a:lnTo>
                          <a:lnTo>
                            <a:pt x="1295" y="221"/>
                          </a:lnTo>
                          <a:lnTo>
                            <a:pt x="1294" y="221"/>
                          </a:lnTo>
                          <a:lnTo>
                            <a:pt x="1294" y="218"/>
                          </a:lnTo>
                          <a:lnTo>
                            <a:pt x="1297" y="220"/>
                          </a:lnTo>
                          <a:lnTo>
                            <a:pt x="1297" y="218"/>
                          </a:lnTo>
                          <a:lnTo>
                            <a:pt x="1299" y="218"/>
                          </a:lnTo>
                          <a:lnTo>
                            <a:pt x="1301" y="221"/>
                          </a:lnTo>
                          <a:lnTo>
                            <a:pt x="1306" y="221"/>
                          </a:lnTo>
                          <a:lnTo>
                            <a:pt x="1306" y="220"/>
                          </a:lnTo>
                          <a:lnTo>
                            <a:pt x="1304" y="218"/>
                          </a:lnTo>
                          <a:lnTo>
                            <a:pt x="1304" y="216"/>
                          </a:lnTo>
                          <a:lnTo>
                            <a:pt x="1302" y="214"/>
                          </a:lnTo>
                          <a:lnTo>
                            <a:pt x="1302" y="214"/>
                          </a:lnTo>
                          <a:lnTo>
                            <a:pt x="1301" y="213"/>
                          </a:lnTo>
                          <a:lnTo>
                            <a:pt x="1301" y="206"/>
                          </a:lnTo>
                          <a:lnTo>
                            <a:pt x="1299" y="206"/>
                          </a:lnTo>
                          <a:lnTo>
                            <a:pt x="1299" y="206"/>
                          </a:lnTo>
                          <a:lnTo>
                            <a:pt x="1301" y="206"/>
                          </a:lnTo>
                          <a:lnTo>
                            <a:pt x="1302" y="208"/>
                          </a:lnTo>
                          <a:lnTo>
                            <a:pt x="1304" y="211"/>
                          </a:lnTo>
                          <a:lnTo>
                            <a:pt x="1304" y="213"/>
                          </a:lnTo>
                          <a:lnTo>
                            <a:pt x="1308" y="213"/>
                          </a:lnTo>
                          <a:lnTo>
                            <a:pt x="1308" y="211"/>
                          </a:lnTo>
                          <a:lnTo>
                            <a:pt x="1308" y="209"/>
                          </a:lnTo>
                          <a:lnTo>
                            <a:pt x="1306" y="209"/>
                          </a:lnTo>
                          <a:lnTo>
                            <a:pt x="1308" y="209"/>
                          </a:lnTo>
                          <a:lnTo>
                            <a:pt x="1308" y="204"/>
                          </a:lnTo>
                          <a:lnTo>
                            <a:pt x="1306" y="204"/>
                          </a:lnTo>
                          <a:lnTo>
                            <a:pt x="1306" y="204"/>
                          </a:lnTo>
                          <a:lnTo>
                            <a:pt x="1306" y="204"/>
                          </a:lnTo>
                          <a:lnTo>
                            <a:pt x="1304" y="204"/>
                          </a:lnTo>
                          <a:lnTo>
                            <a:pt x="1304" y="202"/>
                          </a:lnTo>
                          <a:lnTo>
                            <a:pt x="1309" y="204"/>
                          </a:lnTo>
                          <a:lnTo>
                            <a:pt x="1309" y="204"/>
                          </a:lnTo>
                          <a:lnTo>
                            <a:pt x="1309" y="204"/>
                          </a:lnTo>
                          <a:lnTo>
                            <a:pt x="1311" y="204"/>
                          </a:lnTo>
                          <a:lnTo>
                            <a:pt x="1313" y="204"/>
                          </a:lnTo>
                          <a:lnTo>
                            <a:pt x="1313" y="204"/>
                          </a:lnTo>
                          <a:lnTo>
                            <a:pt x="1313" y="204"/>
                          </a:lnTo>
                          <a:lnTo>
                            <a:pt x="1313" y="206"/>
                          </a:lnTo>
                          <a:lnTo>
                            <a:pt x="1313" y="208"/>
                          </a:lnTo>
                          <a:lnTo>
                            <a:pt x="1313" y="209"/>
                          </a:lnTo>
                          <a:lnTo>
                            <a:pt x="1316" y="209"/>
                          </a:lnTo>
                          <a:lnTo>
                            <a:pt x="1316" y="213"/>
                          </a:lnTo>
                          <a:lnTo>
                            <a:pt x="1316" y="213"/>
                          </a:lnTo>
                          <a:lnTo>
                            <a:pt x="1318" y="214"/>
                          </a:lnTo>
                          <a:lnTo>
                            <a:pt x="1318" y="218"/>
                          </a:lnTo>
                          <a:lnTo>
                            <a:pt x="1320" y="218"/>
                          </a:lnTo>
                          <a:lnTo>
                            <a:pt x="1322" y="218"/>
                          </a:lnTo>
                          <a:lnTo>
                            <a:pt x="1322" y="220"/>
                          </a:lnTo>
                          <a:lnTo>
                            <a:pt x="1325" y="220"/>
                          </a:lnTo>
                          <a:lnTo>
                            <a:pt x="1325" y="221"/>
                          </a:lnTo>
                          <a:lnTo>
                            <a:pt x="1329" y="221"/>
                          </a:lnTo>
                          <a:lnTo>
                            <a:pt x="1332" y="221"/>
                          </a:lnTo>
                          <a:lnTo>
                            <a:pt x="1332" y="221"/>
                          </a:lnTo>
                          <a:lnTo>
                            <a:pt x="1336" y="221"/>
                          </a:lnTo>
                          <a:lnTo>
                            <a:pt x="1336" y="220"/>
                          </a:lnTo>
                          <a:lnTo>
                            <a:pt x="1339" y="218"/>
                          </a:lnTo>
                          <a:lnTo>
                            <a:pt x="1337" y="221"/>
                          </a:lnTo>
                          <a:lnTo>
                            <a:pt x="1336" y="223"/>
                          </a:lnTo>
                          <a:lnTo>
                            <a:pt x="1332" y="225"/>
                          </a:lnTo>
                          <a:lnTo>
                            <a:pt x="1332" y="227"/>
                          </a:lnTo>
                          <a:lnTo>
                            <a:pt x="1339" y="227"/>
                          </a:lnTo>
                          <a:lnTo>
                            <a:pt x="1339" y="225"/>
                          </a:lnTo>
                          <a:lnTo>
                            <a:pt x="1339" y="225"/>
                          </a:lnTo>
                          <a:lnTo>
                            <a:pt x="1341" y="227"/>
                          </a:lnTo>
                          <a:lnTo>
                            <a:pt x="1339" y="228"/>
                          </a:lnTo>
                          <a:lnTo>
                            <a:pt x="1339" y="230"/>
                          </a:lnTo>
                          <a:lnTo>
                            <a:pt x="1341" y="228"/>
                          </a:lnTo>
                          <a:lnTo>
                            <a:pt x="1343" y="228"/>
                          </a:lnTo>
                          <a:lnTo>
                            <a:pt x="1343" y="228"/>
                          </a:lnTo>
                          <a:lnTo>
                            <a:pt x="1346" y="227"/>
                          </a:lnTo>
                          <a:lnTo>
                            <a:pt x="1344" y="230"/>
                          </a:lnTo>
                          <a:lnTo>
                            <a:pt x="1344" y="232"/>
                          </a:lnTo>
                          <a:lnTo>
                            <a:pt x="1343" y="234"/>
                          </a:lnTo>
                          <a:lnTo>
                            <a:pt x="1343" y="235"/>
                          </a:lnTo>
                          <a:lnTo>
                            <a:pt x="1353" y="234"/>
                          </a:lnTo>
                          <a:lnTo>
                            <a:pt x="1353" y="235"/>
                          </a:lnTo>
                          <a:lnTo>
                            <a:pt x="1348" y="237"/>
                          </a:lnTo>
                          <a:lnTo>
                            <a:pt x="1348" y="241"/>
                          </a:lnTo>
                          <a:lnTo>
                            <a:pt x="1348" y="241"/>
                          </a:lnTo>
                          <a:lnTo>
                            <a:pt x="1348" y="242"/>
                          </a:lnTo>
                          <a:lnTo>
                            <a:pt x="1351" y="242"/>
                          </a:lnTo>
                          <a:lnTo>
                            <a:pt x="1351" y="241"/>
                          </a:lnTo>
                          <a:lnTo>
                            <a:pt x="1353" y="239"/>
                          </a:lnTo>
                          <a:lnTo>
                            <a:pt x="1355" y="239"/>
                          </a:lnTo>
                          <a:lnTo>
                            <a:pt x="1355" y="242"/>
                          </a:lnTo>
                          <a:lnTo>
                            <a:pt x="1357" y="242"/>
                          </a:lnTo>
                          <a:lnTo>
                            <a:pt x="1357" y="242"/>
                          </a:lnTo>
                          <a:lnTo>
                            <a:pt x="1357" y="244"/>
                          </a:lnTo>
                          <a:lnTo>
                            <a:pt x="1358" y="244"/>
                          </a:lnTo>
                          <a:lnTo>
                            <a:pt x="1358" y="246"/>
                          </a:lnTo>
                          <a:lnTo>
                            <a:pt x="1362" y="244"/>
                          </a:lnTo>
                          <a:lnTo>
                            <a:pt x="1362" y="246"/>
                          </a:lnTo>
                          <a:lnTo>
                            <a:pt x="1367" y="246"/>
                          </a:lnTo>
                          <a:lnTo>
                            <a:pt x="1367" y="244"/>
                          </a:lnTo>
                          <a:lnTo>
                            <a:pt x="1369" y="244"/>
                          </a:lnTo>
                          <a:lnTo>
                            <a:pt x="1369" y="241"/>
                          </a:lnTo>
                          <a:lnTo>
                            <a:pt x="1369" y="241"/>
                          </a:lnTo>
                          <a:lnTo>
                            <a:pt x="1367" y="237"/>
                          </a:lnTo>
                          <a:lnTo>
                            <a:pt x="1367" y="235"/>
                          </a:lnTo>
                          <a:lnTo>
                            <a:pt x="1367" y="232"/>
                          </a:lnTo>
                          <a:lnTo>
                            <a:pt x="1365" y="232"/>
                          </a:lnTo>
                          <a:lnTo>
                            <a:pt x="1365" y="232"/>
                          </a:lnTo>
                          <a:lnTo>
                            <a:pt x="1364" y="230"/>
                          </a:lnTo>
                          <a:lnTo>
                            <a:pt x="1364" y="230"/>
                          </a:lnTo>
                          <a:lnTo>
                            <a:pt x="1364" y="225"/>
                          </a:lnTo>
                          <a:lnTo>
                            <a:pt x="1365" y="225"/>
                          </a:lnTo>
                          <a:lnTo>
                            <a:pt x="1367" y="230"/>
                          </a:lnTo>
                          <a:lnTo>
                            <a:pt x="1372" y="230"/>
                          </a:lnTo>
                          <a:lnTo>
                            <a:pt x="1372" y="227"/>
                          </a:lnTo>
                          <a:lnTo>
                            <a:pt x="1378" y="228"/>
                          </a:lnTo>
                          <a:lnTo>
                            <a:pt x="1378" y="225"/>
                          </a:lnTo>
                          <a:lnTo>
                            <a:pt x="1374" y="225"/>
                          </a:lnTo>
                          <a:lnTo>
                            <a:pt x="1374" y="223"/>
                          </a:lnTo>
                          <a:lnTo>
                            <a:pt x="1374" y="223"/>
                          </a:lnTo>
                          <a:lnTo>
                            <a:pt x="1372" y="221"/>
                          </a:lnTo>
                          <a:lnTo>
                            <a:pt x="1372" y="220"/>
                          </a:lnTo>
                          <a:lnTo>
                            <a:pt x="1374" y="220"/>
                          </a:lnTo>
                          <a:lnTo>
                            <a:pt x="1376" y="220"/>
                          </a:lnTo>
                          <a:lnTo>
                            <a:pt x="1378" y="221"/>
                          </a:lnTo>
                          <a:lnTo>
                            <a:pt x="1378" y="220"/>
                          </a:lnTo>
                          <a:lnTo>
                            <a:pt x="1376" y="218"/>
                          </a:lnTo>
                          <a:lnTo>
                            <a:pt x="1376" y="218"/>
                          </a:lnTo>
                          <a:lnTo>
                            <a:pt x="1376" y="214"/>
                          </a:lnTo>
                          <a:lnTo>
                            <a:pt x="1376" y="213"/>
                          </a:lnTo>
                          <a:lnTo>
                            <a:pt x="1378" y="213"/>
                          </a:lnTo>
                          <a:lnTo>
                            <a:pt x="1378" y="213"/>
                          </a:lnTo>
                          <a:lnTo>
                            <a:pt x="1379" y="213"/>
                          </a:lnTo>
                          <a:lnTo>
                            <a:pt x="1381" y="211"/>
                          </a:lnTo>
                          <a:lnTo>
                            <a:pt x="1383" y="211"/>
                          </a:lnTo>
                          <a:lnTo>
                            <a:pt x="1383" y="208"/>
                          </a:lnTo>
                          <a:lnTo>
                            <a:pt x="1381" y="208"/>
                          </a:lnTo>
                          <a:lnTo>
                            <a:pt x="1381" y="204"/>
                          </a:lnTo>
                          <a:lnTo>
                            <a:pt x="1386" y="204"/>
                          </a:lnTo>
                          <a:lnTo>
                            <a:pt x="1386" y="206"/>
                          </a:lnTo>
                          <a:lnTo>
                            <a:pt x="1388" y="206"/>
                          </a:lnTo>
                          <a:lnTo>
                            <a:pt x="1388" y="209"/>
                          </a:lnTo>
                          <a:lnTo>
                            <a:pt x="1388" y="209"/>
                          </a:lnTo>
                          <a:lnTo>
                            <a:pt x="1388" y="209"/>
                          </a:lnTo>
                          <a:lnTo>
                            <a:pt x="1390" y="209"/>
                          </a:lnTo>
                          <a:lnTo>
                            <a:pt x="1393" y="209"/>
                          </a:lnTo>
                          <a:lnTo>
                            <a:pt x="1393" y="209"/>
                          </a:lnTo>
                          <a:lnTo>
                            <a:pt x="1393" y="209"/>
                          </a:lnTo>
                          <a:lnTo>
                            <a:pt x="1393" y="208"/>
                          </a:lnTo>
                          <a:lnTo>
                            <a:pt x="1393" y="208"/>
                          </a:lnTo>
                          <a:lnTo>
                            <a:pt x="1391" y="206"/>
                          </a:lnTo>
                          <a:lnTo>
                            <a:pt x="1391" y="206"/>
                          </a:lnTo>
                          <a:lnTo>
                            <a:pt x="1393" y="204"/>
                          </a:lnTo>
                          <a:lnTo>
                            <a:pt x="1393" y="204"/>
                          </a:lnTo>
                          <a:lnTo>
                            <a:pt x="1393" y="202"/>
                          </a:lnTo>
                          <a:lnTo>
                            <a:pt x="1390" y="201"/>
                          </a:lnTo>
                          <a:lnTo>
                            <a:pt x="1390" y="199"/>
                          </a:lnTo>
                          <a:lnTo>
                            <a:pt x="1397" y="201"/>
                          </a:lnTo>
                          <a:lnTo>
                            <a:pt x="1398" y="195"/>
                          </a:lnTo>
                          <a:lnTo>
                            <a:pt x="1395" y="194"/>
                          </a:lnTo>
                          <a:lnTo>
                            <a:pt x="1393" y="188"/>
                          </a:lnTo>
                          <a:lnTo>
                            <a:pt x="1386" y="185"/>
                          </a:lnTo>
                          <a:lnTo>
                            <a:pt x="1386" y="185"/>
                          </a:lnTo>
                          <a:lnTo>
                            <a:pt x="1386" y="185"/>
                          </a:lnTo>
                          <a:lnTo>
                            <a:pt x="1385" y="183"/>
                          </a:lnTo>
                          <a:lnTo>
                            <a:pt x="1385" y="183"/>
                          </a:lnTo>
                          <a:lnTo>
                            <a:pt x="1385" y="185"/>
                          </a:lnTo>
                          <a:lnTo>
                            <a:pt x="1385" y="188"/>
                          </a:lnTo>
                          <a:lnTo>
                            <a:pt x="1385" y="192"/>
                          </a:lnTo>
                          <a:lnTo>
                            <a:pt x="1385" y="190"/>
                          </a:lnTo>
                          <a:lnTo>
                            <a:pt x="1383" y="190"/>
                          </a:lnTo>
                          <a:lnTo>
                            <a:pt x="1381" y="188"/>
                          </a:lnTo>
                          <a:lnTo>
                            <a:pt x="1379" y="192"/>
                          </a:lnTo>
                          <a:lnTo>
                            <a:pt x="1378" y="192"/>
                          </a:lnTo>
                          <a:lnTo>
                            <a:pt x="1378" y="190"/>
                          </a:lnTo>
                          <a:lnTo>
                            <a:pt x="1378" y="190"/>
                          </a:lnTo>
                          <a:lnTo>
                            <a:pt x="1376" y="190"/>
                          </a:lnTo>
                          <a:lnTo>
                            <a:pt x="1376" y="188"/>
                          </a:lnTo>
                          <a:lnTo>
                            <a:pt x="1376" y="188"/>
                          </a:lnTo>
                          <a:lnTo>
                            <a:pt x="1376" y="190"/>
                          </a:lnTo>
                          <a:lnTo>
                            <a:pt x="1372" y="192"/>
                          </a:lnTo>
                          <a:lnTo>
                            <a:pt x="1372" y="197"/>
                          </a:lnTo>
                          <a:lnTo>
                            <a:pt x="1369" y="197"/>
                          </a:lnTo>
                          <a:lnTo>
                            <a:pt x="1371" y="192"/>
                          </a:lnTo>
                          <a:lnTo>
                            <a:pt x="1371" y="188"/>
                          </a:lnTo>
                          <a:lnTo>
                            <a:pt x="1372" y="187"/>
                          </a:lnTo>
                          <a:lnTo>
                            <a:pt x="1372" y="185"/>
                          </a:lnTo>
                          <a:lnTo>
                            <a:pt x="1372" y="185"/>
                          </a:lnTo>
                          <a:lnTo>
                            <a:pt x="1371" y="185"/>
                          </a:lnTo>
                          <a:lnTo>
                            <a:pt x="1369" y="185"/>
                          </a:lnTo>
                          <a:lnTo>
                            <a:pt x="1367" y="183"/>
                          </a:lnTo>
                          <a:lnTo>
                            <a:pt x="1367" y="187"/>
                          </a:lnTo>
                          <a:lnTo>
                            <a:pt x="1367" y="188"/>
                          </a:lnTo>
                          <a:lnTo>
                            <a:pt x="1367" y="192"/>
                          </a:lnTo>
                          <a:lnTo>
                            <a:pt x="1365" y="192"/>
                          </a:lnTo>
                          <a:lnTo>
                            <a:pt x="1365" y="190"/>
                          </a:lnTo>
                          <a:lnTo>
                            <a:pt x="1364" y="190"/>
                          </a:lnTo>
                          <a:lnTo>
                            <a:pt x="1362" y="188"/>
                          </a:lnTo>
                          <a:lnTo>
                            <a:pt x="1355" y="188"/>
                          </a:lnTo>
                          <a:lnTo>
                            <a:pt x="1355" y="187"/>
                          </a:lnTo>
                          <a:lnTo>
                            <a:pt x="1350" y="188"/>
                          </a:lnTo>
                          <a:lnTo>
                            <a:pt x="1350" y="187"/>
                          </a:lnTo>
                          <a:lnTo>
                            <a:pt x="1350" y="187"/>
                          </a:lnTo>
                          <a:lnTo>
                            <a:pt x="1350" y="187"/>
                          </a:lnTo>
                          <a:lnTo>
                            <a:pt x="1348" y="185"/>
                          </a:lnTo>
                          <a:lnTo>
                            <a:pt x="1350" y="185"/>
                          </a:lnTo>
                          <a:lnTo>
                            <a:pt x="1350" y="185"/>
                          </a:lnTo>
                          <a:lnTo>
                            <a:pt x="1353" y="185"/>
                          </a:lnTo>
                          <a:lnTo>
                            <a:pt x="1353" y="183"/>
                          </a:lnTo>
                          <a:lnTo>
                            <a:pt x="1353" y="183"/>
                          </a:lnTo>
                          <a:lnTo>
                            <a:pt x="1353" y="183"/>
                          </a:lnTo>
                          <a:lnTo>
                            <a:pt x="1353" y="181"/>
                          </a:lnTo>
                          <a:lnTo>
                            <a:pt x="1351" y="181"/>
                          </a:lnTo>
                          <a:lnTo>
                            <a:pt x="1353" y="180"/>
                          </a:lnTo>
                          <a:lnTo>
                            <a:pt x="1353" y="178"/>
                          </a:lnTo>
                          <a:lnTo>
                            <a:pt x="1353" y="178"/>
                          </a:lnTo>
                          <a:lnTo>
                            <a:pt x="1351" y="176"/>
                          </a:lnTo>
                          <a:lnTo>
                            <a:pt x="1351" y="174"/>
                          </a:lnTo>
                          <a:lnTo>
                            <a:pt x="1348" y="176"/>
                          </a:lnTo>
                          <a:lnTo>
                            <a:pt x="1346" y="173"/>
                          </a:lnTo>
                          <a:lnTo>
                            <a:pt x="1344" y="173"/>
                          </a:lnTo>
                          <a:lnTo>
                            <a:pt x="1344" y="178"/>
                          </a:lnTo>
                          <a:lnTo>
                            <a:pt x="1344" y="178"/>
                          </a:lnTo>
                          <a:lnTo>
                            <a:pt x="1344" y="178"/>
                          </a:lnTo>
                          <a:lnTo>
                            <a:pt x="1343" y="180"/>
                          </a:lnTo>
                          <a:lnTo>
                            <a:pt x="1339" y="180"/>
                          </a:lnTo>
                          <a:lnTo>
                            <a:pt x="1341" y="178"/>
                          </a:lnTo>
                          <a:lnTo>
                            <a:pt x="1341" y="176"/>
                          </a:lnTo>
                          <a:lnTo>
                            <a:pt x="1341" y="174"/>
                          </a:lnTo>
                          <a:lnTo>
                            <a:pt x="1339" y="174"/>
                          </a:lnTo>
                          <a:lnTo>
                            <a:pt x="1339" y="173"/>
                          </a:lnTo>
                          <a:lnTo>
                            <a:pt x="1341" y="171"/>
                          </a:lnTo>
                          <a:lnTo>
                            <a:pt x="1343" y="171"/>
                          </a:lnTo>
                          <a:lnTo>
                            <a:pt x="1343" y="167"/>
                          </a:lnTo>
                          <a:lnTo>
                            <a:pt x="1341" y="167"/>
                          </a:lnTo>
                          <a:lnTo>
                            <a:pt x="1341" y="166"/>
                          </a:lnTo>
                          <a:lnTo>
                            <a:pt x="1337" y="167"/>
                          </a:lnTo>
                          <a:lnTo>
                            <a:pt x="1336" y="169"/>
                          </a:lnTo>
                          <a:lnTo>
                            <a:pt x="1334" y="169"/>
                          </a:lnTo>
                          <a:lnTo>
                            <a:pt x="1336" y="171"/>
                          </a:lnTo>
                          <a:lnTo>
                            <a:pt x="1336" y="173"/>
                          </a:lnTo>
                          <a:lnTo>
                            <a:pt x="1334" y="174"/>
                          </a:lnTo>
                          <a:lnTo>
                            <a:pt x="1334" y="176"/>
                          </a:lnTo>
                          <a:lnTo>
                            <a:pt x="1332" y="176"/>
                          </a:lnTo>
                          <a:lnTo>
                            <a:pt x="1332" y="171"/>
                          </a:lnTo>
                          <a:lnTo>
                            <a:pt x="1330" y="171"/>
                          </a:lnTo>
                          <a:lnTo>
                            <a:pt x="1330" y="169"/>
                          </a:lnTo>
                          <a:lnTo>
                            <a:pt x="1330" y="169"/>
                          </a:lnTo>
                          <a:lnTo>
                            <a:pt x="1329" y="171"/>
                          </a:lnTo>
                          <a:lnTo>
                            <a:pt x="1329" y="173"/>
                          </a:lnTo>
                          <a:lnTo>
                            <a:pt x="1327" y="176"/>
                          </a:lnTo>
                          <a:lnTo>
                            <a:pt x="1327" y="176"/>
                          </a:lnTo>
                          <a:lnTo>
                            <a:pt x="1325" y="173"/>
                          </a:lnTo>
                          <a:lnTo>
                            <a:pt x="1323" y="173"/>
                          </a:lnTo>
                          <a:lnTo>
                            <a:pt x="1322" y="174"/>
                          </a:lnTo>
                          <a:lnTo>
                            <a:pt x="1322" y="178"/>
                          </a:lnTo>
                          <a:lnTo>
                            <a:pt x="1318" y="178"/>
                          </a:lnTo>
                          <a:lnTo>
                            <a:pt x="1318" y="174"/>
                          </a:lnTo>
                          <a:lnTo>
                            <a:pt x="1320" y="171"/>
                          </a:lnTo>
                          <a:lnTo>
                            <a:pt x="1322" y="167"/>
                          </a:lnTo>
                          <a:lnTo>
                            <a:pt x="1318" y="167"/>
                          </a:lnTo>
                          <a:lnTo>
                            <a:pt x="1318" y="171"/>
                          </a:lnTo>
                          <a:lnTo>
                            <a:pt x="1316" y="171"/>
                          </a:lnTo>
                          <a:lnTo>
                            <a:pt x="1316" y="167"/>
                          </a:lnTo>
                          <a:lnTo>
                            <a:pt x="1313" y="167"/>
                          </a:lnTo>
                          <a:lnTo>
                            <a:pt x="1313" y="164"/>
                          </a:lnTo>
                          <a:lnTo>
                            <a:pt x="1309" y="164"/>
                          </a:lnTo>
                          <a:lnTo>
                            <a:pt x="1309" y="164"/>
                          </a:lnTo>
                          <a:lnTo>
                            <a:pt x="1306" y="164"/>
                          </a:lnTo>
                          <a:lnTo>
                            <a:pt x="1308" y="162"/>
                          </a:lnTo>
                          <a:lnTo>
                            <a:pt x="1309" y="162"/>
                          </a:lnTo>
                          <a:lnTo>
                            <a:pt x="1309" y="162"/>
                          </a:lnTo>
                          <a:lnTo>
                            <a:pt x="1311" y="159"/>
                          </a:lnTo>
                          <a:lnTo>
                            <a:pt x="1309" y="159"/>
                          </a:lnTo>
                          <a:lnTo>
                            <a:pt x="1309" y="159"/>
                          </a:lnTo>
                          <a:lnTo>
                            <a:pt x="1308" y="157"/>
                          </a:lnTo>
                          <a:lnTo>
                            <a:pt x="1306" y="157"/>
                          </a:lnTo>
                          <a:lnTo>
                            <a:pt x="1304" y="159"/>
                          </a:lnTo>
                          <a:lnTo>
                            <a:pt x="1304" y="160"/>
                          </a:lnTo>
                          <a:lnTo>
                            <a:pt x="1304" y="160"/>
                          </a:lnTo>
                          <a:lnTo>
                            <a:pt x="1304" y="155"/>
                          </a:lnTo>
                          <a:lnTo>
                            <a:pt x="1302" y="153"/>
                          </a:lnTo>
                          <a:lnTo>
                            <a:pt x="1301" y="153"/>
                          </a:lnTo>
                          <a:lnTo>
                            <a:pt x="1299" y="153"/>
                          </a:lnTo>
                          <a:lnTo>
                            <a:pt x="1299" y="155"/>
                          </a:lnTo>
                          <a:lnTo>
                            <a:pt x="1292" y="153"/>
                          </a:lnTo>
                          <a:lnTo>
                            <a:pt x="1292" y="152"/>
                          </a:lnTo>
                          <a:lnTo>
                            <a:pt x="1290" y="152"/>
                          </a:lnTo>
                          <a:lnTo>
                            <a:pt x="1292" y="150"/>
                          </a:lnTo>
                          <a:lnTo>
                            <a:pt x="1289" y="150"/>
                          </a:lnTo>
                          <a:lnTo>
                            <a:pt x="1285" y="150"/>
                          </a:lnTo>
                          <a:lnTo>
                            <a:pt x="1285" y="146"/>
                          </a:lnTo>
                          <a:lnTo>
                            <a:pt x="1290" y="146"/>
                          </a:lnTo>
                          <a:lnTo>
                            <a:pt x="1294" y="146"/>
                          </a:lnTo>
                          <a:lnTo>
                            <a:pt x="1295" y="146"/>
                          </a:lnTo>
                          <a:lnTo>
                            <a:pt x="1297" y="145"/>
                          </a:lnTo>
                          <a:lnTo>
                            <a:pt x="1297" y="141"/>
                          </a:lnTo>
                          <a:lnTo>
                            <a:pt x="1301" y="141"/>
                          </a:lnTo>
                          <a:lnTo>
                            <a:pt x="1299" y="139"/>
                          </a:lnTo>
                          <a:lnTo>
                            <a:pt x="1297" y="138"/>
                          </a:lnTo>
                          <a:lnTo>
                            <a:pt x="1294" y="138"/>
                          </a:lnTo>
                          <a:lnTo>
                            <a:pt x="1294" y="131"/>
                          </a:lnTo>
                          <a:lnTo>
                            <a:pt x="1292" y="131"/>
                          </a:lnTo>
                          <a:lnTo>
                            <a:pt x="1292" y="131"/>
                          </a:lnTo>
                          <a:lnTo>
                            <a:pt x="1297" y="131"/>
                          </a:lnTo>
                          <a:lnTo>
                            <a:pt x="1297" y="132"/>
                          </a:lnTo>
                          <a:lnTo>
                            <a:pt x="1301" y="132"/>
                          </a:lnTo>
                          <a:lnTo>
                            <a:pt x="1306" y="132"/>
                          </a:lnTo>
                          <a:lnTo>
                            <a:pt x="1309" y="134"/>
                          </a:lnTo>
                          <a:lnTo>
                            <a:pt x="1309" y="132"/>
                          </a:lnTo>
                          <a:lnTo>
                            <a:pt x="1309" y="132"/>
                          </a:lnTo>
                          <a:lnTo>
                            <a:pt x="1309" y="129"/>
                          </a:lnTo>
                          <a:lnTo>
                            <a:pt x="1308" y="127"/>
                          </a:lnTo>
                          <a:lnTo>
                            <a:pt x="1304" y="127"/>
                          </a:lnTo>
                          <a:lnTo>
                            <a:pt x="1301" y="125"/>
                          </a:lnTo>
                          <a:lnTo>
                            <a:pt x="1301" y="125"/>
                          </a:lnTo>
                          <a:lnTo>
                            <a:pt x="1297" y="125"/>
                          </a:lnTo>
                          <a:lnTo>
                            <a:pt x="1297" y="124"/>
                          </a:lnTo>
                          <a:lnTo>
                            <a:pt x="1292" y="124"/>
                          </a:lnTo>
                          <a:lnTo>
                            <a:pt x="1292" y="125"/>
                          </a:lnTo>
                          <a:lnTo>
                            <a:pt x="1292" y="125"/>
                          </a:lnTo>
                          <a:lnTo>
                            <a:pt x="1292" y="122"/>
                          </a:lnTo>
                          <a:lnTo>
                            <a:pt x="1290" y="122"/>
                          </a:lnTo>
                          <a:lnTo>
                            <a:pt x="1289" y="118"/>
                          </a:lnTo>
                          <a:lnTo>
                            <a:pt x="1285" y="118"/>
                          </a:lnTo>
                          <a:lnTo>
                            <a:pt x="1285" y="118"/>
                          </a:lnTo>
                          <a:lnTo>
                            <a:pt x="1294" y="118"/>
                          </a:lnTo>
                          <a:lnTo>
                            <a:pt x="1294" y="117"/>
                          </a:lnTo>
                          <a:lnTo>
                            <a:pt x="1295" y="117"/>
                          </a:lnTo>
                          <a:lnTo>
                            <a:pt x="1297" y="115"/>
                          </a:lnTo>
                          <a:lnTo>
                            <a:pt x="1299" y="115"/>
                          </a:lnTo>
                          <a:lnTo>
                            <a:pt x="1302" y="115"/>
                          </a:lnTo>
                          <a:lnTo>
                            <a:pt x="1302" y="111"/>
                          </a:lnTo>
                          <a:lnTo>
                            <a:pt x="1304" y="111"/>
                          </a:lnTo>
                          <a:lnTo>
                            <a:pt x="1302" y="108"/>
                          </a:lnTo>
                          <a:lnTo>
                            <a:pt x="1302" y="105"/>
                          </a:lnTo>
                          <a:lnTo>
                            <a:pt x="1299" y="103"/>
                          </a:lnTo>
                          <a:lnTo>
                            <a:pt x="1297" y="101"/>
                          </a:lnTo>
                          <a:lnTo>
                            <a:pt x="1295" y="99"/>
                          </a:lnTo>
                          <a:lnTo>
                            <a:pt x="1295" y="99"/>
                          </a:lnTo>
                          <a:lnTo>
                            <a:pt x="1294" y="99"/>
                          </a:lnTo>
                          <a:lnTo>
                            <a:pt x="1292" y="103"/>
                          </a:lnTo>
                          <a:lnTo>
                            <a:pt x="1292" y="105"/>
                          </a:lnTo>
                          <a:lnTo>
                            <a:pt x="1290" y="108"/>
                          </a:lnTo>
                          <a:lnTo>
                            <a:pt x="1285" y="110"/>
                          </a:lnTo>
                          <a:lnTo>
                            <a:pt x="1285" y="105"/>
                          </a:lnTo>
                          <a:lnTo>
                            <a:pt x="1285" y="105"/>
                          </a:lnTo>
                          <a:lnTo>
                            <a:pt x="1285" y="105"/>
                          </a:lnTo>
                          <a:lnTo>
                            <a:pt x="1278" y="105"/>
                          </a:lnTo>
                          <a:lnTo>
                            <a:pt x="1278" y="103"/>
                          </a:lnTo>
                          <a:lnTo>
                            <a:pt x="1282" y="101"/>
                          </a:lnTo>
                          <a:lnTo>
                            <a:pt x="1283" y="99"/>
                          </a:lnTo>
                          <a:lnTo>
                            <a:pt x="1285" y="98"/>
                          </a:lnTo>
                          <a:lnTo>
                            <a:pt x="1290" y="98"/>
                          </a:lnTo>
                          <a:lnTo>
                            <a:pt x="1290" y="96"/>
                          </a:lnTo>
                          <a:lnTo>
                            <a:pt x="1289" y="96"/>
                          </a:lnTo>
                          <a:lnTo>
                            <a:pt x="1289" y="96"/>
                          </a:lnTo>
                          <a:lnTo>
                            <a:pt x="1287" y="96"/>
                          </a:lnTo>
                          <a:lnTo>
                            <a:pt x="1285" y="96"/>
                          </a:lnTo>
                          <a:lnTo>
                            <a:pt x="1285" y="94"/>
                          </a:lnTo>
                          <a:lnTo>
                            <a:pt x="1283" y="94"/>
                          </a:lnTo>
                          <a:lnTo>
                            <a:pt x="1280" y="89"/>
                          </a:lnTo>
                          <a:lnTo>
                            <a:pt x="1275" y="89"/>
                          </a:lnTo>
                          <a:lnTo>
                            <a:pt x="1273" y="89"/>
                          </a:lnTo>
                          <a:lnTo>
                            <a:pt x="1271" y="91"/>
                          </a:lnTo>
                          <a:lnTo>
                            <a:pt x="1269" y="92"/>
                          </a:lnTo>
                          <a:lnTo>
                            <a:pt x="1268" y="94"/>
                          </a:lnTo>
                          <a:lnTo>
                            <a:pt x="1266" y="94"/>
                          </a:lnTo>
                          <a:lnTo>
                            <a:pt x="1264" y="96"/>
                          </a:lnTo>
                          <a:lnTo>
                            <a:pt x="1264" y="96"/>
                          </a:lnTo>
                          <a:lnTo>
                            <a:pt x="1266" y="92"/>
                          </a:lnTo>
                          <a:lnTo>
                            <a:pt x="1268" y="91"/>
                          </a:lnTo>
                          <a:lnTo>
                            <a:pt x="1271" y="89"/>
                          </a:lnTo>
                          <a:lnTo>
                            <a:pt x="1269" y="89"/>
                          </a:lnTo>
                          <a:lnTo>
                            <a:pt x="1269" y="87"/>
                          </a:lnTo>
                          <a:lnTo>
                            <a:pt x="1269" y="87"/>
                          </a:lnTo>
                          <a:lnTo>
                            <a:pt x="1264" y="89"/>
                          </a:lnTo>
                          <a:lnTo>
                            <a:pt x="1261" y="91"/>
                          </a:lnTo>
                          <a:lnTo>
                            <a:pt x="1259" y="94"/>
                          </a:lnTo>
                          <a:lnTo>
                            <a:pt x="1257" y="94"/>
                          </a:lnTo>
                          <a:lnTo>
                            <a:pt x="1257" y="89"/>
                          </a:lnTo>
                          <a:lnTo>
                            <a:pt x="1259" y="87"/>
                          </a:lnTo>
                          <a:lnTo>
                            <a:pt x="1261" y="87"/>
                          </a:lnTo>
                          <a:lnTo>
                            <a:pt x="1262" y="87"/>
                          </a:lnTo>
                          <a:lnTo>
                            <a:pt x="1264" y="85"/>
                          </a:lnTo>
                          <a:lnTo>
                            <a:pt x="1264" y="82"/>
                          </a:lnTo>
                          <a:lnTo>
                            <a:pt x="1262" y="82"/>
                          </a:lnTo>
                          <a:lnTo>
                            <a:pt x="1262" y="80"/>
                          </a:lnTo>
                          <a:lnTo>
                            <a:pt x="1261" y="82"/>
                          </a:lnTo>
                          <a:lnTo>
                            <a:pt x="1259" y="84"/>
                          </a:lnTo>
                          <a:lnTo>
                            <a:pt x="1255" y="84"/>
                          </a:lnTo>
                          <a:lnTo>
                            <a:pt x="1257" y="80"/>
                          </a:lnTo>
                          <a:lnTo>
                            <a:pt x="1255" y="80"/>
                          </a:lnTo>
                          <a:lnTo>
                            <a:pt x="1255" y="80"/>
                          </a:lnTo>
                          <a:lnTo>
                            <a:pt x="1255" y="80"/>
                          </a:lnTo>
                          <a:lnTo>
                            <a:pt x="1254" y="80"/>
                          </a:lnTo>
                          <a:lnTo>
                            <a:pt x="1255" y="84"/>
                          </a:lnTo>
                          <a:lnTo>
                            <a:pt x="1252" y="85"/>
                          </a:lnTo>
                          <a:lnTo>
                            <a:pt x="1252" y="85"/>
                          </a:lnTo>
                          <a:lnTo>
                            <a:pt x="1250" y="87"/>
                          </a:lnTo>
                          <a:lnTo>
                            <a:pt x="1248" y="85"/>
                          </a:lnTo>
                          <a:lnTo>
                            <a:pt x="1248" y="85"/>
                          </a:lnTo>
                          <a:lnTo>
                            <a:pt x="1245" y="85"/>
                          </a:lnTo>
                          <a:lnTo>
                            <a:pt x="1245" y="84"/>
                          </a:lnTo>
                          <a:lnTo>
                            <a:pt x="1247" y="84"/>
                          </a:lnTo>
                          <a:lnTo>
                            <a:pt x="1247" y="84"/>
                          </a:lnTo>
                          <a:lnTo>
                            <a:pt x="1247" y="84"/>
                          </a:lnTo>
                          <a:lnTo>
                            <a:pt x="1248" y="84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8" name="Freeform 12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102817" y="2091088"/>
                      <a:ext cx="8538146" cy="386300"/>
                    </a:xfrm>
                    <a:custGeom>
                      <a:avLst/>
                      <a:gdLst>
                        <a:gd name="T0" fmla="*/ 1816 w 5568"/>
                        <a:gd name="T1" fmla="*/ 108 h 258"/>
                        <a:gd name="T2" fmla="*/ 1809 w 5568"/>
                        <a:gd name="T3" fmla="*/ 192 h 258"/>
                        <a:gd name="T4" fmla="*/ 1786 w 5568"/>
                        <a:gd name="T5" fmla="*/ 195 h 258"/>
                        <a:gd name="T6" fmla="*/ 1779 w 5568"/>
                        <a:gd name="T7" fmla="*/ 239 h 258"/>
                        <a:gd name="T8" fmla="*/ 4856 w 5568"/>
                        <a:gd name="T9" fmla="*/ 14 h 258"/>
                        <a:gd name="T10" fmla="*/ 4577 w 5568"/>
                        <a:gd name="T11" fmla="*/ 29 h 258"/>
                        <a:gd name="T12" fmla="*/ 4589 w 5568"/>
                        <a:gd name="T13" fmla="*/ 7 h 258"/>
                        <a:gd name="T14" fmla="*/ 1360 w 5568"/>
                        <a:gd name="T15" fmla="*/ 99 h 258"/>
                        <a:gd name="T16" fmla="*/ 1297 w 5568"/>
                        <a:gd name="T17" fmla="*/ 52 h 258"/>
                        <a:gd name="T18" fmla="*/ 1255 w 5568"/>
                        <a:gd name="T19" fmla="*/ 35 h 258"/>
                        <a:gd name="T20" fmla="*/ 1196 w 5568"/>
                        <a:gd name="T21" fmla="*/ 19 h 258"/>
                        <a:gd name="T22" fmla="*/ 1163 w 5568"/>
                        <a:gd name="T23" fmla="*/ 7 h 258"/>
                        <a:gd name="T24" fmla="*/ 1112 w 5568"/>
                        <a:gd name="T25" fmla="*/ 40 h 258"/>
                        <a:gd name="T26" fmla="*/ 1117 w 5568"/>
                        <a:gd name="T27" fmla="*/ 66 h 258"/>
                        <a:gd name="T28" fmla="*/ 1151 w 5568"/>
                        <a:gd name="T29" fmla="*/ 68 h 258"/>
                        <a:gd name="T30" fmla="*/ 1137 w 5568"/>
                        <a:gd name="T31" fmla="*/ 89 h 258"/>
                        <a:gd name="T32" fmla="*/ 1206 w 5568"/>
                        <a:gd name="T33" fmla="*/ 84 h 258"/>
                        <a:gd name="T34" fmla="*/ 1130 w 5568"/>
                        <a:gd name="T35" fmla="*/ 117 h 258"/>
                        <a:gd name="T36" fmla="*/ 1205 w 5568"/>
                        <a:gd name="T37" fmla="*/ 143 h 258"/>
                        <a:gd name="T38" fmla="*/ 1292 w 5568"/>
                        <a:gd name="T39" fmla="*/ 113 h 258"/>
                        <a:gd name="T40" fmla="*/ 1339 w 5568"/>
                        <a:gd name="T41" fmla="*/ 132 h 258"/>
                        <a:gd name="T42" fmla="*/ 1344 w 5568"/>
                        <a:gd name="T43" fmla="*/ 110 h 258"/>
                        <a:gd name="T44" fmla="*/ 1285 w 5568"/>
                        <a:gd name="T45" fmla="*/ 40 h 258"/>
                        <a:gd name="T46" fmla="*/ 1416 w 5568"/>
                        <a:gd name="T47" fmla="*/ 10 h 258"/>
                        <a:gd name="T48" fmla="*/ 2498 w 5568"/>
                        <a:gd name="T49" fmla="*/ 36 h 258"/>
                        <a:gd name="T50" fmla="*/ 2456 w 5568"/>
                        <a:gd name="T51" fmla="*/ 17 h 258"/>
                        <a:gd name="T52" fmla="*/ 2456 w 5568"/>
                        <a:gd name="T53" fmla="*/ 28 h 258"/>
                        <a:gd name="T54" fmla="*/ 2491 w 5568"/>
                        <a:gd name="T55" fmla="*/ 57 h 258"/>
                        <a:gd name="T56" fmla="*/ 4620 w 5568"/>
                        <a:gd name="T57" fmla="*/ 24 h 258"/>
                        <a:gd name="T58" fmla="*/ 4568 w 5568"/>
                        <a:gd name="T59" fmla="*/ 35 h 258"/>
                        <a:gd name="T60" fmla="*/ 4598 w 5568"/>
                        <a:gd name="T61" fmla="*/ 40 h 258"/>
                        <a:gd name="T62" fmla="*/ 3929 w 5568"/>
                        <a:gd name="T63" fmla="*/ 38 h 258"/>
                        <a:gd name="T64" fmla="*/ 4610 w 5568"/>
                        <a:gd name="T65" fmla="*/ 43 h 258"/>
                        <a:gd name="T66" fmla="*/ 4605 w 5568"/>
                        <a:gd name="T67" fmla="*/ 49 h 258"/>
                        <a:gd name="T68" fmla="*/ 4636 w 5568"/>
                        <a:gd name="T69" fmla="*/ 61 h 258"/>
                        <a:gd name="T70" fmla="*/ 2042 w 5568"/>
                        <a:gd name="T71" fmla="*/ 70 h 258"/>
                        <a:gd name="T72" fmla="*/ 4954 w 5568"/>
                        <a:gd name="T73" fmla="*/ 73 h 258"/>
                        <a:gd name="T74" fmla="*/ 4952 w 5568"/>
                        <a:gd name="T75" fmla="*/ 87 h 258"/>
                        <a:gd name="T76" fmla="*/ 4985 w 5568"/>
                        <a:gd name="T77" fmla="*/ 91 h 258"/>
                        <a:gd name="T78" fmla="*/ 5395 w 5568"/>
                        <a:gd name="T79" fmla="*/ 96 h 258"/>
                        <a:gd name="T80" fmla="*/ 2444 w 5568"/>
                        <a:gd name="T81" fmla="*/ 82 h 258"/>
                        <a:gd name="T82" fmla="*/ 4963 w 5568"/>
                        <a:gd name="T83" fmla="*/ 84 h 258"/>
                        <a:gd name="T84" fmla="*/ 3137 w 5568"/>
                        <a:gd name="T85" fmla="*/ 96 h 258"/>
                        <a:gd name="T86" fmla="*/ 3100 w 5568"/>
                        <a:gd name="T87" fmla="*/ 98 h 258"/>
                        <a:gd name="T88" fmla="*/ 3079 w 5568"/>
                        <a:gd name="T89" fmla="*/ 108 h 258"/>
                        <a:gd name="T90" fmla="*/ 3652 w 5568"/>
                        <a:gd name="T91" fmla="*/ 117 h 258"/>
                        <a:gd name="T92" fmla="*/ 5224 w 5568"/>
                        <a:gd name="T93" fmla="*/ 117 h 258"/>
                        <a:gd name="T94" fmla="*/ 3072 w 5568"/>
                        <a:gd name="T95" fmla="*/ 117 h 258"/>
                        <a:gd name="T96" fmla="*/ 1381 w 5568"/>
                        <a:gd name="T97" fmla="*/ 132 h 258"/>
                        <a:gd name="T98" fmla="*/ 1407 w 5568"/>
                        <a:gd name="T99" fmla="*/ 148 h 258"/>
                        <a:gd name="T100" fmla="*/ 1657 w 5568"/>
                        <a:gd name="T101" fmla="*/ 117 h 258"/>
                        <a:gd name="T102" fmla="*/ 5106 w 5568"/>
                        <a:gd name="T103" fmla="*/ 122 h 258"/>
                        <a:gd name="T104" fmla="*/ 3060 w 5568"/>
                        <a:gd name="T105" fmla="*/ 122 h 258"/>
                        <a:gd name="T106" fmla="*/ 3521 w 5568"/>
                        <a:gd name="T107" fmla="*/ 132 h 258"/>
                        <a:gd name="T108" fmla="*/ 5109 w 5568"/>
                        <a:gd name="T109" fmla="*/ 129 h 258"/>
                        <a:gd name="T110" fmla="*/ 1346 w 5568"/>
                        <a:gd name="T111" fmla="*/ 136 h 258"/>
                        <a:gd name="T112" fmla="*/ 3044 w 5568"/>
                        <a:gd name="T113" fmla="*/ 143 h 258"/>
                        <a:gd name="T114" fmla="*/ 3025 w 5568"/>
                        <a:gd name="T115" fmla="*/ 143 h 258"/>
                        <a:gd name="T116" fmla="*/ 1376 w 5568"/>
                        <a:gd name="T117" fmla="*/ 159 h 258"/>
                        <a:gd name="T118" fmla="*/ 1713 w 5568"/>
                        <a:gd name="T119" fmla="*/ 153 h 258"/>
                        <a:gd name="T120" fmla="*/ 1747 w 5568"/>
                        <a:gd name="T121" fmla="*/ 159 h 258"/>
                        <a:gd name="T122" fmla="*/ 5568 w 5568"/>
                        <a:gd name="T123" fmla="*/ 169 h 25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5568" h="258">
                          <a:moveTo>
                            <a:pt x="1678" y="52"/>
                          </a:moveTo>
                          <a:lnTo>
                            <a:pt x="1679" y="54"/>
                          </a:lnTo>
                          <a:lnTo>
                            <a:pt x="1679" y="56"/>
                          </a:lnTo>
                          <a:lnTo>
                            <a:pt x="1678" y="54"/>
                          </a:lnTo>
                          <a:lnTo>
                            <a:pt x="1678" y="54"/>
                          </a:lnTo>
                          <a:lnTo>
                            <a:pt x="1678" y="52"/>
                          </a:lnTo>
                          <a:close/>
                          <a:moveTo>
                            <a:pt x="1775" y="85"/>
                          </a:moveTo>
                          <a:lnTo>
                            <a:pt x="1774" y="85"/>
                          </a:lnTo>
                          <a:lnTo>
                            <a:pt x="1774" y="84"/>
                          </a:lnTo>
                          <a:lnTo>
                            <a:pt x="1774" y="84"/>
                          </a:lnTo>
                          <a:lnTo>
                            <a:pt x="1775" y="82"/>
                          </a:lnTo>
                          <a:lnTo>
                            <a:pt x="1775" y="82"/>
                          </a:lnTo>
                          <a:lnTo>
                            <a:pt x="1775" y="82"/>
                          </a:lnTo>
                          <a:lnTo>
                            <a:pt x="1775" y="85"/>
                          </a:lnTo>
                          <a:close/>
                          <a:moveTo>
                            <a:pt x="1866" y="256"/>
                          </a:moveTo>
                          <a:lnTo>
                            <a:pt x="1866" y="258"/>
                          </a:lnTo>
                          <a:lnTo>
                            <a:pt x="1864" y="258"/>
                          </a:lnTo>
                          <a:lnTo>
                            <a:pt x="1863" y="256"/>
                          </a:lnTo>
                          <a:lnTo>
                            <a:pt x="1861" y="255"/>
                          </a:lnTo>
                          <a:lnTo>
                            <a:pt x="1864" y="255"/>
                          </a:lnTo>
                          <a:lnTo>
                            <a:pt x="1864" y="256"/>
                          </a:lnTo>
                          <a:lnTo>
                            <a:pt x="1866" y="256"/>
                          </a:lnTo>
                          <a:close/>
                          <a:moveTo>
                            <a:pt x="1816" y="108"/>
                          </a:moveTo>
                          <a:lnTo>
                            <a:pt x="1816" y="110"/>
                          </a:lnTo>
                          <a:lnTo>
                            <a:pt x="1817" y="110"/>
                          </a:lnTo>
                          <a:lnTo>
                            <a:pt x="1817" y="110"/>
                          </a:lnTo>
                          <a:lnTo>
                            <a:pt x="1817" y="111"/>
                          </a:lnTo>
                          <a:lnTo>
                            <a:pt x="1812" y="111"/>
                          </a:lnTo>
                          <a:lnTo>
                            <a:pt x="1812" y="110"/>
                          </a:lnTo>
                          <a:lnTo>
                            <a:pt x="1805" y="110"/>
                          </a:lnTo>
                          <a:lnTo>
                            <a:pt x="1807" y="108"/>
                          </a:lnTo>
                          <a:lnTo>
                            <a:pt x="1816" y="108"/>
                          </a:lnTo>
                          <a:close/>
                          <a:moveTo>
                            <a:pt x="1803" y="101"/>
                          </a:moveTo>
                          <a:lnTo>
                            <a:pt x="1803" y="99"/>
                          </a:lnTo>
                          <a:lnTo>
                            <a:pt x="1803" y="99"/>
                          </a:lnTo>
                          <a:lnTo>
                            <a:pt x="1805" y="99"/>
                          </a:lnTo>
                          <a:lnTo>
                            <a:pt x="1805" y="99"/>
                          </a:lnTo>
                          <a:lnTo>
                            <a:pt x="1805" y="103"/>
                          </a:lnTo>
                          <a:lnTo>
                            <a:pt x="1802" y="103"/>
                          </a:lnTo>
                          <a:lnTo>
                            <a:pt x="1803" y="101"/>
                          </a:lnTo>
                          <a:close/>
                          <a:moveTo>
                            <a:pt x="1793" y="89"/>
                          </a:moveTo>
                          <a:lnTo>
                            <a:pt x="1798" y="89"/>
                          </a:lnTo>
                          <a:lnTo>
                            <a:pt x="1796" y="91"/>
                          </a:lnTo>
                          <a:lnTo>
                            <a:pt x="1796" y="92"/>
                          </a:lnTo>
                          <a:lnTo>
                            <a:pt x="1796" y="94"/>
                          </a:lnTo>
                          <a:lnTo>
                            <a:pt x="1793" y="94"/>
                          </a:lnTo>
                          <a:lnTo>
                            <a:pt x="1793" y="89"/>
                          </a:lnTo>
                          <a:close/>
                          <a:moveTo>
                            <a:pt x="1786" y="187"/>
                          </a:moveTo>
                          <a:lnTo>
                            <a:pt x="1788" y="187"/>
                          </a:lnTo>
                          <a:lnTo>
                            <a:pt x="1788" y="181"/>
                          </a:lnTo>
                          <a:lnTo>
                            <a:pt x="1789" y="181"/>
                          </a:lnTo>
                          <a:lnTo>
                            <a:pt x="1789" y="180"/>
                          </a:lnTo>
                          <a:lnTo>
                            <a:pt x="1791" y="181"/>
                          </a:lnTo>
                          <a:lnTo>
                            <a:pt x="1791" y="181"/>
                          </a:lnTo>
                          <a:lnTo>
                            <a:pt x="1793" y="181"/>
                          </a:lnTo>
                          <a:lnTo>
                            <a:pt x="1795" y="187"/>
                          </a:lnTo>
                          <a:lnTo>
                            <a:pt x="1798" y="188"/>
                          </a:lnTo>
                          <a:lnTo>
                            <a:pt x="1798" y="190"/>
                          </a:lnTo>
                          <a:lnTo>
                            <a:pt x="1800" y="190"/>
                          </a:lnTo>
                          <a:lnTo>
                            <a:pt x="1802" y="188"/>
                          </a:lnTo>
                          <a:lnTo>
                            <a:pt x="1803" y="188"/>
                          </a:lnTo>
                          <a:lnTo>
                            <a:pt x="1805" y="188"/>
                          </a:lnTo>
                          <a:lnTo>
                            <a:pt x="1807" y="190"/>
                          </a:lnTo>
                          <a:lnTo>
                            <a:pt x="1809" y="192"/>
                          </a:lnTo>
                          <a:lnTo>
                            <a:pt x="1812" y="192"/>
                          </a:lnTo>
                          <a:lnTo>
                            <a:pt x="1816" y="194"/>
                          </a:lnTo>
                          <a:lnTo>
                            <a:pt x="1816" y="194"/>
                          </a:lnTo>
                          <a:lnTo>
                            <a:pt x="1817" y="194"/>
                          </a:lnTo>
                          <a:lnTo>
                            <a:pt x="1817" y="197"/>
                          </a:lnTo>
                          <a:lnTo>
                            <a:pt x="1819" y="197"/>
                          </a:lnTo>
                          <a:lnTo>
                            <a:pt x="1819" y="199"/>
                          </a:lnTo>
                          <a:lnTo>
                            <a:pt x="1823" y="201"/>
                          </a:lnTo>
                          <a:lnTo>
                            <a:pt x="1821" y="206"/>
                          </a:lnTo>
                          <a:lnTo>
                            <a:pt x="1817" y="204"/>
                          </a:lnTo>
                          <a:lnTo>
                            <a:pt x="1814" y="204"/>
                          </a:lnTo>
                          <a:lnTo>
                            <a:pt x="1812" y="202"/>
                          </a:lnTo>
                          <a:lnTo>
                            <a:pt x="1810" y="204"/>
                          </a:lnTo>
                          <a:lnTo>
                            <a:pt x="1810" y="206"/>
                          </a:lnTo>
                          <a:lnTo>
                            <a:pt x="1807" y="206"/>
                          </a:lnTo>
                          <a:lnTo>
                            <a:pt x="1807" y="207"/>
                          </a:lnTo>
                          <a:lnTo>
                            <a:pt x="1805" y="207"/>
                          </a:lnTo>
                          <a:lnTo>
                            <a:pt x="1803" y="206"/>
                          </a:lnTo>
                          <a:lnTo>
                            <a:pt x="1802" y="206"/>
                          </a:lnTo>
                          <a:lnTo>
                            <a:pt x="1800" y="207"/>
                          </a:lnTo>
                          <a:lnTo>
                            <a:pt x="1798" y="211"/>
                          </a:lnTo>
                          <a:lnTo>
                            <a:pt x="1796" y="214"/>
                          </a:lnTo>
                          <a:lnTo>
                            <a:pt x="1795" y="213"/>
                          </a:lnTo>
                          <a:lnTo>
                            <a:pt x="1793" y="211"/>
                          </a:lnTo>
                          <a:lnTo>
                            <a:pt x="1791" y="209"/>
                          </a:lnTo>
                          <a:lnTo>
                            <a:pt x="1789" y="209"/>
                          </a:lnTo>
                          <a:lnTo>
                            <a:pt x="1791" y="202"/>
                          </a:lnTo>
                          <a:lnTo>
                            <a:pt x="1789" y="202"/>
                          </a:lnTo>
                          <a:lnTo>
                            <a:pt x="1789" y="201"/>
                          </a:lnTo>
                          <a:lnTo>
                            <a:pt x="1789" y="201"/>
                          </a:lnTo>
                          <a:lnTo>
                            <a:pt x="1788" y="197"/>
                          </a:lnTo>
                          <a:lnTo>
                            <a:pt x="1786" y="195"/>
                          </a:lnTo>
                          <a:lnTo>
                            <a:pt x="1786" y="192"/>
                          </a:lnTo>
                          <a:lnTo>
                            <a:pt x="1786" y="187"/>
                          </a:lnTo>
                          <a:close/>
                          <a:moveTo>
                            <a:pt x="1786" y="235"/>
                          </a:moveTo>
                          <a:lnTo>
                            <a:pt x="1786" y="235"/>
                          </a:lnTo>
                          <a:lnTo>
                            <a:pt x="1791" y="235"/>
                          </a:lnTo>
                          <a:lnTo>
                            <a:pt x="1791" y="235"/>
                          </a:lnTo>
                          <a:lnTo>
                            <a:pt x="1795" y="235"/>
                          </a:lnTo>
                          <a:lnTo>
                            <a:pt x="1795" y="241"/>
                          </a:lnTo>
                          <a:lnTo>
                            <a:pt x="1796" y="244"/>
                          </a:lnTo>
                          <a:lnTo>
                            <a:pt x="1796" y="248"/>
                          </a:lnTo>
                          <a:lnTo>
                            <a:pt x="1798" y="251"/>
                          </a:lnTo>
                          <a:lnTo>
                            <a:pt x="1798" y="256"/>
                          </a:lnTo>
                          <a:lnTo>
                            <a:pt x="1795" y="256"/>
                          </a:lnTo>
                          <a:lnTo>
                            <a:pt x="1795" y="253"/>
                          </a:lnTo>
                          <a:lnTo>
                            <a:pt x="1791" y="253"/>
                          </a:lnTo>
                          <a:lnTo>
                            <a:pt x="1791" y="253"/>
                          </a:lnTo>
                          <a:lnTo>
                            <a:pt x="1789" y="255"/>
                          </a:lnTo>
                          <a:lnTo>
                            <a:pt x="1788" y="256"/>
                          </a:lnTo>
                          <a:lnTo>
                            <a:pt x="1786" y="256"/>
                          </a:lnTo>
                          <a:lnTo>
                            <a:pt x="1786" y="255"/>
                          </a:lnTo>
                          <a:lnTo>
                            <a:pt x="1781" y="255"/>
                          </a:lnTo>
                          <a:lnTo>
                            <a:pt x="1781" y="253"/>
                          </a:lnTo>
                          <a:lnTo>
                            <a:pt x="1779" y="253"/>
                          </a:lnTo>
                          <a:lnTo>
                            <a:pt x="1779" y="249"/>
                          </a:lnTo>
                          <a:lnTo>
                            <a:pt x="1781" y="249"/>
                          </a:lnTo>
                          <a:lnTo>
                            <a:pt x="1782" y="249"/>
                          </a:lnTo>
                          <a:lnTo>
                            <a:pt x="1784" y="248"/>
                          </a:lnTo>
                          <a:lnTo>
                            <a:pt x="1782" y="241"/>
                          </a:lnTo>
                          <a:lnTo>
                            <a:pt x="1781" y="241"/>
                          </a:lnTo>
                          <a:lnTo>
                            <a:pt x="1781" y="241"/>
                          </a:lnTo>
                          <a:lnTo>
                            <a:pt x="1781" y="239"/>
                          </a:lnTo>
                          <a:lnTo>
                            <a:pt x="1779" y="239"/>
                          </a:lnTo>
                          <a:lnTo>
                            <a:pt x="1781" y="235"/>
                          </a:lnTo>
                          <a:lnTo>
                            <a:pt x="1779" y="235"/>
                          </a:lnTo>
                          <a:lnTo>
                            <a:pt x="1779" y="234"/>
                          </a:lnTo>
                          <a:lnTo>
                            <a:pt x="1786" y="235"/>
                          </a:lnTo>
                          <a:close/>
                          <a:moveTo>
                            <a:pt x="4805" y="17"/>
                          </a:moveTo>
                          <a:lnTo>
                            <a:pt x="4805" y="19"/>
                          </a:lnTo>
                          <a:lnTo>
                            <a:pt x="4807" y="19"/>
                          </a:lnTo>
                          <a:lnTo>
                            <a:pt x="4807" y="19"/>
                          </a:lnTo>
                          <a:lnTo>
                            <a:pt x="4807" y="21"/>
                          </a:lnTo>
                          <a:lnTo>
                            <a:pt x="4814" y="21"/>
                          </a:lnTo>
                          <a:lnTo>
                            <a:pt x="4814" y="22"/>
                          </a:lnTo>
                          <a:lnTo>
                            <a:pt x="4816" y="22"/>
                          </a:lnTo>
                          <a:lnTo>
                            <a:pt x="4819" y="24"/>
                          </a:lnTo>
                          <a:lnTo>
                            <a:pt x="4821" y="24"/>
                          </a:lnTo>
                          <a:lnTo>
                            <a:pt x="4823" y="24"/>
                          </a:lnTo>
                          <a:lnTo>
                            <a:pt x="4823" y="22"/>
                          </a:lnTo>
                          <a:lnTo>
                            <a:pt x="4830" y="22"/>
                          </a:lnTo>
                          <a:lnTo>
                            <a:pt x="4830" y="22"/>
                          </a:lnTo>
                          <a:lnTo>
                            <a:pt x="4835" y="24"/>
                          </a:lnTo>
                          <a:lnTo>
                            <a:pt x="4835" y="26"/>
                          </a:lnTo>
                          <a:lnTo>
                            <a:pt x="4840" y="26"/>
                          </a:lnTo>
                          <a:lnTo>
                            <a:pt x="4840" y="26"/>
                          </a:lnTo>
                          <a:lnTo>
                            <a:pt x="4844" y="26"/>
                          </a:lnTo>
                          <a:lnTo>
                            <a:pt x="4846" y="26"/>
                          </a:lnTo>
                          <a:lnTo>
                            <a:pt x="4849" y="26"/>
                          </a:lnTo>
                          <a:lnTo>
                            <a:pt x="4851" y="28"/>
                          </a:lnTo>
                          <a:lnTo>
                            <a:pt x="4856" y="28"/>
                          </a:lnTo>
                          <a:lnTo>
                            <a:pt x="4856" y="26"/>
                          </a:lnTo>
                          <a:lnTo>
                            <a:pt x="4858" y="26"/>
                          </a:lnTo>
                          <a:lnTo>
                            <a:pt x="4856" y="22"/>
                          </a:lnTo>
                          <a:lnTo>
                            <a:pt x="4858" y="22"/>
                          </a:lnTo>
                          <a:lnTo>
                            <a:pt x="4856" y="14"/>
                          </a:lnTo>
                          <a:lnTo>
                            <a:pt x="4856" y="14"/>
                          </a:lnTo>
                          <a:lnTo>
                            <a:pt x="4854" y="12"/>
                          </a:lnTo>
                          <a:lnTo>
                            <a:pt x="4854" y="12"/>
                          </a:lnTo>
                          <a:lnTo>
                            <a:pt x="4854" y="12"/>
                          </a:lnTo>
                          <a:lnTo>
                            <a:pt x="4853" y="12"/>
                          </a:lnTo>
                          <a:lnTo>
                            <a:pt x="4853" y="10"/>
                          </a:lnTo>
                          <a:lnTo>
                            <a:pt x="4851" y="10"/>
                          </a:lnTo>
                          <a:lnTo>
                            <a:pt x="4847" y="5"/>
                          </a:lnTo>
                          <a:lnTo>
                            <a:pt x="4844" y="5"/>
                          </a:lnTo>
                          <a:lnTo>
                            <a:pt x="4844" y="3"/>
                          </a:lnTo>
                          <a:lnTo>
                            <a:pt x="4840" y="2"/>
                          </a:lnTo>
                          <a:lnTo>
                            <a:pt x="4839" y="2"/>
                          </a:lnTo>
                          <a:lnTo>
                            <a:pt x="4835" y="2"/>
                          </a:lnTo>
                          <a:lnTo>
                            <a:pt x="4835" y="2"/>
                          </a:lnTo>
                          <a:lnTo>
                            <a:pt x="4833" y="0"/>
                          </a:lnTo>
                          <a:lnTo>
                            <a:pt x="4832" y="0"/>
                          </a:lnTo>
                          <a:lnTo>
                            <a:pt x="4830" y="2"/>
                          </a:lnTo>
                          <a:lnTo>
                            <a:pt x="4828" y="3"/>
                          </a:lnTo>
                          <a:lnTo>
                            <a:pt x="4828" y="3"/>
                          </a:lnTo>
                          <a:lnTo>
                            <a:pt x="4826" y="3"/>
                          </a:lnTo>
                          <a:lnTo>
                            <a:pt x="4823" y="5"/>
                          </a:lnTo>
                          <a:lnTo>
                            <a:pt x="4823" y="5"/>
                          </a:lnTo>
                          <a:lnTo>
                            <a:pt x="4821" y="5"/>
                          </a:lnTo>
                          <a:lnTo>
                            <a:pt x="4821" y="7"/>
                          </a:lnTo>
                          <a:lnTo>
                            <a:pt x="4818" y="7"/>
                          </a:lnTo>
                          <a:lnTo>
                            <a:pt x="4816" y="10"/>
                          </a:lnTo>
                          <a:lnTo>
                            <a:pt x="4814" y="14"/>
                          </a:lnTo>
                          <a:lnTo>
                            <a:pt x="4812" y="15"/>
                          </a:lnTo>
                          <a:lnTo>
                            <a:pt x="4805" y="17"/>
                          </a:lnTo>
                          <a:close/>
                          <a:moveTo>
                            <a:pt x="4565" y="26"/>
                          </a:moveTo>
                          <a:lnTo>
                            <a:pt x="4565" y="29"/>
                          </a:lnTo>
                          <a:lnTo>
                            <a:pt x="4577" y="29"/>
                          </a:lnTo>
                          <a:lnTo>
                            <a:pt x="4579" y="31"/>
                          </a:lnTo>
                          <a:lnTo>
                            <a:pt x="4580" y="33"/>
                          </a:lnTo>
                          <a:lnTo>
                            <a:pt x="4584" y="35"/>
                          </a:lnTo>
                          <a:lnTo>
                            <a:pt x="4584" y="35"/>
                          </a:lnTo>
                          <a:lnTo>
                            <a:pt x="4579" y="35"/>
                          </a:lnTo>
                          <a:lnTo>
                            <a:pt x="4579" y="36"/>
                          </a:lnTo>
                          <a:lnTo>
                            <a:pt x="4577" y="36"/>
                          </a:lnTo>
                          <a:lnTo>
                            <a:pt x="4577" y="38"/>
                          </a:lnTo>
                          <a:lnTo>
                            <a:pt x="4579" y="40"/>
                          </a:lnTo>
                          <a:lnTo>
                            <a:pt x="4580" y="42"/>
                          </a:lnTo>
                          <a:lnTo>
                            <a:pt x="4582" y="42"/>
                          </a:lnTo>
                          <a:lnTo>
                            <a:pt x="4586" y="40"/>
                          </a:lnTo>
                          <a:lnTo>
                            <a:pt x="4586" y="38"/>
                          </a:lnTo>
                          <a:lnTo>
                            <a:pt x="4587" y="38"/>
                          </a:lnTo>
                          <a:lnTo>
                            <a:pt x="4586" y="35"/>
                          </a:lnTo>
                          <a:lnTo>
                            <a:pt x="4591" y="35"/>
                          </a:lnTo>
                          <a:lnTo>
                            <a:pt x="4593" y="35"/>
                          </a:lnTo>
                          <a:lnTo>
                            <a:pt x="4596" y="33"/>
                          </a:lnTo>
                          <a:lnTo>
                            <a:pt x="4596" y="31"/>
                          </a:lnTo>
                          <a:lnTo>
                            <a:pt x="4603" y="31"/>
                          </a:lnTo>
                          <a:lnTo>
                            <a:pt x="4603" y="29"/>
                          </a:lnTo>
                          <a:lnTo>
                            <a:pt x="4605" y="28"/>
                          </a:lnTo>
                          <a:lnTo>
                            <a:pt x="4605" y="26"/>
                          </a:lnTo>
                          <a:lnTo>
                            <a:pt x="4610" y="22"/>
                          </a:lnTo>
                          <a:lnTo>
                            <a:pt x="4610" y="17"/>
                          </a:lnTo>
                          <a:lnTo>
                            <a:pt x="4601" y="17"/>
                          </a:lnTo>
                          <a:lnTo>
                            <a:pt x="4601" y="15"/>
                          </a:lnTo>
                          <a:lnTo>
                            <a:pt x="4600" y="14"/>
                          </a:lnTo>
                          <a:lnTo>
                            <a:pt x="4596" y="12"/>
                          </a:lnTo>
                          <a:lnTo>
                            <a:pt x="4594" y="12"/>
                          </a:lnTo>
                          <a:lnTo>
                            <a:pt x="4591" y="10"/>
                          </a:lnTo>
                          <a:lnTo>
                            <a:pt x="4589" y="7"/>
                          </a:lnTo>
                          <a:lnTo>
                            <a:pt x="4586" y="7"/>
                          </a:lnTo>
                          <a:lnTo>
                            <a:pt x="4586" y="5"/>
                          </a:lnTo>
                          <a:lnTo>
                            <a:pt x="4582" y="5"/>
                          </a:lnTo>
                          <a:lnTo>
                            <a:pt x="4577" y="5"/>
                          </a:lnTo>
                          <a:lnTo>
                            <a:pt x="4572" y="7"/>
                          </a:lnTo>
                          <a:lnTo>
                            <a:pt x="4568" y="8"/>
                          </a:lnTo>
                          <a:lnTo>
                            <a:pt x="4563" y="10"/>
                          </a:lnTo>
                          <a:lnTo>
                            <a:pt x="4561" y="10"/>
                          </a:lnTo>
                          <a:lnTo>
                            <a:pt x="4561" y="12"/>
                          </a:lnTo>
                          <a:lnTo>
                            <a:pt x="4559" y="15"/>
                          </a:lnTo>
                          <a:lnTo>
                            <a:pt x="4559" y="15"/>
                          </a:lnTo>
                          <a:lnTo>
                            <a:pt x="4559" y="21"/>
                          </a:lnTo>
                          <a:lnTo>
                            <a:pt x="4559" y="21"/>
                          </a:lnTo>
                          <a:lnTo>
                            <a:pt x="4559" y="24"/>
                          </a:lnTo>
                          <a:lnTo>
                            <a:pt x="4563" y="24"/>
                          </a:lnTo>
                          <a:lnTo>
                            <a:pt x="4565" y="26"/>
                          </a:lnTo>
                          <a:close/>
                          <a:moveTo>
                            <a:pt x="1362" y="118"/>
                          </a:moveTo>
                          <a:lnTo>
                            <a:pt x="1362" y="118"/>
                          </a:lnTo>
                          <a:lnTo>
                            <a:pt x="1363" y="117"/>
                          </a:lnTo>
                          <a:lnTo>
                            <a:pt x="1363" y="117"/>
                          </a:lnTo>
                          <a:lnTo>
                            <a:pt x="1363" y="115"/>
                          </a:lnTo>
                          <a:lnTo>
                            <a:pt x="1363" y="113"/>
                          </a:lnTo>
                          <a:lnTo>
                            <a:pt x="1362" y="111"/>
                          </a:lnTo>
                          <a:lnTo>
                            <a:pt x="1360" y="111"/>
                          </a:lnTo>
                          <a:lnTo>
                            <a:pt x="1360" y="110"/>
                          </a:lnTo>
                          <a:lnTo>
                            <a:pt x="1362" y="108"/>
                          </a:lnTo>
                          <a:lnTo>
                            <a:pt x="1362" y="108"/>
                          </a:lnTo>
                          <a:lnTo>
                            <a:pt x="1363" y="108"/>
                          </a:lnTo>
                          <a:lnTo>
                            <a:pt x="1362" y="101"/>
                          </a:lnTo>
                          <a:lnTo>
                            <a:pt x="1362" y="99"/>
                          </a:lnTo>
                          <a:lnTo>
                            <a:pt x="1362" y="99"/>
                          </a:lnTo>
                          <a:lnTo>
                            <a:pt x="1360" y="99"/>
                          </a:lnTo>
                          <a:lnTo>
                            <a:pt x="1358" y="99"/>
                          </a:lnTo>
                          <a:lnTo>
                            <a:pt x="1355" y="98"/>
                          </a:lnTo>
                          <a:lnTo>
                            <a:pt x="1351" y="99"/>
                          </a:lnTo>
                          <a:lnTo>
                            <a:pt x="1351" y="101"/>
                          </a:lnTo>
                          <a:lnTo>
                            <a:pt x="1341" y="99"/>
                          </a:lnTo>
                          <a:lnTo>
                            <a:pt x="1339" y="98"/>
                          </a:lnTo>
                          <a:lnTo>
                            <a:pt x="1337" y="98"/>
                          </a:lnTo>
                          <a:lnTo>
                            <a:pt x="1337" y="98"/>
                          </a:lnTo>
                          <a:lnTo>
                            <a:pt x="1334" y="94"/>
                          </a:lnTo>
                          <a:lnTo>
                            <a:pt x="1334" y="92"/>
                          </a:lnTo>
                          <a:lnTo>
                            <a:pt x="1330" y="89"/>
                          </a:lnTo>
                          <a:lnTo>
                            <a:pt x="1329" y="87"/>
                          </a:lnTo>
                          <a:lnTo>
                            <a:pt x="1330" y="85"/>
                          </a:lnTo>
                          <a:lnTo>
                            <a:pt x="1330" y="85"/>
                          </a:lnTo>
                          <a:lnTo>
                            <a:pt x="1329" y="85"/>
                          </a:lnTo>
                          <a:lnTo>
                            <a:pt x="1327" y="84"/>
                          </a:lnTo>
                          <a:lnTo>
                            <a:pt x="1327" y="92"/>
                          </a:lnTo>
                          <a:lnTo>
                            <a:pt x="1323" y="91"/>
                          </a:lnTo>
                          <a:lnTo>
                            <a:pt x="1322" y="91"/>
                          </a:lnTo>
                          <a:lnTo>
                            <a:pt x="1316" y="91"/>
                          </a:lnTo>
                          <a:lnTo>
                            <a:pt x="1315" y="87"/>
                          </a:lnTo>
                          <a:lnTo>
                            <a:pt x="1311" y="82"/>
                          </a:lnTo>
                          <a:lnTo>
                            <a:pt x="1309" y="78"/>
                          </a:lnTo>
                          <a:lnTo>
                            <a:pt x="1308" y="75"/>
                          </a:lnTo>
                          <a:lnTo>
                            <a:pt x="1306" y="70"/>
                          </a:lnTo>
                          <a:lnTo>
                            <a:pt x="1304" y="64"/>
                          </a:lnTo>
                          <a:lnTo>
                            <a:pt x="1301" y="64"/>
                          </a:lnTo>
                          <a:lnTo>
                            <a:pt x="1299" y="63"/>
                          </a:lnTo>
                          <a:lnTo>
                            <a:pt x="1297" y="61"/>
                          </a:lnTo>
                          <a:lnTo>
                            <a:pt x="1297" y="57"/>
                          </a:lnTo>
                          <a:lnTo>
                            <a:pt x="1297" y="56"/>
                          </a:lnTo>
                          <a:lnTo>
                            <a:pt x="1297" y="52"/>
                          </a:lnTo>
                          <a:lnTo>
                            <a:pt x="1297" y="52"/>
                          </a:lnTo>
                          <a:lnTo>
                            <a:pt x="1295" y="49"/>
                          </a:lnTo>
                          <a:lnTo>
                            <a:pt x="1292" y="45"/>
                          </a:lnTo>
                          <a:lnTo>
                            <a:pt x="1292" y="43"/>
                          </a:lnTo>
                          <a:lnTo>
                            <a:pt x="1285" y="43"/>
                          </a:lnTo>
                          <a:lnTo>
                            <a:pt x="1283" y="43"/>
                          </a:lnTo>
                          <a:lnTo>
                            <a:pt x="1280" y="42"/>
                          </a:lnTo>
                          <a:lnTo>
                            <a:pt x="1276" y="42"/>
                          </a:lnTo>
                          <a:lnTo>
                            <a:pt x="1274" y="42"/>
                          </a:lnTo>
                          <a:lnTo>
                            <a:pt x="1273" y="43"/>
                          </a:lnTo>
                          <a:lnTo>
                            <a:pt x="1267" y="45"/>
                          </a:lnTo>
                          <a:lnTo>
                            <a:pt x="1267" y="43"/>
                          </a:lnTo>
                          <a:lnTo>
                            <a:pt x="1267" y="42"/>
                          </a:lnTo>
                          <a:lnTo>
                            <a:pt x="1266" y="40"/>
                          </a:lnTo>
                          <a:lnTo>
                            <a:pt x="1264" y="40"/>
                          </a:lnTo>
                          <a:lnTo>
                            <a:pt x="1262" y="45"/>
                          </a:lnTo>
                          <a:lnTo>
                            <a:pt x="1260" y="49"/>
                          </a:lnTo>
                          <a:lnTo>
                            <a:pt x="1259" y="49"/>
                          </a:lnTo>
                          <a:lnTo>
                            <a:pt x="1259" y="56"/>
                          </a:lnTo>
                          <a:lnTo>
                            <a:pt x="1250" y="59"/>
                          </a:lnTo>
                          <a:lnTo>
                            <a:pt x="1248" y="54"/>
                          </a:lnTo>
                          <a:lnTo>
                            <a:pt x="1247" y="54"/>
                          </a:lnTo>
                          <a:lnTo>
                            <a:pt x="1247" y="52"/>
                          </a:lnTo>
                          <a:lnTo>
                            <a:pt x="1248" y="49"/>
                          </a:lnTo>
                          <a:lnTo>
                            <a:pt x="1250" y="47"/>
                          </a:lnTo>
                          <a:lnTo>
                            <a:pt x="1252" y="45"/>
                          </a:lnTo>
                          <a:lnTo>
                            <a:pt x="1252" y="43"/>
                          </a:lnTo>
                          <a:lnTo>
                            <a:pt x="1253" y="40"/>
                          </a:lnTo>
                          <a:lnTo>
                            <a:pt x="1253" y="40"/>
                          </a:lnTo>
                          <a:lnTo>
                            <a:pt x="1253" y="38"/>
                          </a:lnTo>
                          <a:lnTo>
                            <a:pt x="1255" y="36"/>
                          </a:lnTo>
                          <a:lnTo>
                            <a:pt x="1255" y="35"/>
                          </a:lnTo>
                          <a:lnTo>
                            <a:pt x="1253" y="35"/>
                          </a:lnTo>
                          <a:lnTo>
                            <a:pt x="1252" y="35"/>
                          </a:lnTo>
                          <a:lnTo>
                            <a:pt x="1250" y="35"/>
                          </a:lnTo>
                          <a:lnTo>
                            <a:pt x="1250" y="31"/>
                          </a:lnTo>
                          <a:lnTo>
                            <a:pt x="1247" y="29"/>
                          </a:lnTo>
                          <a:lnTo>
                            <a:pt x="1247" y="28"/>
                          </a:lnTo>
                          <a:lnTo>
                            <a:pt x="1245" y="26"/>
                          </a:lnTo>
                          <a:lnTo>
                            <a:pt x="1245" y="22"/>
                          </a:lnTo>
                          <a:lnTo>
                            <a:pt x="1243" y="22"/>
                          </a:lnTo>
                          <a:lnTo>
                            <a:pt x="1243" y="22"/>
                          </a:lnTo>
                          <a:lnTo>
                            <a:pt x="1240" y="22"/>
                          </a:lnTo>
                          <a:lnTo>
                            <a:pt x="1238" y="22"/>
                          </a:lnTo>
                          <a:lnTo>
                            <a:pt x="1238" y="21"/>
                          </a:lnTo>
                          <a:lnTo>
                            <a:pt x="1236" y="19"/>
                          </a:lnTo>
                          <a:lnTo>
                            <a:pt x="1234" y="19"/>
                          </a:lnTo>
                          <a:lnTo>
                            <a:pt x="1231" y="19"/>
                          </a:lnTo>
                          <a:lnTo>
                            <a:pt x="1231" y="22"/>
                          </a:lnTo>
                          <a:lnTo>
                            <a:pt x="1231" y="26"/>
                          </a:lnTo>
                          <a:lnTo>
                            <a:pt x="1227" y="28"/>
                          </a:lnTo>
                          <a:lnTo>
                            <a:pt x="1226" y="28"/>
                          </a:lnTo>
                          <a:lnTo>
                            <a:pt x="1226" y="35"/>
                          </a:lnTo>
                          <a:lnTo>
                            <a:pt x="1217" y="33"/>
                          </a:lnTo>
                          <a:lnTo>
                            <a:pt x="1217" y="29"/>
                          </a:lnTo>
                          <a:lnTo>
                            <a:pt x="1215" y="26"/>
                          </a:lnTo>
                          <a:lnTo>
                            <a:pt x="1213" y="24"/>
                          </a:lnTo>
                          <a:lnTo>
                            <a:pt x="1210" y="22"/>
                          </a:lnTo>
                          <a:lnTo>
                            <a:pt x="1206" y="21"/>
                          </a:lnTo>
                          <a:lnTo>
                            <a:pt x="1205" y="19"/>
                          </a:lnTo>
                          <a:lnTo>
                            <a:pt x="1201" y="15"/>
                          </a:lnTo>
                          <a:lnTo>
                            <a:pt x="1198" y="17"/>
                          </a:lnTo>
                          <a:lnTo>
                            <a:pt x="1196" y="17"/>
                          </a:lnTo>
                          <a:lnTo>
                            <a:pt x="1196" y="19"/>
                          </a:lnTo>
                          <a:lnTo>
                            <a:pt x="1196" y="22"/>
                          </a:lnTo>
                          <a:lnTo>
                            <a:pt x="1196" y="26"/>
                          </a:lnTo>
                          <a:lnTo>
                            <a:pt x="1196" y="26"/>
                          </a:lnTo>
                          <a:lnTo>
                            <a:pt x="1194" y="33"/>
                          </a:lnTo>
                          <a:lnTo>
                            <a:pt x="1196" y="33"/>
                          </a:lnTo>
                          <a:lnTo>
                            <a:pt x="1196" y="35"/>
                          </a:lnTo>
                          <a:lnTo>
                            <a:pt x="1196" y="35"/>
                          </a:lnTo>
                          <a:lnTo>
                            <a:pt x="1196" y="40"/>
                          </a:lnTo>
                          <a:lnTo>
                            <a:pt x="1196" y="40"/>
                          </a:lnTo>
                          <a:lnTo>
                            <a:pt x="1196" y="42"/>
                          </a:lnTo>
                          <a:lnTo>
                            <a:pt x="1196" y="43"/>
                          </a:lnTo>
                          <a:lnTo>
                            <a:pt x="1194" y="45"/>
                          </a:lnTo>
                          <a:lnTo>
                            <a:pt x="1194" y="47"/>
                          </a:lnTo>
                          <a:lnTo>
                            <a:pt x="1192" y="45"/>
                          </a:lnTo>
                          <a:lnTo>
                            <a:pt x="1191" y="45"/>
                          </a:lnTo>
                          <a:lnTo>
                            <a:pt x="1189" y="43"/>
                          </a:lnTo>
                          <a:lnTo>
                            <a:pt x="1189" y="43"/>
                          </a:lnTo>
                          <a:lnTo>
                            <a:pt x="1184" y="42"/>
                          </a:lnTo>
                          <a:lnTo>
                            <a:pt x="1184" y="40"/>
                          </a:lnTo>
                          <a:lnTo>
                            <a:pt x="1180" y="40"/>
                          </a:lnTo>
                          <a:lnTo>
                            <a:pt x="1180" y="38"/>
                          </a:lnTo>
                          <a:lnTo>
                            <a:pt x="1178" y="36"/>
                          </a:lnTo>
                          <a:lnTo>
                            <a:pt x="1175" y="35"/>
                          </a:lnTo>
                          <a:lnTo>
                            <a:pt x="1173" y="29"/>
                          </a:lnTo>
                          <a:lnTo>
                            <a:pt x="1171" y="29"/>
                          </a:lnTo>
                          <a:lnTo>
                            <a:pt x="1173" y="22"/>
                          </a:lnTo>
                          <a:lnTo>
                            <a:pt x="1175" y="22"/>
                          </a:lnTo>
                          <a:lnTo>
                            <a:pt x="1173" y="8"/>
                          </a:lnTo>
                          <a:lnTo>
                            <a:pt x="1171" y="8"/>
                          </a:lnTo>
                          <a:lnTo>
                            <a:pt x="1170" y="7"/>
                          </a:lnTo>
                          <a:lnTo>
                            <a:pt x="1166" y="7"/>
                          </a:lnTo>
                          <a:lnTo>
                            <a:pt x="1163" y="7"/>
                          </a:lnTo>
                          <a:lnTo>
                            <a:pt x="1159" y="7"/>
                          </a:lnTo>
                          <a:lnTo>
                            <a:pt x="1159" y="10"/>
                          </a:lnTo>
                          <a:lnTo>
                            <a:pt x="1157" y="12"/>
                          </a:lnTo>
                          <a:lnTo>
                            <a:pt x="1156" y="14"/>
                          </a:lnTo>
                          <a:lnTo>
                            <a:pt x="1152" y="15"/>
                          </a:lnTo>
                          <a:lnTo>
                            <a:pt x="1151" y="15"/>
                          </a:lnTo>
                          <a:lnTo>
                            <a:pt x="1149" y="19"/>
                          </a:lnTo>
                          <a:lnTo>
                            <a:pt x="1147" y="19"/>
                          </a:lnTo>
                          <a:lnTo>
                            <a:pt x="1145" y="21"/>
                          </a:lnTo>
                          <a:lnTo>
                            <a:pt x="1135" y="21"/>
                          </a:lnTo>
                          <a:lnTo>
                            <a:pt x="1135" y="22"/>
                          </a:lnTo>
                          <a:lnTo>
                            <a:pt x="1133" y="22"/>
                          </a:lnTo>
                          <a:lnTo>
                            <a:pt x="1133" y="21"/>
                          </a:lnTo>
                          <a:lnTo>
                            <a:pt x="1133" y="21"/>
                          </a:lnTo>
                          <a:lnTo>
                            <a:pt x="1131" y="21"/>
                          </a:lnTo>
                          <a:lnTo>
                            <a:pt x="1131" y="22"/>
                          </a:lnTo>
                          <a:lnTo>
                            <a:pt x="1128" y="22"/>
                          </a:lnTo>
                          <a:lnTo>
                            <a:pt x="1128" y="22"/>
                          </a:lnTo>
                          <a:lnTo>
                            <a:pt x="1126" y="22"/>
                          </a:lnTo>
                          <a:lnTo>
                            <a:pt x="1126" y="24"/>
                          </a:lnTo>
                          <a:lnTo>
                            <a:pt x="1123" y="24"/>
                          </a:lnTo>
                          <a:lnTo>
                            <a:pt x="1123" y="26"/>
                          </a:lnTo>
                          <a:lnTo>
                            <a:pt x="1117" y="26"/>
                          </a:lnTo>
                          <a:lnTo>
                            <a:pt x="1117" y="28"/>
                          </a:lnTo>
                          <a:lnTo>
                            <a:pt x="1116" y="29"/>
                          </a:lnTo>
                          <a:lnTo>
                            <a:pt x="1112" y="31"/>
                          </a:lnTo>
                          <a:lnTo>
                            <a:pt x="1112" y="35"/>
                          </a:lnTo>
                          <a:lnTo>
                            <a:pt x="1110" y="35"/>
                          </a:lnTo>
                          <a:lnTo>
                            <a:pt x="1110" y="36"/>
                          </a:lnTo>
                          <a:lnTo>
                            <a:pt x="1110" y="36"/>
                          </a:lnTo>
                          <a:lnTo>
                            <a:pt x="1112" y="38"/>
                          </a:lnTo>
                          <a:lnTo>
                            <a:pt x="1112" y="40"/>
                          </a:lnTo>
                          <a:lnTo>
                            <a:pt x="1112" y="42"/>
                          </a:lnTo>
                          <a:lnTo>
                            <a:pt x="1110" y="43"/>
                          </a:lnTo>
                          <a:lnTo>
                            <a:pt x="1110" y="45"/>
                          </a:lnTo>
                          <a:lnTo>
                            <a:pt x="1109" y="45"/>
                          </a:lnTo>
                          <a:lnTo>
                            <a:pt x="1109" y="45"/>
                          </a:lnTo>
                          <a:lnTo>
                            <a:pt x="1107" y="45"/>
                          </a:lnTo>
                          <a:lnTo>
                            <a:pt x="1105" y="45"/>
                          </a:lnTo>
                          <a:lnTo>
                            <a:pt x="1103" y="47"/>
                          </a:lnTo>
                          <a:lnTo>
                            <a:pt x="1103" y="47"/>
                          </a:lnTo>
                          <a:lnTo>
                            <a:pt x="1103" y="49"/>
                          </a:lnTo>
                          <a:lnTo>
                            <a:pt x="1100" y="52"/>
                          </a:lnTo>
                          <a:lnTo>
                            <a:pt x="1100" y="54"/>
                          </a:lnTo>
                          <a:lnTo>
                            <a:pt x="1096" y="54"/>
                          </a:lnTo>
                          <a:lnTo>
                            <a:pt x="1096" y="56"/>
                          </a:lnTo>
                          <a:lnTo>
                            <a:pt x="1095" y="57"/>
                          </a:lnTo>
                          <a:lnTo>
                            <a:pt x="1093" y="57"/>
                          </a:lnTo>
                          <a:lnTo>
                            <a:pt x="1095" y="61"/>
                          </a:lnTo>
                          <a:lnTo>
                            <a:pt x="1095" y="64"/>
                          </a:lnTo>
                          <a:lnTo>
                            <a:pt x="1102" y="64"/>
                          </a:lnTo>
                          <a:lnTo>
                            <a:pt x="1102" y="64"/>
                          </a:lnTo>
                          <a:lnTo>
                            <a:pt x="1105" y="64"/>
                          </a:lnTo>
                          <a:lnTo>
                            <a:pt x="1109" y="64"/>
                          </a:lnTo>
                          <a:lnTo>
                            <a:pt x="1109" y="63"/>
                          </a:lnTo>
                          <a:lnTo>
                            <a:pt x="1110" y="61"/>
                          </a:lnTo>
                          <a:lnTo>
                            <a:pt x="1114" y="61"/>
                          </a:lnTo>
                          <a:lnTo>
                            <a:pt x="1114" y="61"/>
                          </a:lnTo>
                          <a:lnTo>
                            <a:pt x="1114" y="63"/>
                          </a:lnTo>
                          <a:lnTo>
                            <a:pt x="1112" y="63"/>
                          </a:lnTo>
                          <a:lnTo>
                            <a:pt x="1112" y="64"/>
                          </a:lnTo>
                          <a:lnTo>
                            <a:pt x="1114" y="64"/>
                          </a:lnTo>
                          <a:lnTo>
                            <a:pt x="1117" y="64"/>
                          </a:lnTo>
                          <a:lnTo>
                            <a:pt x="1117" y="66"/>
                          </a:lnTo>
                          <a:lnTo>
                            <a:pt x="1114" y="66"/>
                          </a:lnTo>
                          <a:lnTo>
                            <a:pt x="1109" y="68"/>
                          </a:lnTo>
                          <a:lnTo>
                            <a:pt x="1109" y="68"/>
                          </a:lnTo>
                          <a:lnTo>
                            <a:pt x="1109" y="68"/>
                          </a:lnTo>
                          <a:lnTo>
                            <a:pt x="1109" y="68"/>
                          </a:lnTo>
                          <a:lnTo>
                            <a:pt x="1109" y="71"/>
                          </a:lnTo>
                          <a:lnTo>
                            <a:pt x="1121" y="71"/>
                          </a:lnTo>
                          <a:lnTo>
                            <a:pt x="1123" y="70"/>
                          </a:lnTo>
                          <a:lnTo>
                            <a:pt x="1123" y="70"/>
                          </a:lnTo>
                          <a:lnTo>
                            <a:pt x="1123" y="68"/>
                          </a:lnTo>
                          <a:lnTo>
                            <a:pt x="1123" y="66"/>
                          </a:lnTo>
                          <a:lnTo>
                            <a:pt x="1123" y="66"/>
                          </a:lnTo>
                          <a:lnTo>
                            <a:pt x="1123" y="64"/>
                          </a:lnTo>
                          <a:lnTo>
                            <a:pt x="1124" y="64"/>
                          </a:lnTo>
                          <a:lnTo>
                            <a:pt x="1124" y="66"/>
                          </a:lnTo>
                          <a:lnTo>
                            <a:pt x="1137" y="68"/>
                          </a:lnTo>
                          <a:lnTo>
                            <a:pt x="1138" y="66"/>
                          </a:lnTo>
                          <a:lnTo>
                            <a:pt x="1142" y="64"/>
                          </a:lnTo>
                          <a:lnTo>
                            <a:pt x="1142" y="64"/>
                          </a:lnTo>
                          <a:lnTo>
                            <a:pt x="1147" y="64"/>
                          </a:lnTo>
                          <a:lnTo>
                            <a:pt x="1147" y="63"/>
                          </a:lnTo>
                          <a:lnTo>
                            <a:pt x="1152" y="63"/>
                          </a:lnTo>
                          <a:lnTo>
                            <a:pt x="1156" y="63"/>
                          </a:lnTo>
                          <a:lnTo>
                            <a:pt x="1157" y="64"/>
                          </a:lnTo>
                          <a:lnTo>
                            <a:pt x="1159" y="64"/>
                          </a:lnTo>
                          <a:lnTo>
                            <a:pt x="1159" y="68"/>
                          </a:lnTo>
                          <a:lnTo>
                            <a:pt x="1154" y="68"/>
                          </a:lnTo>
                          <a:lnTo>
                            <a:pt x="1154" y="66"/>
                          </a:lnTo>
                          <a:lnTo>
                            <a:pt x="1152" y="66"/>
                          </a:lnTo>
                          <a:lnTo>
                            <a:pt x="1152" y="66"/>
                          </a:lnTo>
                          <a:lnTo>
                            <a:pt x="1152" y="66"/>
                          </a:lnTo>
                          <a:lnTo>
                            <a:pt x="1151" y="68"/>
                          </a:lnTo>
                          <a:lnTo>
                            <a:pt x="1149" y="68"/>
                          </a:lnTo>
                          <a:lnTo>
                            <a:pt x="1149" y="66"/>
                          </a:lnTo>
                          <a:lnTo>
                            <a:pt x="1149" y="66"/>
                          </a:lnTo>
                          <a:lnTo>
                            <a:pt x="1147" y="66"/>
                          </a:lnTo>
                          <a:lnTo>
                            <a:pt x="1147" y="68"/>
                          </a:lnTo>
                          <a:lnTo>
                            <a:pt x="1144" y="68"/>
                          </a:lnTo>
                          <a:lnTo>
                            <a:pt x="1144" y="68"/>
                          </a:lnTo>
                          <a:lnTo>
                            <a:pt x="1142" y="70"/>
                          </a:lnTo>
                          <a:lnTo>
                            <a:pt x="1142" y="73"/>
                          </a:lnTo>
                          <a:lnTo>
                            <a:pt x="1135" y="71"/>
                          </a:lnTo>
                          <a:lnTo>
                            <a:pt x="1133" y="71"/>
                          </a:lnTo>
                          <a:lnTo>
                            <a:pt x="1135" y="73"/>
                          </a:lnTo>
                          <a:lnTo>
                            <a:pt x="1133" y="73"/>
                          </a:lnTo>
                          <a:lnTo>
                            <a:pt x="1133" y="71"/>
                          </a:lnTo>
                          <a:lnTo>
                            <a:pt x="1133" y="71"/>
                          </a:lnTo>
                          <a:lnTo>
                            <a:pt x="1133" y="73"/>
                          </a:lnTo>
                          <a:lnTo>
                            <a:pt x="1130" y="73"/>
                          </a:lnTo>
                          <a:lnTo>
                            <a:pt x="1128" y="75"/>
                          </a:lnTo>
                          <a:lnTo>
                            <a:pt x="1112" y="78"/>
                          </a:lnTo>
                          <a:lnTo>
                            <a:pt x="1114" y="82"/>
                          </a:lnTo>
                          <a:lnTo>
                            <a:pt x="1114" y="82"/>
                          </a:lnTo>
                          <a:lnTo>
                            <a:pt x="1116" y="84"/>
                          </a:lnTo>
                          <a:lnTo>
                            <a:pt x="1117" y="85"/>
                          </a:lnTo>
                          <a:lnTo>
                            <a:pt x="1117" y="85"/>
                          </a:lnTo>
                          <a:lnTo>
                            <a:pt x="1121" y="85"/>
                          </a:lnTo>
                          <a:lnTo>
                            <a:pt x="1121" y="87"/>
                          </a:lnTo>
                          <a:lnTo>
                            <a:pt x="1124" y="87"/>
                          </a:lnTo>
                          <a:lnTo>
                            <a:pt x="1126" y="85"/>
                          </a:lnTo>
                          <a:lnTo>
                            <a:pt x="1126" y="84"/>
                          </a:lnTo>
                          <a:lnTo>
                            <a:pt x="1130" y="85"/>
                          </a:lnTo>
                          <a:lnTo>
                            <a:pt x="1133" y="87"/>
                          </a:lnTo>
                          <a:lnTo>
                            <a:pt x="1137" y="89"/>
                          </a:lnTo>
                          <a:lnTo>
                            <a:pt x="1137" y="85"/>
                          </a:lnTo>
                          <a:lnTo>
                            <a:pt x="1147" y="85"/>
                          </a:lnTo>
                          <a:lnTo>
                            <a:pt x="1147" y="85"/>
                          </a:lnTo>
                          <a:lnTo>
                            <a:pt x="1147" y="85"/>
                          </a:lnTo>
                          <a:lnTo>
                            <a:pt x="1151" y="85"/>
                          </a:lnTo>
                          <a:lnTo>
                            <a:pt x="1151" y="85"/>
                          </a:lnTo>
                          <a:lnTo>
                            <a:pt x="1154" y="85"/>
                          </a:lnTo>
                          <a:lnTo>
                            <a:pt x="1156" y="85"/>
                          </a:lnTo>
                          <a:lnTo>
                            <a:pt x="1156" y="87"/>
                          </a:lnTo>
                          <a:lnTo>
                            <a:pt x="1159" y="87"/>
                          </a:lnTo>
                          <a:lnTo>
                            <a:pt x="1163" y="87"/>
                          </a:lnTo>
                          <a:lnTo>
                            <a:pt x="1166" y="85"/>
                          </a:lnTo>
                          <a:lnTo>
                            <a:pt x="1170" y="84"/>
                          </a:lnTo>
                          <a:lnTo>
                            <a:pt x="1171" y="84"/>
                          </a:lnTo>
                          <a:lnTo>
                            <a:pt x="1173" y="84"/>
                          </a:lnTo>
                          <a:lnTo>
                            <a:pt x="1173" y="85"/>
                          </a:lnTo>
                          <a:lnTo>
                            <a:pt x="1173" y="85"/>
                          </a:lnTo>
                          <a:lnTo>
                            <a:pt x="1175" y="87"/>
                          </a:lnTo>
                          <a:lnTo>
                            <a:pt x="1177" y="87"/>
                          </a:lnTo>
                          <a:lnTo>
                            <a:pt x="1178" y="85"/>
                          </a:lnTo>
                          <a:lnTo>
                            <a:pt x="1182" y="85"/>
                          </a:lnTo>
                          <a:lnTo>
                            <a:pt x="1182" y="85"/>
                          </a:lnTo>
                          <a:lnTo>
                            <a:pt x="1184" y="84"/>
                          </a:lnTo>
                          <a:lnTo>
                            <a:pt x="1185" y="84"/>
                          </a:lnTo>
                          <a:lnTo>
                            <a:pt x="1185" y="82"/>
                          </a:lnTo>
                          <a:lnTo>
                            <a:pt x="1189" y="82"/>
                          </a:lnTo>
                          <a:lnTo>
                            <a:pt x="1189" y="84"/>
                          </a:lnTo>
                          <a:lnTo>
                            <a:pt x="1192" y="85"/>
                          </a:lnTo>
                          <a:lnTo>
                            <a:pt x="1192" y="89"/>
                          </a:lnTo>
                          <a:lnTo>
                            <a:pt x="1198" y="89"/>
                          </a:lnTo>
                          <a:lnTo>
                            <a:pt x="1201" y="85"/>
                          </a:lnTo>
                          <a:lnTo>
                            <a:pt x="1206" y="84"/>
                          </a:lnTo>
                          <a:lnTo>
                            <a:pt x="1206" y="85"/>
                          </a:lnTo>
                          <a:lnTo>
                            <a:pt x="1206" y="85"/>
                          </a:lnTo>
                          <a:lnTo>
                            <a:pt x="1208" y="89"/>
                          </a:lnTo>
                          <a:lnTo>
                            <a:pt x="1203" y="89"/>
                          </a:lnTo>
                          <a:lnTo>
                            <a:pt x="1203" y="89"/>
                          </a:lnTo>
                          <a:lnTo>
                            <a:pt x="1201" y="89"/>
                          </a:lnTo>
                          <a:lnTo>
                            <a:pt x="1203" y="94"/>
                          </a:lnTo>
                          <a:lnTo>
                            <a:pt x="1201" y="94"/>
                          </a:lnTo>
                          <a:lnTo>
                            <a:pt x="1198" y="94"/>
                          </a:lnTo>
                          <a:lnTo>
                            <a:pt x="1196" y="98"/>
                          </a:lnTo>
                          <a:lnTo>
                            <a:pt x="1177" y="98"/>
                          </a:lnTo>
                          <a:lnTo>
                            <a:pt x="1177" y="98"/>
                          </a:lnTo>
                          <a:lnTo>
                            <a:pt x="1173" y="96"/>
                          </a:lnTo>
                          <a:lnTo>
                            <a:pt x="1173" y="94"/>
                          </a:lnTo>
                          <a:lnTo>
                            <a:pt x="1173" y="94"/>
                          </a:lnTo>
                          <a:lnTo>
                            <a:pt x="1173" y="96"/>
                          </a:lnTo>
                          <a:lnTo>
                            <a:pt x="1171" y="96"/>
                          </a:lnTo>
                          <a:lnTo>
                            <a:pt x="1163" y="96"/>
                          </a:lnTo>
                          <a:lnTo>
                            <a:pt x="1163" y="98"/>
                          </a:lnTo>
                          <a:lnTo>
                            <a:pt x="1156" y="98"/>
                          </a:lnTo>
                          <a:lnTo>
                            <a:pt x="1154" y="101"/>
                          </a:lnTo>
                          <a:lnTo>
                            <a:pt x="1144" y="103"/>
                          </a:lnTo>
                          <a:lnTo>
                            <a:pt x="1144" y="101"/>
                          </a:lnTo>
                          <a:lnTo>
                            <a:pt x="1137" y="101"/>
                          </a:lnTo>
                          <a:lnTo>
                            <a:pt x="1133" y="103"/>
                          </a:lnTo>
                          <a:lnTo>
                            <a:pt x="1133" y="101"/>
                          </a:lnTo>
                          <a:lnTo>
                            <a:pt x="1128" y="101"/>
                          </a:lnTo>
                          <a:lnTo>
                            <a:pt x="1130" y="108"/>
                          </a:lnTo>
                          <a:lnTo>
                            <a:pt x="1128" y="108"/>
                          </a:lnTo>
                          <a:lnTo>
                            <a:pt x="1126" y="113"/>
                          </a:lnTo>
                          <a:lnTo>
                            <a:pt x="1130" y="113"/>
                          </a:lnTo>
                          <a:lnTo>
                            <a:pt x="1130" y="117"/>
                          </a:lnTo>
                          <a:lnTo>
                            <a:pt x="1133" y="118"/>
                          </a:lnTo>
                          <a:lnTo>
                            <a:pt x="1137" y="120"/>
                          </a:lnTo>
                          <a:lnTo>
                            <a:pt x="1137" y="122"/>
                          </a:lnTo>
                          <a:lnTo>
                            <a:pt x="1137" y="124"/>
                          </a:lnTo>
                          <a:lnTo>
                            <a:pt x="1138" y="124"/>
                          </a:lnTo>
                          <a:lnTo>
                            <a:pt x="1151" y="129"/>
                          </a:lnTo>
                          <a:lnTo>
                            <a:pt x="1156" y="129"/>
                          </a:lnTo>
                          <a:lnTo>
                            <a:pt x="1156" y="127"/>
                          </a:lnTo>
                          <a:lnTo>
                            <a:pt x="1159" y="127"/>
                          </a:lnTo>
                          <a:lnTo>
                            <a:pt x="1163" y="129"/>
                          </a:lnTo>
                          <a:lnTo>
                            <a:pt x="1163" y="131"/>
                          </a:lnTo>
                          <a:lnTo>
                            <a:pt x="1168" y="131"/>
                          </a:lnTo>
                          <a:lnTo>
                            <a:pt x="1168" y="132"/>
                          </a:lnTo>
                          <a:lnTo>
                            <a:pt x="1170" y="134"/>
                          </a:lnTo>
                          <a:lnTo>
                            <a:pt x="1170" y="138"/>
                          </a:lnTo>
                          <a:lnTo>
                            <a:pt x="1170" y="141"/>
                          </a:lnTo>
                          <a:lnTo>
                            <a:pt x="1171" y="143"/>
                          </a:lnTo>
                          <a:lnTo>
                            <a:pt x="1171" y="143"/>
                          </a:lnTo>
                          <a:lnTo>
                            <a:pt x="1171" y="145"/>
                          </a:lnTo>
                          <a:lnTo>
                            <a:pt x="1173" y="145"/>
                          </a:lnTo>
                          <a:lnTo>
                            <a:pt x="1175" y="145"/>
                          </a:lnTo>
                          <a:lnTo>
                            <a:pt x="1178" y="143"/>
                          </a:lnTo>
                          <a:lnTo>
                            <a:pt x="1180" y="143"/>
                          </a:lnTo>
                          <a:lnTo>
                            <a:pt x="1180" y="145"/>
                          </a:lnTo>
                          <a:lnTo>
                            <a:pt x="1180" y="145"/>
                          </a:lnTo>
                          <a:lnTo>
                            <a:pt x="1180" y="145"/>
                          </a:lnTo>
                          <a:lnTo>
                            <a:pt x="1184" y="146"/>
                          </a:lnTo>
                          <a:lnTo>
                            <a:pt x="1187" y="148"/>
                          </a:lnTo>
                          <a:lnTo>
                            <a:pt x="1192" y="146"/>
                          </a:lnTo>
                          <a:lnTo>
                            <a:pt x="1198" y="146"/>
                          </a:lnTo>
                          <a:lnTo>
                            <a:pt x="1198" y="143"/>
                          </a:lnTo>
                          <a:lnTo>
                            <a:pt x="1205" y="143"/>
                          </a:lnTo>
                          <a:lnTo>
                            <a:pt x="1205" y="143"/>
                          </a:lnTo>
                          <a:lnTo>
                            <a:pt x="1206" y="143"/>
                          </a:lnTo>
                          <a:lnTo>
                            <a:pt x="1208" y="143"/>
                          </a:lnTo>
                          <a:lnTo>
                            <a:pt x="1208" y="143"/>
                          </a:lnTo>
                          <a:lnTo>
                            <a:pt x="1213" y="143"/>
                          </a:lnTo>
                          <a:lnTo>
                            <a:pt x="1222" y="143"/>
                          </a:lnTo>
                          <a:lnTo>
                            <a:pt x="1222" y="141"/>
                          </a:lnTo>
                          <a:lnTo>
                            <a:pt x="1238" y="139"/>
                          </a:lnTo>
                          <a:lnTo>
                            <a:pt x="1238" y="136"/>
                          </a:lnTo>
                          <a:lnTo>
                            <a:pt x="1238" y="136"/>
                          </a:lnTo>
                          <a:lnTo>
                            <a:pt x="1238" y="134"/>
                          </a:lnTo>
                          <a:lnTo>
                            <a:pt x="1240" y="134"/>
                          </a:lnTo>
                          <a:lnTo>
                            <a:pt x="1241" y="136"/>
                          </a:lnTo>
                          <a:lnTo>
                            <a:pt x="1243" y="136"/>
                          </a:lnTo>
                          <a:lnTo>
                            <a:pt x="1243" y="134"/>
                          </a:lnTo>
                          <a:lnTo>
                            <a:pt x="1245" y="134"/>
                          </a:lnTo>
                          <a:lnTo>
                            <a:pt x="1245" y="132"/>
                          </a:lnTo>
                          <a:lnTo>
                            <a:pt x="1252" y="132"/>
                          </a:lnTo>
                          <a:lnTo>
                            <a:pt x="1252" y="131"/>
                          </a:lnTo>
                          <a:lnTo>
                            <a:pt x="1255" y="131"/>
                          </a:lnTo>
                          <a:lnTo>
                            <a:pt x="1260" y="129"/>
                          </a:lnTo>
                          <a:lnTo>
                            <a:pt x="1264" y="127"/>
                          </a:lnTo>
                          <a:lnTo>
                            <a:pt x="1267" y="125"/>
                          </a:lnTo>
                          <a:lnTo>
                            <a:pt x="1269" y="124"/>
                          </a:lnTo>
                          <a:lnTo>
                            <a:pt x="1271" y="120"/>
                          </a:lnTo>
                          <a:lnTo>
                            <a:pt x="1274" y="118"/>
                          </a:lnTo>
                          <a:lnTo>
                            <a:pt x="1280" y="117"/>
                          </a:lnTo>
                          <a:lnTo>
                            <a:pt x="1283" y="115"/>
                          </a:lnTo>
                          <a:lnTo>
                            <a:pt x="1285" y="111"/>
                          </a:lnTo>
                          <a:lnTo>
                            <a:pt x="1288" y="111"/>
                          </a:lnTo>
                          <a:lnTo>
                            <a:pt x="1288" y="113"/>
                          </a:lnTo>
                          <a:lnTo>
                            <a:pt x="1292" y="113"/>
                          </a:lnTo>
                          <a:lnTo>
                            <a:pt x="1290" y="117"/>
                          </a:lnTo>
                          <a:lnTo>
                            <a:pt x="1288" y="120"/>
                          </a:lnTo>
                          <a:lnTo>
                            <a:pt x="1285" y="122"/>
                          </a:lnTo>
                          <a:lnTo>
                            <a:pt x="1288" y="125"/>
                          </a:lnTo>
                          <a:lnTo>
                            <a:pt x="1292" y="125"/>
                          </a:lnTo>
                          <a:lnTo>
                            <a:pt x="1294" y="127"/>
                          </a:lnTo>
                          <a:lnTo>
                            <a:pt x="1297" y="127"/>
                          </a:lnTo>
                          <a:lnTo>
                            <a:pt x="1301" y="127"/>
                          </a:lnTo>
                          <a:lnTo>
                            <a:pt x="1301" y="132"/>
                          </a:lnTo>
                          <a:lnTo>
                            <a:pt x="1302" y="132"/>
                          </a:lnTo>
                          <a:lnTo>
                            <a:pt x="1304" y="132"/>
                          </a:lnTo>
                          <a:lnTo>
                            <a:pt x="1306" y="132"/>
                          </a:lnTo>
                          <a:lnTo>
                            <a:pt x="1306" y="131"/>
                          </a:lnTo>
                          <a:lnTo>
                            <a:pt x="1306" y="131"/>
                          </a:lnTo>
                          <a:lnTo>
                            <a:pt x="1308" y="131"/>
                          </a:lnTo>
                          <a:lnTo>
                            <a:pt x="1308" y="131"/>
                          </a:lnTo>
                          <a:lnTo>
                            <a:pt x="1311" y="132"/>
                          </a:lnTo>
                          <a:lnTo>
                            <a:pt x="1313" y="134"/>
                          </a:lnTo>
                          <a:lnTo>
                            <a:pt x="1315" y="136"/>
                          </a:lnTo>
                          <a:lnTo>
                            <a:pt x="1316" y="134"/>
                          </a:lnTo>
                          <a:lnTo>
                            <a:pt x="1318" y="134"/>
                          </a:lnTo>
                          <a:lnTo>
                            <a:pt x="1320" y="134"/>
                          </a:lnTo>
                          <a:lnTo>
                            <a:pt x="1322" y="134"/>
                          </a:lnTo>
                          <a:lnTo>
                            <a:pt x="1325" y="138"/>
                          </a:lnTo>
                          <a:lnTo>
                            <a:pt x="1327" y="138"/>
                          </a:lnTo>
                          <a:lnTo>
                            <a:pt x="1327" y="136"/>
                          </a:lnTo>
                          <a:lnTo>
                            <a:pt x="1329" y="136"/>
                          </a:lnTo>
                          <a:lnTo>
                            <a:pt x="1329" y="132"/>
                          </a:lnTo>
                          <a:lnTo>
                            <a:pt x="1336" y="132"/>
                          </a:lnTo>
                          <a:lnTo>
                            <a:pt x="1336" y="134"/>
                          </a:lnTo>
                          <a:lnTo>
                            <a:pt x="1337" y="134"/>
                          </a:lnTo>
                          <a:lnTo>
                            <a:pt x="1339" y="132"/>
                          </a:lnTo>
                          <a:lnTo>
                            <a:pt x="1339" y="131"/>
                          </a:lnTo>
                          <a:lnTo>
                            <a:pt x="1343" y="131"/>
                          </a:lnTo>
                          <a:lnTo>
                            <a:pt x="1344" y="131"/>
                          </a:lnTo>
                          <a:lnTo>
                            <a:pt x="1346" y="129"/>
                          </a:lnTo>
                          <a:lnTo>
                            <a:pt x="1348" y="127"/>
                          </a:lnTo>
                          <a:lnTo>
                            <a:pt x="1348" y="124"/>
                          </a:lnTo>
                          <a:lnTo>
                            <a:pt x="1346" y="124"/>
                          </a:lnTo>
                          <a:lnTo>
                            <a:pt x="1346" y="120"/>
                          </a:lnTo>
                          <a:lnTo>
                            <a:pt x="1337" y="120"/>
                          </a:lnTo>
                          <a:lnTo>
                            <a:pt x="1336" y="124"/>
                          </a:lnTo>
                          <a:lnTo>
                            <a:pt x="1330" y="124"/>
                          </a:lnTo>
                          <a:lnTo>
                            <a:pt x="1330" y="122"/>
                          </a:lnTo>
                          <a:lnTo>
                            <a:pt x="1327" y="122"/>
                          </a:lnTo>
                          <a:lnTo>
                            <a:pt x="1327" y="118"/>
                          </a:lnTo>
                          <a:lnTo>
                            <a:pt x="1325" y="117"/>
                          </a:lnTo>
                          <a:lnTo>
                            <a:pt x="1323" y="117"/>
                          </a:lnTo>
                          <a:lnTo>
                            <a:pt x="1322" y="115"/>
                          </a:lnTo>
                          <a:lnTo>
                            <a:pt x="1322" y="113"/>
                          </a:lnTo>
                          <a:lnTo>
                            <a:pt x="1323" y="113"/>
                          </a:lnTo>
                          <a:lnTo>
                            <a:pt x="1323" y="111"/>
                          </a:lnTo>
                          <a:lnTo>
                            <a:pt x="1327" y="111"/>
                          </a:lnTo>
                          <a:lnTo>
                            <a:pt x="1330" y="113"/>
                          </a:lnTo>
                          <a:lnTo>
                            <a:pt x="1332" y="115"/>
                          </a:lnTo>
                          <a:lnTo>
                            <a:pt x="1334" y="117"/>
                          </a:lnTo>
                          <a:lnTo>
                            <a:pt x="1348" y="118"/>
                          </a:lnTo>
                          <a:lnTo>
                            <a:pt x="1348" y="115"/>
                          </a:lnTo>
                          <a:lnTo>
                            <a:pt x="1343" y="115"/>
                          </a:lnTo>
                          <a:lnTo>
                            <a:pt x="1343" y="113"/>
                          </a:lnTo>
                          <a:lnTo>
                            <a:pt x="1341" y="113"/>
                          </a:lnTo>
                          <a:lnTo>
                            <a:pt x="1341" y="110"/>
                          </a:lnTo>
                          <a:lnTo>
                            <a:pt x="1344" y="110"/>
                          </a:lnTo>
                          <a:lnTo>
                            <a:pt x="1344" y="110"/>
                          </a:lnTo>
                          <a:lnTo>
                            <a:pt x="1346" y="108"/>
                          </a:lnTo>
                          <a:lnTo>
                            <a:pt x="1348" y="108"/>
                          </a:lnTo>
                          <a:lnTo>
                            <a:pt x="1349" y="110"/>
                          </a:lnTo>
                          <a:lnTo>
                            <a:pt x="1353" y="111"/>
                          </a:lnTo>
                          <a:lnTo>
                            <a:pt x="1356" y="113"/>
                          </a:lnTo>
                          <a:lnTo>
                            <a:pt x="1356" y="118"/>
                          </a:lnTo>
                          <a:lnTo>
                            <a:pt x="1362" y="118"/>
                          </a:lnTo>
                          <a:close/>
                          <a:moveTo>
                            <a:pt x="1283" y="26"/>
                          </a:moveTo>
                          <a:lnTo>
                            <a:pt x="1280" y="24"/>
                          </a:lnTo>
                          <a:lnTo>
                            <a:pt x="1276" y="15"/>
                          </a:lnTo>
                          <a:lnTo>
                            <a:pt x="1276" y="15"/>
                          </a:lnTo>
                          <a:lnTo>
                            <a:pt x="1274" y="14"/>
                          </a:lnTo>
                          <a:lnTo>
                            <a:pt x="1273" y="14"/>
                          </a:lnTo>
                          <a:lnTo>
                            <a:pt x="1267" y="7"/>
                          </a:lnTo>
                          <a:lnTo>
                            <a:pt x="1262" y="7"/>
                          </a:lnTo>
                          <a:lnTo>
                            <a:pt x="1262" y="14"/>
                          </a:lnTo>
                          <a:lnTo>
                            <a:pt x="1262" y="14"/>
                          </a:lnTo>
                          <a:lnTo>
                            <a:pt x="1260" y="19"/>
                          </a:lnTo>
                          <a:lnTo>
                            <a:pt x="1262" y="19"/>
                          </a:lnTo>
                          <a:lnTo>
                            <a:pt x="1262" y="26"/>
                          </a:lnTo>
                          <a:lnTo>
                            <a:pt x="1262" y="28"/>
                          </a:lnTo>
                          <a:lnTo>
                            <a:pt x="1264" y="31"/>
                          </a:lnTo>
                          <a:lnTo>
                            <a:pt x="1264" y="35"/>
                          </a:lnTo>
                          <a:lnTo>
                            <a:pt x="1267" y="35"/>
                          </a:lnTo>
                          <a:lnTo>
                            <a:pt x="1273" y="36"/>
                          </a:lnTo>
                          <a:lnTo>
                            <a:pt x="1276" y="36"/>
                          </a:lnTo>
                          <a:lnTo>
                            <a:pt x="1276" y="36"/>
                          </a:lnTo>
                          <a:lnTo>
                            <a:pt x="1278" y="36"/>
                          </a:lnTo>
                          <a:lnTo>
                            <a:pt x="1280" y="40"/>
                          </a:lnTo>
                          <a:lnTo>
                            <a:pt x="1283" y="40"/>
                          </a:lnTo>
                          <a:lnTo>
                            <a:pt x="1283" y="40"/>
                          </a:lnTo>
                          <a:lnTo>
                            <a:pt x="1285" y="40"/>
                          </a:lnTo>
                          <a:lnTo>
                            <a:pt x="1288" y="40"/>
                          </a:lnTo>
                          <a:lnTo>
                            <a:pt x="1288" y="36"/>
                          </a:lnTo>
                          <a:lnTo>
                            <a:pt x="1288" y="33"/>
                          </a:lnTo>
                          <a:lnTo>
                            <a:pt x="1287" y="31"/>
                          </a:lnTo>
                          <a:lnTo>
                            <a:pt x="1285" y="29"/>
                          </a:lnTo>
                          <a:lnTo>
                            <a:pt x="1285" y="28"/>
                          </a:lnTo>
                          <a:lnTo>
                            <a:pt x="1283" y="26"/>
                          </a:lnTo>
                          <a:close/>
                          <a:moveTo>
                            <a:pt x="3818" y="22"/>
                          </a:moveTo>
                          <a:lnTo>
                            <a:pt x="3825" y="22"/>
                          </a:lnTo>
                          <a:lnTo>
                            <a:pt x="3825" y="10"/>
                          </a:lnTo>
                          <a:lnTo>
                            <a:pt x="3823" y="10"/>
                          </a:lnTo>
                          <a:lnTo>
                            <a:pt x="3823" y="10"/>
                          </a:lnTo>
                          <a:lnTo>
                            <a:pt x="3821" y="8"/>
                          </a:lnTo>
                          <a:lnTo>
                            <a:pt x="3818" y="8"/>
                          </a:lnTo>
                          <a:lnTo>
                            <a:pt x="3816" y="10"/>
                          </a:lnTo>
                          <a:lnTo>
                            <a:pt x="3816" y="10"/>
                          </a:lnTo>
                          <a:lnTo>
                            <a:pt x="3816" y="12"/>
                          </a:lnTo>
                          <a:lnTo>
                            <a:pt x="3816" y="15"/>
                          </a:lnTo>
                          <a:lnTo>
                            <a:pt x="3816" y="17"/>
                          </a:lnTo>
                          <a:lnTo>
                            <a:pt x="3814" y="17"/>
                          </a:lnTo>
                          <a:lnTo>
                            <a:pt x="3812" y="19"/>
                          </a:lnTo>
                          <a:lnTo>
                            <a:pt x="3812" y="21"/>
                          </a:lnTo>
                          <a:lnTo>
                            <a:pt x="3812" y="22"/>
                          </a:lnTo>
                          <a:lnTo>
                            <a:pt x="3816" y="24"/>
                          </a:lnTo>
                          <a:lnTo>
                            <a:pt x="3818" y="22"/>
                          </a:lnTo>
                          <a:close/>
                          <a:moveTo>
                            <a:pt x="1414" y="15"/>
                          </a:moveTo>
                          <a:lnTo>
                            <a:pt x="1419" y="15"/>
                          </a:lnTo>
                          <a:lnTo>
                            <a:pt x="1419" y="12"/>
                          </a:lnTo>
                          <a:lnTo>
                            <a:pt x="1419" y="12"/>
                          </a:lnTo>
                          <a:lnTo>
                            <a:pt x="1419" y="12"/>
                          </a:lnTo>
                          <a:lnTo>
                            <a:pt x="1418" y="10"/>
                          </a:lnTo>
                          <a:lnTo>
                            <a:pt x="1416" y="10"/>
                          </a:lnTo>
                          <a:lnTo>
                            <a:pt x="1416" y="12"/>
                          </a:lnTo>
                          <a:lnTo>
                            <a:pt x="1414" y="12"/>
                          </a:lnTo>
                          <a:lnTo>
                            <a:pt x="1414" y="15"/>
                          </a:lnTo>
                          <a:close/>
                          <a:moveTo>
                            <a:pt x="2493" y="59"/>
                          </a:moveTo>
                          <a:lnTo>
                            <a:pt x="2501" y="59"/>
                          </a:lnTo>
                          <a:lnTo>
                            <a:pt x="2501" y="57"/>
                          </a:lnTo>
                          <a:lnTo>
                            <a:pt x="2501" y="57"/>
                          </a:lnTo>
                          <a:lnTo>
                            <a:pt x="2501" y="57"/>
                          </a:lnTo>
                          <a:lnTo>
                            <a:pt x="2501" y="56"/>
                          </a:lnTo>
                          <a:lnTo>
                            <a:pt x="2500" y="56"/>
                          </a:lnTo>
                          <a:lnTo>
                            <a:pt x="2498" y="54"/>
                          </a:lnTo>
                          <a:lnTo>
                            <a:pt x="2496" y="54"/>
                          </a:lnTo>
                          <a:lnTo>
                            <a:pt x="2493" y="52"/>
                          </a:lnTo>
                          <a:lnTo>
                            <a:pt x="2495" y="50"/>
                          </a:lnTo>
                          <a:lnTo>
                            <a:pt x="2496" y="50"/>
                          </a:lnTo>
                          <a:lnTo>
                            <a:pt x="2498" y="49"/>
                          </a:lnTo>
                          <a:lnTo>
                            <a:pt x="2498" y="47"/>
                          </a:lnTo>
                          <a:lnTo>
                            <a:pt x="2495" y="45"/>
                          </a:lnTo>
                          <a:lnTo>
                            <a:pt x="2491" y="45"/>
                          </a:lnTo>
                          <a:lnTo>
                            <a:pt x="2488" y="43"/>
                          </a:lnTo>
                          <a:lnTo>
                            <a:pt x="2484" y="42"/>
                          </a:lnTo>
                          <a:lnTo>
                            <a:pt x="2484" y="40"/>
                          </a:lnTo>
                          <a:lnTo>
                            <a:pt x="2482" y="40"/>
                          </a:lnTo>
                          <a:lnTo>
                            <a:pt x="2482" y="40"/>
                          </a:lnTo>
                          <a:lnTo>
                            <a:pt x="2488" y="40"/>
                          </a:lnTo>
                          <a:lnTo>
                            <a:pt x="2489" y="40"/>
                          </a:lnTo>
                          <a:lnTo>
                            <a:pt x="2491" y="43"/>
                          </a:lnTo>
                          <a:lnTo>
                            <a:pt x="2495" y="43"/>
                          </a:lnTo>
                          <a:lnTo>
                            <a:pt x="2496" y="42"/>
                          </a:lnTo>
                          <a:lnTo>
                            <a:pt x="2498" y="40"/>
                          </a:lnTo>
                          <a:lnTo>
                            <a:pt x="2498" y="40"/>
                          </a:lnTo>
                          <a:lnTo>
                            <a:pt x="2498" y="36"/>
                          </a:lnTo>
                          <a:lnTo>
                            <a:pt x="2498" y="36"/>
                          </a:lnTo>
                          <a:lnTo>
                            <a:pt x="2498" y="36"/>
                          </a:lnTo>
                          <a:lnTo>
                            <a:pt x="2500" y="35"/>
                          </a:lnTo>
                          <a:lnTo>
                            <a:pt x="2496" y="33"/>
                          </a:lnTo>
                          <a:lnTo>
                            <a:pt x="2493" y="31"/>
                          </a:lnTo>
                          <a:lnTo>
                            <a:pt x="2488" y="31"/>
                          </a:lnTo>
                          <a:lnTo>
                            <a:pt x="2484" y="31"/>
                          </a:lnTo>
                          <a:lnTo>
                            <a:pt x="2484" y="33"/>
                          </a:lnTo>
                          <a:lnTo>
                            <a:pt x="2482" y="33"/>
                          </a:lnTo>
                          <a:lnTo>
                            <a:pt x="2482" y="33"/>
                          </a:lnTo>
                          <a:lnTo>
                            <a:pt x="2482" y="33"/>
                          </a:lnTo>
                          <a:lnTo>
                            <a:pt x="2481" y="35"/>
                          </a:lnTo>
                          <a:lnTo>
                            <a:pt x="2479" y="35"/>
                          </a:lnTo>
                          <a:lnTo>
                            <a:pt x="2479" y="33"/>
                          </a:lnTo>
                          <a:lnTo>
                            <a:pt x="2481" y="33"/>
                          </a:lnTo>
                          <a:lnTo>
                            <a:pt x="2482" y="31"/>
                          </a:lnTo>
                          <a:lnTo>
                            <a:pt x="2484" y="29"/>
                          </a:lnTo>
                          <a:lnTo>
                            <a:pt x="2488" y="29"/>
                          </a:lnTo>
                          <a:lnTo>
                            <a:pt x="2489" y="26"/>
                          </a:lnTo>
                          <a:lnTo>
                            <a:pt x="2477" y="26"/>
                          </a:lnTo>
                          <a:lnTo>
                            <a:pt x="2477" y="24"/>
                          </a:lnTo>
                          <a:lnTo>
                            <a:pt x="2479" y="24"/>
                          </a:lnTo>
                          <a:lnTo>
                            <a:pt x="2479" y="24"/>
                          </a:lnTo>
                          <a:lnTo>
                            <a:pt x="2481" y="22"/>
                          </a:lnTo>
                          <a:lnTo>
                            <a:pt x="2475" y="21"/>
                          </a:lnTo>
                          <a:lnTo>
                            <a:pt x="2472" y="19"/>
                          </a:lnTo>
                          <a:lnTo>
                            <a:pt x="2467" y="17"/>
                          </a:lnTo>
                          <a:lnTo>
                            <a:pt x="2465" y="15"/>
                          </a:lnTo>
                          <a:lnTo>
                            <a:pt x="2461" y="15"/>
                          </a:lnTo>
                          <a:lnTo>
                            <a:pt x="2460" y="15"/>
                          </a:lnTo>
                          <a:lnTo>
                            <a:pt x="2458" y="15"/>
                          </a:lnTo>
                          <a:lnTo>
                            <a:pt x="2456" y="17"/>
                          </a:lnTo>
                          <a:lnTo>
                            <a:pt x="2456" y="19"/>
                          </a:lnTo>
                          <a:lnTo>
                            <a:pt x="2453" y="19"/>
                          </a:lnTo>
                          <a:lnTo>
                            <a:pt x="2453" y="19"/>
                          </a:lnTo>
                          <a:lnTo>
                            <a:pt x="2449" y="21"/>
                          </a:lnTo>
                          <a:lnTo>
                            <a:pt x="2449" y="22"/>
                          </a:lnTo>
                          <a:lnTo>
                            <a:pt x="2451" y="24"/>
                          </a:lnTo>
                          <a:lnTo>
                            <a:pt x="2453" y="26"/>
                          </a:lnTo>
                          <a:lnTo>
                            <a:pt x="2453" y="26"/>
                          </a:lnTo>
                          <a:lnTo>
                            <a:pt x="2447" y="26"/>
                          </a:lnTo>
                          <a:lnTo>
                            <a:pt x="2447" y="24"/>
                          </a:lnTo>
                          <a:lnTo>
                            <a:pt x="2437" y="22"/>
                          </a:lnTo>
                          <a:lnTo>
                            <a:pt x="2437" y="24"/>
                          </a:lnTo>
                          <a:lnTo>
                            <a:pt x="2435" y="24"/>
                          </a:lnTo>
                          <a:lnTo>
                            <a:pt x="2433" y="24"/>
                          </a:lnTo>
                          <a:lnTo>
                            <a:pt x="2432" y="26"/>
                          </a:lnTo>
                          <a:lnTo>
                            <a:pt x="2430" y="26"/>
                          </a:lnTo>
                          <a:lnTo>
                            <a:pt x="2430" y="29"/>
                          </a:lnTo>
                          <a:lnTo>
                            <a:pt x="2430" y="31"/>
                          </a:lnTo>
                          <a:lnTo>
                            <a:pt x="2428" y="35"/>
                          </a:lnTo>
                          <a:lnTo>
                            <a:pt x="2435" y="35"/>
                          </a:lnTo>
                          <a:lnTo>
                            <a:pt x="2435" y="36"/>
                          </a:lnTo>
                          <a:lnTo>
                            <a:pt x="2435" y="36"/>
                          </a:lnTo>
                          <a:lnTo>
                            <a:pt x="2437" y="38"/>
                          </a:lnTo>
                          <a:lnTo>
                            <a:pt x="2440" y="38"/>
                          </a:lnTo>
                          <a:lnTo>
                            <a:pt x="2444" y="36"/>
                          </a:lnTo>
                          <a:lnTo>
                            <a:pt x="2444" y="35"/>
                          </a:lnTo>
                          <a:lnTo>
                            <a:pt x="2451" y="33"/>
                          </a:lnTo>
                          <a:lnTo>
                            <a:pt x="2451" y="33"/>
                          </a:lnTo>
                          <a:lnTo>
                            <a:pt x="2453" y="31"/>
                          </a:lnTo>
                          <a:lnTo>
                            <a:pt x="2453" y="31"/>
                          </a:lnTo>
                          <a:lnTo>
                            <a:pt x="2453" y="28"/>
                          </a:lnTo>
                          <a:lnTo>
                            <a:pt x="2456" y="28"/>
                          </a:lnTo>
                          <a:lnTo>
                            <a:pt x="2458" y="29"/>
                          </a:lnTo>
                          <a:lnTo>
                            <a:pt x="2458" y="29"/>
                          </a:lnTo>
                          <a:lnTo>
                            <a:pt x="2458" y="31"/>
                          </a:lnTo>
                          <a:lnTo>
                            <a:pt x="2460" y="31"/>
                          </a:lnTo>
                          <a:lnTo>
                            <a:pt x="2461" y="31"/>
                          </a:lnTo>
                          <a:lnTo>
                            <a:pt x="2461" y="33"/>
                          </a:lnTo>
                          <a:lnTo>
                            <a:pt x="2463" y="31"/>
                          </a:lnTo>
                          <a:lnTo>
                            <a:pt x="2467" y="31"/>
                          </a:lnTo>
                          <a:lnTo>
                            <a:pt x="2470" y="33"/>
                          </a:lnTo>
                          <a:lnTo>
                            <a:pt x="2474" y="35"/>
                          </a:lnTo>
                          <a:lnTo>
                            <a:pt x="2474" y="35"/>
                          </a:lnTo>
                          <a:lnTo>
                            <a:pt x="2468" y="36"/>
                          </a:lnTo>
                          <a:lnTo>
                            <a:pt x="2468" y="38"/>
                          </a:lnTo>
                          <a:lnTo>
                            <a:pt x="2470" y="38"/>
                          </a:lnTo>
                          <a:lnTo>
                            <a:pt x="2470" y="38"/>
                          </a:lnTo>
                          <a:lnTo>
                            <a:pt x="2470" y="38"/>
                          </a:lnTo>
                          <a:lnTo>
                            <a:pt x="2472" y="40"/>
                          </a:lnTo>
                          <a:lnTo>
                            <a:pt x="2470" y="42"/>
                          </a:lnTo>
                          <a:lnTo>
                            <a:pt x="2470" y="43"/>
                          </a:lnTo>
                          <a:lnTo>
                            <a:pt x="2470" y="45"/>
                          </a:lnTo>
                          <a:lnTo>
                            <a:pt x="2470" y="47"/>
                          </a:lnTo>
                          <a:lnTo>
                            <a:pt x="2474" y="49"/>
                          </a:lnTo>
                          <a:lnTo>
                            <a:pt x="2474" y="49"/>
                          </a:lnTo>
                          <a:lnTo>
                            <a:pt x="2477" y="49"/>
                          </a:lnTo>
                          <a:lnTo>
                            <a:pt x="2481" y="52"/>
                          </a:lnTo>
                          <a:lnTo>
                            <a:pt x="2482" y="52"/>
                          </a:lnTo>
                          <a:lnTo>
                            <a:pt x="2482" y="54"/>
                          </a:lnTo>
                          <a:lnTo>
                            <a:pt x="2486" y="54"/>
                          </a:lnTo>
                          <a:lnTo>
                            <a:pt x="2488" y="56"/>
                          </a:lnTo>
                          <a:lnTo>
                            <a:pt x="2489" y="56"/>
                          </a:lnTo>
                          <a:lnTo>
                            <a:pt x="2489" y="57"/>
                          </a:lnTo>
                          <a:lnTo>
                            <a:pt x="2491" y="57"/>
                          </a:lnTo>
                          <a:lnTo>
                            <a:pt x="2491" y="57"/>
                          </a:lnTo>
                          <a:lnTo>
                            <a:pt x="2493" y="57"/>
                          </a:lnTo>
                          <a:lnTo>
                            <a:pt x="2493" y="59"/>
                          </a:lnTo>
                          <a:close/>
                          <a:moveTo>
                            <a:pt x="3938" y="31"/>
                          </a:moveTo>
                          <a:lnTo>
                            <a:pt x="3945" y="31"/>
                          </a:lnTo>
                          <a:lnTo>
                            <a:pt x="3945" y="29"/>
                          </a:lnTo>
                          <a:lnTo>
                            <a:pt x="3945" y="29"/>
                          </a:lnTo>
                          <a:lnTo>
                            <a:pt x="3947" y="28"/>
                          </a:lnTo>
                          <a:lnTo>
                            <a:pt x="3945" y="22"/>
                          </a:lnTo>
                          <a:lnTo>
                            <a:pt x="3945" y="22"/>
                          </a:lnTo>
                          <a:lnTo>
                            <a:pt x="3943" y="19"/>
                          </a:lnTo>
                          <a:lnTo>
                            <a:pt x="3940" y="19"/>
                          </a:lnTo>
                          <a:lnTo>
                            <a:pt x="3938" y="21"/>
                          </a:lnTo>
                          <a:lnTo>
                            <a:pt x="3936" y="22"/>
                          </a:lnTo>
                          <a:lnTo>
                            <a:pt x="3933" y="24"/>
                          </a:lnTo>
                          <a:lnTo>
                            <a:pt x="3935" y="28"/>
                          </a:lnTo>
                          <a:lnTo>
                            <a:pt x="3935" y="29"/>
                          </a:lnTo>
                          <a:lnTo>
                            <a:pt x="3936" y="29"/>
                          </a:lnTo>
                          <a:lnTo>
                            <a:pt x="3938" y="31"/>
                          </a:lnTo>
                          <a:close/>
                          <a:moveTo>
                            <a:pt x="1416" y="22"/>
                          </a:moveTo>
                          <a:lnTo>
                            <a:pt x="1416" y="21"/>
                          </a:lnTo>
                          <a:lnTo>
                            <a:pt x="1414" y="21"/>
                          </a:lnTo>
                          <a:lnTo>
                            <a:pt x="1414" y="21"/>
                          </a:lnTo>
                          <a:lnTo>
                            <a:pt x="1414" y="21"/>
                          </a:lnTo>
                          <a:lnTo>
                            <a:pt x="1416" y="22"/>
                          </a:lnTo>
                          <a:close/>
                          <a:moveTo>
                            <a:pt x="4624" y="28"/>
                          </a:moveTo>
                          <a:lnTo>
                            <a:pt x="4624" y="26"/>
                          </a:lnTo>
                          <a:lnTo>
                            <a:pt x="4624" y="24"/>
                          </a:lnTo>
                          <a:lnTo>
                            <a:pt x="4624" y="24"/>
                          </a:lnTo>
                          <a:lnTo>
                            <a:pt x="4622" y="24"/>
                          </a:lnTo>
                          <a:lnTo>
                            <a:pt x="4620" y="24"/>
                          </a:lnTo>
                          <a:lnTo>
                            <a:pt x="4620" y="24"/>
                          </a:lnTo>
                          <a:lnTo>
                            <a:pt x="4619" y="26"/>
                          </a:lnTo>
                          <a:lnTo>
                            <a:pt x="4619" y="28"/>
                          </a:lnTo>
                          <a:lnTo>
                            <a:pt x="4624" y="28"/>
                          </a:lnTo>
                          <a:close/>
                          <a:moveTo>
                            <a:pt x="3866" y="31"/>
                          </a:moveTo>
                          <a:lnTo>
                            <a:pt x="3866" y="31"/>
                          </a:lnTo>
                          <a:lnTo>
                            <a:pt x="3868" y="28"/>
                          </a:lnTo>
                          <a:lnTo>
                            <a:pt x="3866" y="28"/>
                          </a:lnTo>
                          <a:lnTo>
                            <a:pt x="3865" y="28"/>
                          </a:lnTo>
                          <a:lnTo>
                            <a:pt x="3863" y="28"/>
                          </a:lnTo>
                          <a:lnTo>
                            <a:pt x="3863" y="31"/>
                          </a:lnTo>
                          <a:lnTo>
                            <a:pt x="3865" y="31"/>
                          </a:lnTo>
                          <a:lnTo>
                            <a:pt x="3865" y="31"/>
                          </a:lnTo>
                          <a:lnTo>
                            <a:pt x="3866" y="31"/>
                          </a:lnTo>
                          <a:close/>
                          <a:moveTo>
                            <a:pt x="4610" y="29"/>
                          </a:moveTo>
                          <a:lnTo>
                            <a:pt x="4608" y="29"/>
                          </a:lnTo>
                          <a:lnTo>
                            <a:pt x="4608" y="31"/>
                          </a:lnTo>
                          <a:lnTo>
                            <a:pt x="4608" y="31"/>
                          </a:lnTo>
                          <a:lnTo>
                            <a:pt x="4607" y="31"/>
                          </a:lnTo>
                          <a:lnTo>
                            <a:pt x="4607" y="33"/>
                          </a:lnTo>
                          <a:lnTo>
                            <a:pt x="4610" y="31"/>
                          </a:lnTo>
                          <a:lnTo>
                            <a:pt x="4610" y="29"/>
                          </a:lnTo>
                          <a:close/>
                          <a:moveTo>
                            <a:pt x="4613" y="31"/>
                          </a:moveTo>
                          <a:lnTo>
                            <a:pt x="4613" y="31"/>
                          </a:lnTo>
                          <a:lnTo>
                            <a:pt x="4615" y="29"/>
                          </a:lnTo>
                          <a:lnTo>
                            <a:pt x="4615" y="29"/>
                          </a:lnTo>
                          <a:lnTo>
                            <a:pt x="4615" y="29"/>
                          </a:lnTo>
                          <a:lnTo>
                            <a:pt x="4613" y="29"/>
                          </a:lnTo>
                          <a:lnTo>
                            <a:pt x="4613" y="31"/>
                          </a:lnTo>
                          <a:lnTo>
                            <a:pt x="4613" y="31"/>
                          </a:lnTo>
                          <a:lnTo>
                            <a:pt x="4613" y="31"/>
                          </a:lnTo>
                          <a:close/>
                          <a:moveTo>
                            <a:pt x="4570" y="31"/>
                          </a:moveTo>
                          <a:lnTo>
                            <a:pt x="4568" y="35"/>
                          </a:lnTo>
                          <a:lnTo>
                            <a:pt x="4573" y="35"/>
                          </a:lnTo>
                          <a:lnTo>
                            <a:pt x="4573" y="33"/>
                          </a:lnTo>
                          <a:lnTo>
                            <a:pt x="4573" y="33"/>
                          </a:lnTo>
                          <a:lnTo>
                            <a:pt x="4572" y="33"/>
                          </a:lnTo>
                          <a:lnTo>
                            <a:pt x="4572" y="33"/>
                          </a:lnTo>
                          <a:lnTo>
                            <a:pt x="4572" y="31"/>
                          </a:lnTo>
                          <a:lnTo>
                            <a:pt x="4570" y="31"/>
                          </a:lnTo>
                          <a:close/>
                          <a:moveTo>
                            <a:pt x="4626" y="33"/>
                          </a:moveTo>
                          <a:lnTo>
                            <a:pt x="4626" y="31"/>
                          </a:lnTo>
                          <a:lnTo>
                            <a:pt x="4624" y="31"/>
                          </a:lnTo>
                          <a:lnTo>
                            <a:pt x="4624" y="33"/>
                          </a:lnTo>
                          <a:lnTo>
                            <a:pt x="4626" y="33"/>
                          </a:lnTo>
                          <a:lnTo>
                            <a:pt x="4626" y="33"/>
                          </a:lnTo>
                          <a:close/>
                          <a:moveTo>
                            <a:pt x="4636" y="33"/>
                          </a:moveTo>
                          <a:lnTo>
                            <a:pt x="4629" y="33"/>
                          </a:lnTo>
                          <a:lnTo>
                            <a:pt x="4629" y="35"/>
                          </a:lnTo>
                          <a:lnTo>
                            <a:pt x="4636" y="35"/>
                          </a:lnTo>
                          <a:lnTo>
                            <a:pt x="4636" y="33"/>
                          </a:lnTo>
                          <a:close/>
                          <a:moveTo>
                            <a:pt x="4598" y="42"/>
                          </a:moveTo>
                          <a:lnTo>
                            <a:pt x="4598" y="43"/>
                          </a:lnTo>
                          <a:lnTo>
                            <a:pt x="4598" y="43"/>
                          </a:lnTo>
                          <a:lnTo>
                            <a:pt x="4600" y="40"/>
                          </a:lnTo>
                          <a:lnTo>
                            <a:pt x="4605" y="40"/>
                          </a:lnTo>
                          <a:lnTo>
                            <a:pt x="4605" y="38"/>
                          </a:lnTo>
                          <a:lnTo>
                            <a:pt x="4603" y="36"/>
                          </a:lnTo>
                          <a:lnTo>
                            <a:pt x="4601" y="35"/>
                          </a:lnTo>
                          <a:lnTo>
                            <a:pt x="4598" y="35"/>
                          </a:lnTo>
                          <a:lnTo>
                            <a:pt x="4598" y="35"/>
                          </a:lnTo>
                          <a:lnTo>
                            <a:pt x="4598" y="35"/>
                          </a:lnTo>
                          <a:lnTo>
                            <a:pt x="4598" y="36"/>
                          </a:lnTo>
                          <a:lnTo>
                            <a:pt x="4598" y="38"/>
                          </a:lnTo>
                          <a:lnTo>
                            <a:pt x="4598" y="40"/>
                          </a:lnTo>
                          <a:lnTo>
                            <a:pt x="4596" y="40"/>
                          </a:lnTo>
                          <a:lnTo>
                            <a:pt x="4596" y="40"/>
                          </a:lnTo>
                          <a:lnTo>
                            <a:pt x="4596" y="42"/>
                          </a:lnTo>
                          <a:lnTo>
                            <a:pt x="4598" y="42"/>
                          </a:lnTo>
                          <a:close/>
                          <a:moveTo>
                            <a:pt x="4650" y="35"/>
                          </a:moveTo>
                          <a:lnTo>
                            <a:pt x="4638" y="36"/>
                          </a:lnTo>
                          <a:lnTo>
                            <a:pt x="4638" y="38"/>
                          </a:lnTo>
                          <a:lnTo>
                            <a:pt x="4640" y="38"/>
                          </a:lnTo>
                          <a:lnTo>
                            <a:pt x="4641" y="40"/>
                          </a:lnTo>
                          <a:lnTo>
                            <a:pt x="4645" y="40"/>
                          </a:lnTo>
                          <a:lnTo>
                            <a:pt x="4648" y="40"/>
                          </a:lnTo>
                          <a:lnTo>
                            <a:pt x="4650" y="35"/>
                          </a:lnTo>
                          <a:close/>
                          <a:moveTo>
                            <a:pt x="3915" y="50"/>
                          </a:moveTo>
                          <a:lnTo>
                            <a:pt x="3917" y="50"/>
                          </a:lnTo>
                          <a:lnTo>
                            <a:pt x="3919" y="49"/>
                          </a:lnTo>
                          <a:lnTo>
                            <a:pt x="3921" y="49"/>
                          </a:lnTo>
                          <a:lnTo>
                            <a:pt x="3922" y="47"/>
                          </a:lnTo>
                          <a:lnTo>
                            <a:pt x="3922" y="47"/>
                          </a:lnTo>
                          <a:lnTo>
                            <a:pt x="3926" y="47"/>
                          </a:lnTo>
                          <a:lnTo>
                            <a:pt x="3926" y="45"/>
                          </a:lnTo>
                          <a:lnTo>
                            <a:pt x="3928" y="45"/>
                          </a:lnTo>
                          <a:lnTo>
                            <a:pt x="3928" y="45"/>
                          </a:lnTo>
                          <a:lnTo>
                            <a:pt x="3928" y="47"/>
                          </a:lnTo>
                          <a:lnTo>
                            <a:pt x="3929" y="47"/>
                          </a:lnTo>
                          <a:lnTo>
                            <a:pt x="3929" y="45"/>
                          </a:lnTo>
                          <a:lnTo>
                            <a:pt x="3933" y="45"/>
                          </a:lnTo>
                          <a:lnTo>
                            <a:pt x="3933" y="43"/>
                          </a:lnTo>
                          <a:lnTo>
                            <a:pt x="3935" y="42"/>
                          </a:lnTo>
                          <a:lnTo>
                            <a:pt x="3935" y="40"/>
                          </a:lnTo>
                          <a:lnTo>
                            <a:pt x="3933" y="40"/>
                          </a:lnTo>
                          <a:lnTo>
                            <a:pt x="3931" y="40"/>
                          </a:lnTo>
                          <a:lnTo>
                            <a:pt x="3929" y="38"/>
                          </a:lnTo>
                          <a:lnTo>
                            <a:pt x="3929" y="36"/>
                          </a:lnTo>
                          <a:lnTo>
                            <a:pt x="3924" y="36"/>
                          </a:lnTo>
                          <a:lnTo>
                            <a:pt x="3921" y="40"/>
                          </a:lnTo>
                          <a:lnTo>
                            <a:pt x="3919" y="43"/>
                          </a:lnTo>
                          <a:lnTo>
                            <a:pt x="3914" y="45"/>
                          </a:lnTo>
                          <a:lnTo>
                            <a:pt x="3914" y="49"/>
                          </a:lnTo>
                          <a:lnTo>
                            <a:pt x="3915" y="49"/>
                          </a:lnTo>
                          <a:lnTo>
                            <a:pt x="3915" y="50"/>
                          </a:lnTo>
                          <a:close/>
                          <a:moveTo>
                            <a:pt x="4619" y="43"/>
                          </a:moveTo>
                          <a:lnTo>
                            <a:pt x="4622" y="43"/>
                          </a:lnTo>
                          <a:lnTo>
                            <a:pt x="4622" y="42"/>
                          </a:lnTo>
                          <a:lnTo>
                            <a:pt x="4624" y="40"/>
                          </a:lnTo>
                          <a:lnTo>
                            <a:pt x="4626" y="40"/>
                          </a:lnTo>
                          <a:lnTo>
                            <a:pt x="4626" y="38"/>
                          </a:lnTo>
                          <a:lnTo>
                            <a:pt x="4620" y="40"/>
                          </a:lnTo>
                          <a:lnTo>
                            <a:pt x="4619" y="42"/>
                          </a:lnTo>
                          <a:lnTo>
                            <a:pt x="4617" y="47"/>
                          </a:lnTo>
                          <a:lnTo>
                            <a:pt x="4619" y="47"/>
                          </a:lnTo>
                          <a:lnTo>
                            <a:pt x="4619" y="43"/>
                          </a:lnTo>
                          <a:close/>
                          <a:moveTo>
                            <a:pt x="4559" y="40"/>
                          </a:moveTo>
                          <a:lnTo>
                            <a:pt x="4566" y="42"/>
                          </a:lnTo>
                          <a:lnTo>
                            <a:pt x="4566" y="40"/>
                          </a:lnTo>
                          <a:lnTo>
                            <a:pt x="4559" y="40"/>
                          </a:lnTo>
                          <a:lnTo>
                            <a:pt x="4559" y="40"/>
                          </a:lnTo>
                          <a:close/>
                          <a:moveTo>
                            <a:pt x="4610" y="49"/>
                          </a:moveTo>
                          <a:lnTo>
                            <a:pt x="4610" y="50"/>
                          </a:lnTo>
                          <a:lnTo>
                            <a:pt x="4612" y="50"/>
                          </a:lnTo>
                          <a:lnTo>
                            <a:pt x="4612" y="49"/>
                          </a:lnTo>
                          <a:lnTo>
                            <a:pt x="4613" y="49"/>
                          </a:lnTo>
                          <a:lnTo>
                            <a:pt x="4612" y="47"/>
                          </a:lnTo>
                          <a:lnTo>
                            <a:pt x="4612" y="45"/>
                          </a:lnTo>
                          <a:lnTo>
                            <a:pt x="4610" y="43"/>
                          </a:lnTo>
                          <a:lnTo>
                            <a:pt x="4608" y="47"/>
                          </a:lnTo>
                          <a:lnTo>
                            <a:pt x="4608" y="47"/>
                          </a:lnTo>
                          <a:lnTo>
                            <a:pt x="4610" y="49"/>
                          </a:lnTo>
                          <a:close/>
                          <a:moveTo>
                            <a:pt x="4633" y="43"/>
                          </a:moveTo>
                          <a:lnTo>
                            <a:pt x="4634" y="45"/>
                          </a:lnTo>
                          <a:lnTo>
                            <a:pt x="4634" y="45"/>
                          </a:lnTo>
                          <a:lnTo>
                            <a:pt x="4636" y="45"/>
                          </a:lnTo>
                          <a:lnTo>
                            <a:pt x="4636" y="43"/>
                          </a:lnTo>
                          <a:lnTo>
                            <a:pt x="4634" y="43"/>
                          </a:lnTo>
                          <a:lnTo>
                            <a:pt x="4634" y="43"/>
                          </a:lnTo>
                          <a:lnTo>
                            <a:pt x="4633" y="43"/>
                          </a:lnTo>
                          <a:close/>
                          <a:moveTo>
                            <a:pt x="4647" y="56"/>
                          </a:moveTo>
                          <a:lnTo>
                            <a:pt x="4648" y="56"/>
                          </a:lnTo>
                          <a:lnTo>
                            <a:pt x="4648" y="54"/>
                          </a:lnTo>
                          <a:lnTo>
                            <a:pt x="4650" y="54"/>
                          </a:lnTo>
                          <a:lnTo>
                            <a:pt x="4648" y="50"/>
                          </a:lnTo>
                          <a:lnTo>
                            <a:pt x="4648" y="49"/>
                          </a:lnTo>
                          <a:lnTo>
                            <a:pt x="4647" y="47"/>
                          </a:lnTo>
                          <a:lnTo>
                            <a:pt x="4647" y="45"/>
                          </a:lnTo>
                          <a:lnTo>
                            <a:pt x="4645" y="45"/>
                          </a:lnTo>
                          <a:lnTo>
                            <a:pt x="4643" y="45"/>
                          </a:lnTo>
                          <a:lnTo>
                            <a:pt x="4643" y="49"/>
                          </a:lnTo>
                          <a:lnTo>
                            <a:pt x="4643" y="49"/>
                          </a:lnTo>
                          <a:lnTo>
                            <a:pt x="4643" y="49"/>
                          </a:lnTo>
                          <a:lnTo>
                            <a:pt x="4643" y="52"/>
                          </a:lnTo>
                          <a:lnTo>
                            <a:pt x="4645" y="54"/>
                          </a:lnTo>
                          <a:lnTo>
                            <a:pt x="4647" y="56"/>
                          </a:lnTo>
                          <a:close/>
                          <a:moveTo>
                            <a:pt x="4596" y="54"/>
                          </a:moveTo>
                          <a:lnTo>
                            <a:pt x="4608" y="56"/>
                          </a:lnTo>
                          <a:lnTo>
                            <a:pt x="4607" y="52"/>
                          </a:lnTo>
                          <a:lnTo>
                            <a:pt x="4607" y="50"/>
                          </a:lnTo>
                          <a:lnTo>
                            <a:pt x="4605" y="49"/>
                          </a:lnTo>
                          <a:lnTo>
                            <a:pt x="4605" y="47"/>
                          </a:lnTo>
                          <a:lnTo>
                            <a:pt x="4603" y="47"/>
                          </a:lnTo>
                          <a:lnTo>
                            <a:pt x="4603" y="47"/>
                          </a:lnTo>
                          <a:lnTo>
                            <a:pt x="4603" y="49"/>
                          </a:lnTo>
                          <a:lnTo>
                            <a:pt x="4600" y="49"/>
                          </a:lnTo>
                          <a:lnTo>
                            <a:pt x="4596" y="49"/>
                          </a:lnTo>
                          <a:lnTo>
                            <a:pt x="4596" y="54"/>
                          </a:lnTo>
                          <a:close/>
                          <a:moveTo>
                            <a:pt x="4631" y="54"/>
                          </a:moveTo>
                          <a:lnTo>
                            <a:pt x="4631" y="56"/>
                          </a:lnTo>
                          <a:lnTo>
                            <a:pt x="4638" y="56"/>
                          </a:lnTo>
                          <a:lnTo>
                            <a:pt x="4638" y="54"/>
                          </a:lnTo>
                          <a:lnTo>
                            <a:pt x="4638" y="54"/>
                          </a:lnTo>
                          <a:lnTo>
                            <a:pt x="4638" y="52"/>
                          </a:lnTo>
                          <a:lnTo>
                            <a:pt x="4638" y="52"/>
                          </a:lnTo>
                          <a:lnTo>
                            <a:pt x="4629" y="47"/>
                          </a:lnTo>
                          <a:lnTo>
                            <a:pt x="4626" y="52"/>
                          </a:lnTo>
                          <a:lnTo>
                            <a:pt x="4631" y="54"/>
                          </a:lnTo>
                          <a:close/>
                          <a:moveTo>
                            <a:pt x="4615" y="52"/>
                          </a:moveTo>
                          <a:lnTo>
                            <a:pt x="4613" y="52"/>
                          </a:lnTo>
                          <a:lnTo>
                            <a:pt x="4612" y="54"/>
                          </a:lnTo>
                          <a:lnTo>
                            <a:pt x="4610" y="54"/>
                          </a:lnTo>
                          <a:lnTo>
                            <a:pt x="4612" y="56"/>
                          </a:lnTo>
                          <a:lnTo>
                            <a:pt x="4613" y="57"/>
                          </a:lnTo>
                          <a:lnTo>
                            <a:pt x="4613" y="59"/>
                          </a:lnTo>
                          <a:lnTo>
                            <a:pt x="4617" y="59"/>
                          </a:lnTo>
                          <a:lnTo>
                            <a:pt x="4617" y="57"/>
                          </a:lnTo>
                          <a:lnTo>
                            <a:pt x="4617" y="57"/>
                          </a:lnTo>
                          <a:lnTo>
                            <a:pt x="4617" y="52"/>
                          </a:lnTo>
                          <a:lnTo>
                            <a:pt x="4615" y="52"/>
                          </a:lnTo>
                          <a:lnTo>
                            <a:pt x="4615" y="52"/>
                          </a:lnTo>
                          <a:close/>
                          <a:moveTo>
                            <a:pt x="4633" y="61"/>
                          </a:moveTo>
                          <a:lnTo>
                            <a:pt x="4636" y="61"/>
                          </a:lnTo>
                          <a:lnTo>
                            <a:pt x="4638" y="59"/>
                          </a:lnTo>
                          <a:lnTo>
                            <a:pt x="4638" y="57"/>
                          </a:lnTo>
                          <a:lnTo>
                            <a:pt x="4631" y="57"/>
                          </a:lnTo>
                          <a:lnTo>
                            <a:pt x="4633" y="61"/>
                          </a:lnTo>
                          <a:close/>
                          <a:moveTo>
                            <a:pt x="4640" y="61"/>
                          </a:moveTo>
                          <a:lnTo>
                            <a:pt x="4641" y="61"/>
                          </a:lnTo>
                          <a:lnTo>
                            <a:pt x="4641" y="61"/>
                          </a:lnTo>
                          <a:lnTo>
                            <a:pt x="4641" y="61"/>
                          </a:lnTo>
                          <a:lnTo>
                            <a:pt x="4640" y="61"/>
                          </a:lnTo>
                          <a:lnTo>
                            <a:pt x="4638" y="63"/>
                          </a:lnTo>
                          <a:lnTo>
                            <a:pt x="4640" y="63"/>
                          </a:lnTo>
                          <a:lnTo>
                            <a:pt x="4640" y="63"/>
                          </a:lnTo>
                          <a:lnTo>
                            <a:pt x="4640" y="61"/>
                          </a:lnTo>
                          <a:close/>
                          <a:moveTo>
                            <a:pt x="1765" y="68"/>
                          </a:moveTo>
                          <a:lnTo>
                            <a:pt x="1765" y="66"/>
                          </a:lnTo>
                          <a:lnTo>
                            <a:pt x="1765" y="66"/>
                          </a:lnTo>
                          <a:lnTo>
                            <a:pt x="1765" y="64"/>
                          </a:lnTo>
                          <a:lnTo>
                            <a:pt x="1765" y="63"/>
                          </a:lnTo>
                          <a:lnTo>
                            <a:pt x="1763" y="63"/>
                          </a:lnTo>
                          <a:lnTo>
                            <a:pt x="1763" y="64"/>
                          </a:lnTo>
                          <a:lnTo>
                            <a:pt x="1763" y="66"/>
                          </a:lnTo>
                          <a:lnTo>
                            <a:pt x="1763" y="66"/>
                          </a:lnTo>
                          <a:lnTo>
                            <a:pt x="1763" y="68"/>
                          </a:lnTo>
                          <a:lnTo>
                            <a:pt x="1765" y="68"/>
                          </a:lnTo>
                          <a:close/>
                          <a:moveTo>
                            <a:pt x="2041" y="68"/>
                          </a:moveTo>
                          <a:lnTo>
                            <a:pt x="2041" y="70"/>
                          </a:lnTo>
                          <a:lnTo>
                            <a:pt x="2037" y="70"/>
                          </a:lnTo>
                          <a:lnTo>
                            <a:pt x="2037" y="73"/>
                          </a:lnTo>
                          <a:lnTo>
                            <a:pt x="2039" y="73"/>
                          </a:lnTo>
                          <a:lnTo>
                            <a:pt x="2039" y="75"/>
                          </a:lnTo>
                          <a:lnTo>
                            <a:pt x="2042" y="75"/>
                          </a:lnTo>
                          <a:lnTo>
                            <a:pt x="2042" y="70"/>
                          </a:lnTo>
                          <a:lnTo>
                            <a:pt x="2042" y="70"/>
                          </a:lnTo>
                          <a:lnTo>
                            <a:pt x="2042" y="68"/>
                          </a:lnTo>
                          <a:lnTo>
                            <a:pt x="2041" y="68"/>
                          </a:lnTo>
                          <a:close/>
                          <a:moveTo>
                            <a:pt x="0" y="73"/>
                          </a:moveTo>
                          <a:lnTo>
                            <a:pt x="0" y="73"/>
                          </a:lnTo>
                          <a:lnTo>
                            <a:pt x="0" y="70"/>
                          </a:lnTo>
                          <a:lnTo>
                            <a:pt x="0" y="70"/>
                          </a:lnTo>
                          <a:lnTo>
                            <a:pt x="0" y="73"/>
                          </a:lnTo>
                          <a:close/>
                          <a:moveTo>
                            <a:pt x="2058" y="73"/>
                          </a:moveTo>
                          <a:lnTo>
                            <a:pt x="2060" y="73"/>
                          </a:lnTo>
                          <a:lnTo>
                            <a:pt x="2060" y="71"/>
                          </a:lnTo>
                          <a:lnTo>
                            <a:pt x="2055" y="71"/>
                          </a:lnTo>
                          <a:lnTo>
                            <a:pt x="2053" y="73"/>
                          </a:lnTo>
                          <a:lnTo>
                            <a:pt x="2058" y="73"/>
                          </a:lnTo>
                          <a:lnTo>
                            <a:pt x="2058" y="73"/>
                          </a:lnTo>
                          <a:close/>
                          <a:moveTo>
                            <a:pt x="3175" y="82"/>
                          </a:moveTo>
                          <a:lnTo>
                            <a:pt x="3175" y="80"/>
                          </a:lnTo>
                          <a:lnTo>
                            <a:pt x="3180" y="82"/>
                          </a:lnTo>
                          <a:lnTo>
                            <a:pt x="3180" y="80"/>
                          </a:lnTo>
                          <a:lnTo>
                            <a:pt x="3182" y="80"/>
                          </a:lnTo>
                          <a:lnTo>
                            <a:pt x="3182" y="78"/>
                          </a:lnTo>
                          <a:lnTo>
                            <a:pt x="3179" y="78"/>
                          </a:lnTo>
                          <a:lnTo>
                            <a:pt x="3179" y="77"/>
                          </a:lnTo>
                          <a:lnTo>
                            <a:pt x="3175" y="73"/>
                          </a:lnTo>
                          <a:lnTo>
                            <a:pt x="3173" y="77"/>
                          </a:lnTo>
                          <a:lnTo>
                            <a:pt x="3172" y="77"/>
                          </a:lnTo>
                          <a:lnTo>
                            <a:pt x="3172" y="80"/>
                          </a:lnTo>
                          <a:lnTo>
                            <a:pt x="3173" y="80"/>
                          </a:lnTo>
                          <a:lnTo>
                            <a:pt x="3173" y="82"/>
                          </a:lnTo>
                          <a:lnTo>
                            <a:pt x="3175" y="82"/>
                          </a:lnTo>
                          <a:close/>
                          <a:moveTo>
                            <a:pt x="4954" y="73"/>
                          </a:moveTo>
                          <a:lnTo>
                            <a:pt x="4954" y="73"/>
                          </a:lnTo>
                          <a:lnTo>
                            <a:pt x="4954" y="75"/>
                          </a:lnTo>
                          <a:lnTo>
                            <a:pt x="4952" y="77"/>
                          </a:lnTo>
                          <a:lnTo>
                            <a:pt x="4954" y="77"/>
                          </a:lnTo>
                          <a:lnTo>
                            <a:pt x="4956" y="73"/>
                          </a:lnTo>
                          <a:lnTo>
                            <a:pt x="4954" y="73"/>
                          </a:lnTo>
                          <a:close/>
                          <a:moveTo>
                            <a:pt x="4956" y="82"/>
                          </a:moveTo>
                          <a:lnTo>
                            <a:pt x="4957" y="82"/>
                          </a:lnTo>
                          <a:lnTo>
                            <a:pt x="4959" y="78"/>
                          </a:lnTo>
                          <a:lnTo>
                            <a:pt x="4959" y="78"/>
                          </a:lnTo>
                          <a:lnTo>
                            <a:pt x="4959" y="77"/>
                          </a:lnTo>
                          <a:lnTo>
                            <a:pt x="4961" y="77"/>
                          </a:lnTo>
                          <a:lnTo>
                            <a:pt x="4961" y="75"/>
                          </a:lnTo>
                          <a:lnTo>
                            <a:pt x="4959" y="73"/>
                          </a:lnTo>
                          <a:lnTo>
                            <a:pt x="4959" y="73"/>
                          </a:lnTo>
                          <a:lnTo>
                            <a:pt x="4957" y="77"/>
                          </a:lnTo>
                          <a:lnTo>
                            <a:pt x="4956" y="78"/>
                          </a:lnTo>
                          <a:lnTo>
                            <a:pt x="4952" y="80"/>
                          </a:lnTo>
                          <a:lnTo>
                            <a:pt x="4952" y="82"/>
                          </a:lnTo>
                          <a:lnTo>
                            <a:pt x="4947" y="84"/>
                          </a:lnTo>
                          <a:lnTo>
                            <a:pt x="4947" y="85"/>
                          </a:lnTo>
                          <a:lnTo>
                            <a:pt x="4940" y="89"/>
                          </a:lnTo>
                          <a:lnTo>
                            <a:pt x="4940" y="91"/>
                          </a:lnTo>
                          <a:lnTo>
                            <a:pt x="4940" y="92"/>
                          </a:lnTo>
                          <a:lnTo>
                            <a:pt x="4940" y="94"/>
                          </a:lnTo>
                          <a:lnTo>
                            <a:pt x="4940" y="94"/>
                          </a:lnTo>
                          <a:lnTo>
                            <a:pt x="4940" y="94"/>
                          </a:lnTo>
                          <a:lnTo>
                            <a:pt x="4940" y="94"/>
                          </a:lnTo>
                          <a:lnTo>
                            <a:pt x="4943" y="94"/>
                          </a:lnTo>
                          <a:lnTo>
                            <a:pt x="4945" y="92"/>
                          </a:lnTo>
                          <a:lnTo>
                            <a:pt x="4947" y="91"/>
                          </a:lnTo>
                          <a:lnTo>
                            <a:pt x="4949" y="89"/>
                          </a:lnTo>
                          <a:lnTo>
                            <a:pt x="4952" y="87"/>
                          </a:lnTo>
                          <a:lnTo>
                            <a:pt x="4952" y="85"/>
                          </a:lnTo>
                          <a:lnTo>
                            <a:pt x="4956" y="82"/>
                          </a:lnTo>
                          <a:lnTo>
                            <a:pt x="4956" y="82"/>
                          </a:lnTo>
                          <a:close/>
                          <a:moveTo>
                            <a:pt x="3128" y="85"/>
                          </a:moveTo>
                          <a:lnTo>
                            <a:pt x="3132" y="82"/>
                          </a:lnTo>
                          <a:lnTo>
                            <a:pt x="3133" y="77"/>
                          </a:lnTo>
                          <a:lnTo>
                            <a:pt x="3130" y="77"/>
                          </a:lnTo>
                          <a:lnTo>
                            <a:pt x="3128" y="78"/>
                          </a:lnTo>
                          <a:lnTo>
                            <a:pt x="3128" y="80"/>
                          </a:lnTo>
                          <a:lnTo>
                            <a:pt x="3126" y="82"/>
                          </a:lnTo>
                          <a:lnTo>
                            <a:pt x="3118" y="82"/>
                          </a:lnTo>
                          <a:lnTo>
                            <a:pt x="3118" y="85"/>
                          </a:lnTo>
                          <a:lnTo>
                            <a:pt x="3116" y="85"/>
                          </a:lnTo>
                          <a:lnTo>
                            <a:pt x="3116" y="89"/>
                          </a:lnTo>
                          <a:lnTo>
                            <a:pt x="3116" y="89"/>
                          </a:lnTo>
                          <a:lnTo>
                            <a:pt x="3116" y="91"/>
                          </a:lnTo>
                          <a:lnTo>
                            <a:pt x="3119" y="89"/>
                          </a:lnTo>
                          <a:lnTo>
                            <a:pt x="3125" y="87"/>
                          </a:lnTo>
                          <a:lnTo>
                            <a:pt x="3125" y="85"/>
                          </a:lnTo>
                          <a:lnTo>
                            <a:pt x="3128" y="85"/>
                          </a:lnTo>
                          <a:lnTo>
                            <a:pt x="3128" y="85"/>
                          </a:lnTo>
                          <a:close/>
                          <a:moveTo>
                            <a:pt x="3149" y="77"/>
                          </a:moveTo>
                          <a:lnTo>
                            <a:pt x="3149" y="82"/>
                          </a:lnTo>
                          <a:lnTo>
                            <a:pt x="3151" y="82"/>
                          </a:lnTo>
                          <a:lnTo>
                            <a:pt x="3151" y="82"/>
                          </a:lnTo>
                          <a:lnTo>
                            <a:pt x="3153" y="80"/>
                          </a:lnTo>
                          <a:lnTo>
                            <a:pt x="3153" y="80"/>
                          </a:lnTo>
                          <a:lnTo>
                            <a:pt x="3151" y="80"/>
                          </a:lnTo>
                          <a:lnTo>
                            <a:pt x="3151" y="77"/>
                          </a:lnTo>
                          <a:lnTo>
                            <a:pt x="3149" y="77"/>
                          </a:lnTo>
                          <a:close/>
                          <a:moveTo>
                            <a:pt x="4985" y="91"/>
                          </a:moveTo>
                          <a:lnTo>
                            <a:pt x="4985" y="91"/>
                          </a:lnTo>
                          <a:lnTo>
                            <a:pt x="4984" y="91"/>
                          </a:lnTo>
                          <a:lnTo>
                            <a:pt x="4980" y="82"/>
                          </a:lnTo>
                          <a:lnTo>
                            <a:pt x="4977" y="80"/>
                          </a:lnTo>
                          <a:lnTo>
                            <a:pt x="4973" y="78"/>
                          </a:lnTo>
                          <a:lnTo>
                            <a:pt x="4971" y="78"/>
                          </a:lnTo>
                          <a:lnTo>
                            <a:pt x="4971" y="78"/>
                          </a:lnTo>
                          <a:lnTo>
                            <a:pt x="4970" y="78"/>
                          </a:lnTo>
                          <a:lnTo>
                            <a:pt x="4970" y="85"/>
                          </a:lnTo>
                          <a:lnTo>
                            <a:pt x="4968" y="85"/>
                          </a:lnTo>
                          <a:lnTo>
                            <a:pt x="4966" y="87"/>
                          </a:lnTo>
                          <a:lnTo>
                            <a:pt x="4966" y="89"/>
                          </a:lnTo>
                          <a:lnTo>
                            <a:pt x="4964" y="91"/>
                          </a:lnTo>
                          <a:lnTo>
                            <a:pt x="4966" y="94"/>
                          </a:lnTo>
                          <a:lnTo>
                            <a:pt x="4970" y="94"/>
                          </a:lnTo>
                          <a:lnTo>
                            <a:pt x="4975" y="94"/>
                          </a:lnTo>
                          <a:lnTo>
                            <a:pt x="4978" y="94"/>
                          </a:lnTo>
                          <a:lnTo>
                            <a:pt x="4982" y="92"/>
                          </a:lnTo>
                          <a:lnTo>
                            <a:pt x="4985" y="91"/>
                          </a:lnTo>
                          <a:close/>
                          <a:moveTo>
                            <a:pt x="5375" y="98"/>
                          </a:moveTo>
                          <a:lnTo>
                            <a:pt x="5376" y="98"/>
                          </a:lnTo>
                          <a:lnTo>
                            <a:pt x="5376" y="98"/>
                          </a:lnTo>
                          <a:lnTo>
                            <a:pt x="5376" y="98"/>
                          </a:lnTo>
                          <a:lnTo>
                            <a:pt x="5378" y="98"/>
                          </a:lnTo>
                          <a:lnTo>
                            <a:pt x="5381" y="99"/>
                          </a:lnTo>
                          <a:lnTo>
                            <a:pt x="5383" y="99"/>
                          </a:lnTo>
                          <a:lnTo>
                            <a:pt x="5387" y="99"/>
                          </a:lnTo>
                          <a:lnTo>
                            <a:pt x="5388" y="96"/>
                          </a:lnTo>
                          <a:lnTo>
                            <a:pt x="5390" y="96"/>
                          </a:lnTo>
                          <a:lnTo>
                            <a:pt x="5390" y="94"/>
                          </a:lnTo>
                          <a:lnTo>
                            <a:pt x="5394" y="94"/>
                          </a:lnTo>
                          <a:lnTo>
                            <a:pt x="5394" y="96"/>
                          </a:lnTo>
                          <a:lnTo>
                            <a:pt x="5395" y="96"/>
                          </a:lnTo>
                          <a:lnTo>
                            <a:pt x="5395" y="98"/>
                          </a:lnTo>
                          <a:lnTo>
                            <a:pt x="5416" y="99"/>
                          </a:lnTo>
                          <a:lnTo>
                            <a:pt x="5418" y="92"/>
                          </a:lnTo>
                          <a:lnTo>
                            <a:pt x="5413" y="85"/>
                          </a:lnTo>
                          <a:lnTo>
                            <a:pt x="5406" y="85"/>
                          </a:lnTo>
                          <a:lnTo>
                            <a:pt x="5406" y="85"/>
                          </a:lnTo>
                          <a:lnTo>
                            <a:pt x="5404" y="85"/>
                          </a:lnTo>
                          <a:lnTo>
                            <a:pt x="5404" y="84"/>
                          </a:lnTo>
                          <a:lnTo>
                            <a:pt x="5397" y="84"/>
                          </a:lnTo>
                          <a:lnTo>
                            <a:pt x="5397" y="82"/>
                          </a:lnTo>
                          <a:lnTo>
                            <a:pt x="5394" y="82"/>
                          </a:lnTo>
                          <a:lnTo>
                            <a:pt x="5394" y="82"/>
                          </a:lnTo>
                          <a:lnTo>
                            <a:pt x="5390" y="82"/>
                          </a:lnTo>
                          <a:lnTo>
                            <a:pt x="5390" y="78"/>
                          </a:lnTo>
                          <a:lnTo>
                            <a:pt x="5387" y="78"/>
                          </a:lnTo>
                          <a:lnTo>
                            <a:pt x="5383" y="84"/>
                          </a:lnTo>
                          <a:lnTo>
                            <a:pt x="5378" y="84"/>
                          </a:lnTo>
                          <a:lnTo>
                            <a:pt x="5378" y="85"/>
                          </a:lnTo>
                          <a:lnTo>
                            <a:pt x="5376" y="85"/>
                          </a:lnTo>
                          <a:lnTo>
                            <a:pt x="5375" y="89"/>
                          </a:lnTo>
                          <a:lnTo>
                            <a:pt x="5368" y="94"/>
                          </a:lnTo>
                          <a:lnTo>
                            <a:pt x="5368" y="98"/>
                          </a:lnTo>
                          <a:lnTo>
                            <a:pt x="5375" y="98"/>
                          </a:lnTo>
                          <a:lnTo>
                            <a:pt x="5375" y="98"/>
                          </a:lnTo>
                          <a:close/>
                          <a:moveTo>
                            <a:pt x="2428" y="91"/>
                          </a:moveTo>
                          <a:lnTo>
                            <a:pt x="2428" y="89"/>
                          </a:lnTo>
                          <a:lnTo>
                            <a:pt x="2435" y="89"/>
                          </a:lnTo>
                          <a:lnTo>
                            <a:pt x="2435" y="91"/>
                          </a:lnTo>
                          <a:lnTo>
                            <a:pt x="2440" y="91"/>
                          </a:lnTo>
                          <a:lnTo>
                            <a:pt x="2442" y="91"/>
                          </a:lnTo>
                          <a:lnTo>
                            <a:pt x="2446" y="89"/>
                          </a:lnTo>
                          <a:lnTo>
                            <a:pt x="2444" y="82"/>
                          </a:lnTo>
                          <a:lnTo>
                            <a:pt x="2444" y="82"/>
                          </a:lnTo>
                          <a:lnTo>
                            <a:pt x="2440" y="80"/>
                          </a:lnTo>
                          <a:lnTo>
                            <a:pt x="2439" y="82"/>
                          </a:lnTo>
                          <a:lnTo>
                            <a:pt x="2435" y="82"/>
                          </a:lnTo>
                          <a:lnTo>
                            <a:pt x="2432" y="82"/>
                          </a:lnTo>
                          <a:lnTo>
                            <a:pt x="2432" y="82"/>
                          </a:lnTo>
                          <a:lnTo>
                            <a:pt x="2430" y="82"/>
                          </a:lnTo>
                          <a:lnTo>
                            <a:pt x="2428" y="82"/>
                          </a:lnTo>
                          <a:lnTo>
                            <a:pt x="2428" y="82"/>
                          </a:lnTo>
                          <a:lnTo>
                            <a:pt x="2416" y="82"/>
                          </a:lnTo>
                          <a:lnTo>
                            <a:pt x="2416" y="84"/>
                          </a:lnTo>
                          <a:lnTo>
                            <a:pt x="2412" y="84"/>
                          </a:lnTo>
                          <a:lnTo>
                            <a:pt x="2412" y="85"/>
                          </a:lnTo>
                          <a:lnTo>
                            <a:pt x="2405" y="84"/>
                          </a:lnTo>
                          <a:lnTo>
                            <a:pt x="2405" y="91"/>
                          </a:lnTo>
                          <a:lnTo>
                            <a:pt x="2405" y="91"/>
                          </a:lnTo>
                          <a:lnTo>
                            <a:pt x="2405" y="92"/>
                          </a:lnTo>
                          <a:lnTo>
                            <a:pt x="2409" y="91"/>
                          </a:lnTo>
                          <a:lnTo>
                            <a:pt x="2411" y="91"/>
                          </a:lnTo>
                          <a:lnTo>
                            <a:pt x="2414" y="91"/>
                          </a:lnTo>
                          <a:lnTo>
                            <a:pt x="2423" y="89"/>
                          </a:lnTo>
                          <a:lnTo>
                            <a:pt x="2423" y="91"/>
                          </a:lnTo>
                          <a:lnTo>
                            <a:pt x="2428" y="91"/>
                          </a:lnTo>
                          <a:close/>
                          <a:moveTo>
                            <a:pt x="4963" y="84"/>
                          </a:moveTo>
                          <a:lnTo>
                            <a:pt x="4964" y="84"/>
                          </a:lnTo>
                          <a:lnTo>
                            <a:pt x="4964" y="82"/>
                          </a:lnTo>
                          <a:lnTo>
                            <a:pt x="4959" y="84"/>
                          </a:lnTo>
                          <a:lnTo>
                            <a:pt x="4957" y="87"/>
                          </a:lnTo>
                          <a:lnTo>
                            <a:pt x="4956" y="91"/>
                          </a:lnTo>
                          <a:lnTo>
                            <a:pt x="4959" y="91"/>
                          </a:lnTo>
                          <a:lnTo>
                            <a:pt x="4963" y="89"/>
                          </a:lnTo>
                          <a:lnTo>
                            <a:pt x="4963" y="84"/>
                          </a:lnTo>
                          <a:close/>
                          <a:moveTo>
                            <a:pt x="1362" y="94"/>
                          </a:moveTo>
                          <a:lnTo>
                            <a:pt x="1362" y="91"/>
                          </a:lnTo>
                          <a:lnTo>
                            <a:pt x="1363" y="89"/>
                          </a:lnTo>
                          <a:lnTo>
                            <a:pt x="1363" y="87"/>
                          </a:lnTo>
                          <a:lnTo>
                            <a:pt x="1363" y="85"/>
                          </a:lnTo>
                          <a:lnTo>
                            <a:pt x="1362" y="85"/>
                          </a:lnTo>
                          <a:lnTo>
                            <a:pt x="1362" y="87"/>
                          </a:lnTo>
                          <a:lnTo>
                            <a:pt x="1358" y="89"/>
                          </a:lnTo>
                          <a:lnTo>
                            <a:pt x="1358" y="89"/>
                          </a:lnTo>
                          <a:lnTo>
                            <a:pt x="1358" y="89"/>
                          </a:lnTo>
                          <a:lnTo>
                            <a:pt x="1358" y="91"/>
                          </a:lnTo>
                          <a:lnTo>
                            <a:pt x="1358" y="94"/>
                          </a:lnTo>
                          <a:lnTo>
                            <a:pt x="1358" y="94"/>
                          </a:lnTo>
                          <a:lnTo>
                            <a:pt x="1358" y="94"/>
                          </a:lnTo>
                          <a:lnTo>
                            <a:pt x="1362" y="94"/>
                          </a:lnTo>
                          <a:close/>
                          <a:moveTo>
                            <a:pt x="3137" y="96"/>
                          </a:moveTo>
                          <a:lnTo>
                            <a:pt x="3139" y="98"/>
                          </a:lnTo>
                          <a:lnTo>
                            <a:pt x="3139" y="98"/>
                          </a:lnTo>
                          <a:lnTo>
                            <a:pt x="3139" y="98"/>
                          </a:lnTo>
                          <a:lnTo>
                            <a:pt x="3140" y="94"/>
                          </a:lnTo>
                          <a:lnTo>
                            <a:pt x="3142" y="91"/>
                          </a:lnTo>
                          <a:lnTo>
                            <a:pt x="3144" y="87"/>
                          </a:lnTo>
                          <a:lnTo>
                            <a:pt x="3140" y="87"/>
                          </a:lnTo>
                          <a:lnTo>
                            <a:pt x="3139" y="89"/>
                          </a:lnTo>
                          <a:lnTo>
                            <a:pt x="3139" y="89"/>
                          </a:lnTo>
                          <a:lnTo>
                            <a:pt x="3137" y="89"/>
                          </a:lnTo>
                          <a:lnTo>
                            <a:pt x="3133" y="89"/>
                          </a:lnTo>
                          <a:lnTo>
                            <a:pt x="3133" y="89"/>
                          </a:lnTo>
                          <a:lnTo>
                            <a:pt x="3133" y="89"/>
                          </a:lnTo>
                          <a:lnTo>
                            <a:pt x="3133" y="92"/>
                          </a:lnTo>
                          <a:lnTo>
                            <a:pt x="3135" y="94"/>
                          </a:lnTo>
                          <a:lnTo>
                            <a:pt x="3137" y="96"/>
                          </a:lnTo>
                          <a:close/>
                          <a:moveTo>
                            <a:pt x="4950" y="94"/>
                          </a:moveTo>
                          <a:lnTo>
                            <a:pt x="4952" y="94"/>
                          </a:lnTo>
                          <a:lnTo>
                            <a:pt x="4952" y="92"/>
                          </a:lnTo>
                          <a:lnTo>
                            <a:pt x="4952" y="92"/>
                          </a:lnTo>
                          <a:lnTo>
                            <a:pt x="4954" y="92"/>
                          </a:lnTo>
                          <a:lnTo>
                            <a:pt x="4954" y="91"/>
                          </a:lnTo>
                          <a:lnTo>
                            <a:pt x="4950" y="91"/>
                          </a:lnTo>
                          <a:lnTo>
                            <a:pt x="4950" y="94"/>
                          </a:lnTo>
                          <a:close/>
                          <a:moveTo>
                            <a:pt x="3088" y="92"/>
                          </a:moveTo>
                          <a:lnTo>
                            <a:pt x="3086" y="92"/>
                          </a:lnTo>
                          <a:lnTo>
                            <a:pt x="3088" y="94"/>
                          </a:lnTo>
                          <a:lnTo>
                            <a:pt x="3088" y="96"/>
                          </a:lnTo>
                          <a:lnTo>
                            <a:pt x="3088" y="98"/>
                          </a:lnTo>
                          <a:lnTo>
                            <a:pt x="3090" y="99"/>
                          </a:lnTo>
                          <a:lnTo>
                            <a:pt x="3091" y="99"/>
                          </a:lnTo>
                          <a:lnTo>
                            <a:pt x="3091" y="96"/>
                          </a:lnTo>
                          <a:lnTo>
                            <a:pt x="3091" y="96"/>
                          </a:lnTo>
                          <a:lnTo>
                            <a:pt x="3090" y="94"/>
                          </a:lnTo>
                          <a:lnTo>
                            <a:pt x="3088" y="92"/>
                          </a:lnTo>
                          <a:close/>
                          <a:moveTo>
                            <a:pt x="3125" y="94"/>
                          </a:moveTo>
                          <a:lnTo>
                            <a:pt x="3128" y="94"/>
                          </a:lnTo>
                          <a:lnTo>
                            <a:pt x="3128" y="92"/>
                          </a:lnTo>
                          <a:lnTo>
                            <a:pt x="3125" y="92"/>
                          </a:lnTo>
                          <a:lnTo>
                            <a:pt x="3125" y="94"/>
                          </a:lnTo>
                          <a:close/>
                          <a:moveTo>
                            <a:pt x="3191" y="94"/>
                          </a:moveTo>
                          <a:lnTo>
                            <a:pt x="3191" y="94"/>
                          </a:lnTo>
                          <a:lnTo>
                            <a:pt x="3191" y="92"/>
                          </a:lnTo>
                          <a:lnTo>
                            <a:pt x="3191" y="92"/>
                          </a:lnTo>
                          <a:lnTo>
                            <a:pt x="3191" y="94"/>
                          </a:lnTo>
                          <a:lnTo>
                            <a:pt x="3191" y="94"/>
                          </a:lnTo>
                          <a:close/>
                          <a:moveTo>
                            <a:pt x="3100" y="101"/>
                          </a:moveTo>
                          <a:lnTo>
                            <a:pt x="3100" y="98"/>
                          </a:lnTo>
                          <a:lnTo>
                            <a:pt x="3100" y="94"/>
                          </a:lnTo>
                          <a:lnTo>
                            <a:pt x="3098" y="94"/>
                          </a:lnTo>
                          <a:lnTo>
                            <a:pt x="3098" y="96"/>
                          </a:lnTo>
                          <a:lnTo>
                            <a:pt x="3098" y="96"/>
                          </a:lnTo>
                          <a:lnTo>
                            <a:pt x="3098" y="98"/>
                          </a:lnTo>
                          <a:lnTo>
                            <a:pt x="3098" y="98"/>
                          </a:lnTo>
                          <a:lnTo>
                            <a:pt x="3098" y="99"/>
                          </a:lnTo>
                          <a:lnTo>
                            <a:pt x="3098" y="99"/>
                          </a:lnTo>
                          <a:lnTo>
                            <a:pt x="3098" y="101"/>
                          </a:lnTo>
                          <a:lnTo>
                            <a:pt x="3100" y="101"/>
                          </a:lnTo>
                          <a:close/>
                          <a:moveTo>
                            <a:pt x="3619" y="98"/>
                          </a:moveTo>
                          <a:lnTo>
                            <a:pt x="3622" y="98"/>
                          </a:lnTo>
                          <a:lnTo>
                            <a:pt x="3622" y="96"/>
                          </a:lnTo>
                          <a:lnTo>
                            <a:pt x="3619" y="94"/>
                          </a:lnTo>
                          <a:lnTo>
                            <a:pt x="3619" y="98"/>
                          </a:lnTo>
                          <a:close/>
                          <a:moveTo>
                            <a:pt x="1569" y="99"/>
                          </a:moveTo>
                          <a:lnTo>
                            <a:pt x="1568" y="99"/>
                          </a:lnTo>
                          <a:lnTo>
                            <a:pt x="1568" y="99"/>
                          </a:lnTo>
                          <a:lnTo>
                            <a:pt x="1568" y="98"/>
                          </a:lnTo>
                          <a:lnTo>
                            <a:pt x="1564" y="98"/>
                          </a:lnTo>
                          <a:lnTo>
                            <a:pt x="1566" y="101"/>
                          </a:lnTo>
                          <a:lnTo>
                            <a:pt x="1569" y="101"/>
                          </a:lnTo>
                          <a:lnTo>
                            <a:pt x="1569" y="99"/>
                          </a:lnTo>
                          <a:close/>
                          <a:moveTo>
                            <a:pt x="3083" y="101"/>
                          </a:moveTo>
                          <a:lnTo>
                            <a:pt x="3081" y="101"/>
                          </a:lnTo>
                          <a:lnTo>
                            <a:pt x="3079" y="99"/>
                          </a:lnTo>
                          <a:lnTo>
                            <a:pt x="3077" y="99"/>
                          </a:lnTo>
                          <a:lnTo>
                            <a:pt x="3077" y="101"/>
                          </a:lnTo>
                          <a:lnTo>
                            <a:pt x="3076" y="103"/>
                          </a:lnTo>
                          <a:lnTo>
                            <a:pt x="3074" y="106"/>
                          </a:lnTo>
                          <a:lnTo>
                            <a:pt x="3077" y="106"/>
                          </a:lnTo>
                          <a:lnTo>
                            <a:pt x="3079" y="108"/>
                          </a:lnTo>
                          <a:lnTo>
                            <a:pt x="3081" y="110"/>
                          </a:lnTo>
                          <a:lnTo>
                            <a:pt x="3083" y="101"/>
                          </a:lnTo>
                          <a:close/>
                          <a:moveTo>
                            <a:pt x="3673" y="122"/>
                          </a:moveTo>
                          <a:lnTo>
                            <a:pt x="3674" y="122"/>
                          </a:lnTo>
                          <a:lnTo>
                            <a:pt x="3673" y="120"/>
                          </a:lnTo>
                          <a:lnTo>
                            <a:pt x="3673" y="118"/>
                          </a:lnTo>
                          <a:lnTo>
                            <a:pt x="3673" y="117"/>
                          </a:lnTo>
                          <a:lnTo>
                            <a:pt x="3671" y="117"/>
                          </a:lnTo>
                          <a:lnTo>
                            <a:pt x="3669" y="115"/>
                          </a:lnTo>
                          <a:lnTo>
                            <a:pt x="3667" y="113"/>
                          </a:lnTo>
                          <a:lnTo>
                            <a:pt x="3666" y="113"/>
                          </a:lnTo>
                          <a:lnTo>
                            <a:pt x="3664" y="111"/>
                          </a:lnTo>
                          <a:lnTo>
                            <a:pt x="3662" y="110"/>
                          </a:lnTo>
                          <a:lnTo>
                            <a:pt x="3660" y="110"/>
                          </a:lnTo>
                          <a:lnTo>
                            <a:pt x="3657" y="108"/>
                          </a:lnTo>
                          <a:lnTo>
                            <a:pt x="3653" y="104"/>
                          </a:lnTo>
                          <a:lnTo>
                            <a:pt x="3650" y="101"/>
                          </a:lnTo>
                          <a:lnTo>
                            <a:pt x="3645" y="101"/>
                          </a:lnTo>
                          <a:lnTo>
                            <a:pt x="3645" y="103"/>
                          </a:lnTo>
                          <a:lnTo>
                            <a:pt x="3645" y="103"/>
                          </a:lnTo>
                          <a:lnTo>
                            <a:pt x="3645" y="106"/>
                          </a:lnTo>
                          <a:lnTo>
                            <a:pt x="3645" y="106"/>
                          </a:lnTo>
                          <a:lnTo>
                            <a:pt x="3645" y="106"/>
                          </a:lnTo>
                          <a:lnTo>
                            <a:pt x="3643" y="106"/>
                          </a:lnTo>
                          <a:lnTo>
                            <a:pt x="3643" y="110"/>
                          </a:lnTo>
                          <a:lnTo>
                            <a:pt x="3645" y="113"/>
                          </a:lnTo>
                          <a:lnTo>
                            <a:pt x="3647" y="115"/>
                          </a:lnTo>
                          <a:lnTo>
                            <a:pt x="3647" y="117"/>
                          </a:lnTo>
                          <a:lnTo>
                            <a:pt x="3648" y="117"/>
                          </a:lnTo>
                          <a:lnTo>
                            <a:pt x="3650" y="115"/>
                          </a:lnTo>
                          <a:lnTo>
                            <a:pt x="3652" y="115"/>
                          </a:lnTo>
                          <a:lnTo>
                            <a:pt x="3652" y="117"/>
                          </a:lnTo>
                          <a:lnTo>
                            <a:pt x="3655" y="117"/>
                          </a:lnTo>
                          <a:lnTo>
                            <a:pt x="3657" y="120"/>
                          </a:lnTo>
                          <a:lnTo>
                            <a:pt x="3659" y="120"/>
                          </a:lnTo>
                          <a:lnTo>
                            <a:pt x="3659" y="122"/>
                          </a:lnTo>
                          <a:lnTo>
                            <a:pt x="3667" y="122"/>
                          </a:lnTo>
                          <a:lnTo>
                            <a:pt x="3667" y="124"/>
                          </a:lnTo>
                          <a:lnTo>
                            <a:pt x="3669" y="124"/>
                          </a:lnTo>
                          <a:lnTo>
                            <a:pt x="3671" y="122"/>
                          </a:lnTo>
                          <a:lnTo>
                            <a:pt x="3673" y="122"/>
                          </a:lnTo>
                          <a:close/>
                          <a:moveTo>
                            <a:pt x="1571" y="117"/>
                          </a:moveTo>
                          <a:lnTo>
                            <a:pt x="1571" y="115"/>
                          </a:lnTo>
                          <a:lnTo>
                            <a:pt x="1568" y="113"/>
                          </a:lnTo>
                          <a:lnTo>
                            <a:pt x="1564" y="110"/>
                          </a:lnTo>
                          <a:lnTo>
                            <a:pt x="1562" y="110"/>
                          </a:lnTo>
                          <a:lnTo>
                            <a:pt x="1562" y="106"/>
                          </a:lnTo>
                          <a:lnTo>
                            <a:pt x="1561" y="106"/>
                          </a:lnTo>
                          <a:lnTo>
                            <a:pt x="1561" y="106"/>
                          </a:lnTo>
                          <a:lnTo>
                            <a:pt x="1561" y="104"/>
                          </a:lnTo>
                          <a:lnTo>
                            <a:pt x="1561" y="104"/>
                          </a:lnTo>
                          <a:lnTo>
                            <a:pt x="1559" y="103"/>
                          </a:lnTo>
                          <a:lnTo>
                            <a:pt x="1559" y="106"/>
                          </a:lnTo>
                          <a:lnTo>
                            <a:pt x="1561" y="106"/>
                          </a:lnTo>
                          <a:lnTo>
                            <a:pt x="1561" y="110"/>
                          </a:lnTo>
                          <a:lnTo>
                            <a:pt x="1561" y="113"/>
                          </a:lnTo>
                          <a:lnTo>
                            <a:pt x="1562" y="115"/>
                          </a:lnTo>
                          <a:lnTo>
                            <a:pt x="1564" y="117"/>
                          </a:lnTo>
                          <a:lnTo>
                            <a:pt x="1571" y="117"/>
                          </a:lnTo>
                          <a:close/>
                          <a:moveTo>
                            <a:pt x="5219" y="118"/>
                          </a:moveTo>
                          <a:lnTo>
                            <a:pt x="5221" y="117"/>
                          </a:lnTo>
                          <a:lnTo>
                            <a:pt x="5221" y="117"/>
                          </a:lnTo>
                          <a:lnTo>
                            <a:pt x="5223" y="117"/>
                          </a:lnTo>
                          <a:lnTo>
                            <a:pt x="5224" y="117"/>
                          </a:lnTo>
                          <a:lnTo>
                            <a:pt x="5226" y="117"/>
                          </a:lnTo>
                          <a:lnTo>
                            <a:pt x="5228" y="115"/>
                          </a:lnTo>
                          <a:lnTo>
                            <a:pt x="5228" y="113"/>
                          </a:lnTo>
                          <a:lnTo>
                            <a:pt x="5228" y="113"/>
                          </a:lnTo>
                          <a:lnTo>
                            <a:pt x="5228" y="113"/>
                          </a:lnTo>
                          <a:lnTo>
                            <a:pt x="5224" y="111"/>
                          </a:lnTo>
                          <a:lnTo>
                            <a:pt x="5221" y="108"/>
                          </a:lnTo>
                          <a:lnTo>
                            <a:pt x="5217" y="106"/>
                          </a:lnTo>
                          <a:lnTo>
                            <a:pt x="5216" y="106"/>
                          </a:lnTo>
                          <a:lnTo>
                            <a:pt x="5214" y="108"/>
                          </a:lnTo>
                          <a:lnTo>
                            <a:pt x="5214" y="110"/>
                          </a:lnTo>
                          <a:lnTo>
                            <a:pt x="5214" y="110"/>
                          </a:lnTo>
                          <a:lnTo>
                            <a:pt x="5214" y="110"/>
                          </a:lnTo>
                          <a:lnTo>
                            <a:pt x="5214" y="113"/>
                          </a:lnTo>
                          <a:lnTo>
                            <a:pt x="5216" y="115"/>
                          </a:lnTo>
                          <a:lnTo>
                            <a:pt x="5217" y="115"/>
                          </a:lnTo>
                          <a:lnTo>
                            <a:pt x="5217" y="117"/>
                          </a:lnTo>
                          <a:lnTo>
                            <a:pt x="5219" y="118"/>
                          </a:lnTo>
                          <a:close/>
                          <a:moveTo>
                            <a:pt x="1493" y="110"/>
                          </a:moveTo>
                          <a:lnTo>
                            <a:pt x="1494" y="110"/>
                          </a:lnTo>
                          <a:lnTo>
                            <a:pt x="1494" y="108"/>
                          </a:lnTo>
                          <a:lnTo>
                            <a:pt x="1494" y="108"/>
                          </a:lnTo>
                          <a:lnTo>
                            <a:pt x="1493" y="106"/>
                          </a:lnTo>
                          <a:lnTo>
                            <a:pt x="1493" y="110"/>
                          </a:lnTo>
                          <a:close/>
                          <a:moveTo>
                            <a:pt x="3069" y="110"/>
                          </a:moveTo>
                          <a:lnTo>
                            <a:pt x="3069" y="111"/>
                          </a:lnTo>
                          <a:lnTo>
                            <a:pt x="3067" y="111"/>
                          </a:lnTo>
                          <a:lnTo>
                            <a:pt x="3067" y="115"/>
                          </a:lnTo>
                          <a:lnTo>
                            <a:pt x="3069" y="118"/>
                          </a:lnTo>
                          <a:lnTo>
                            <a:pt x="3071" y="118"/>
                          </a:lnTo>
                          <a:lnTo>
                            <a:pt x="3071" y="117"/>
                          </a:lnTo>
                          <a:lnTo>
                            <a:pt x="3072" y="117"/>
                          </a:lnTo>
                          <a:lnTo>
                            <a:pt x="3072" y="115"/>
                          </a:lnTo>
                          <a:lnTo>
                            <a:pt x="3074" y="115"/>
                          </a:lnTo>
                          <a:lnTo>
                            <a:pt x="3074" y="115"/>
                          </a:lnTo>
                          <a:lnTo>
                            <a:pt x="3076" y="115"/>
                          </a:lnTo>
                          <a:lnTo>
                            <a:pt x="3077" y="110"/>
                          </a:lnTo>
                          <a:lnTo>
                            <a:pt x="3076" y="110"/>
                          </a:lnTo>
                          <a:lnTo>
                            <a:pt x="3076" y="108"/>
                          </a:lnTo>
                          <a:lnTo>
                            <a:pt x="3069" y="110"/>
                          </a:lnTo>
                          <a:close/>
                          <a:moveTo>
                            <a:pt x="1418" y="115"/>
                          </a:moveTo>
                          <a:lnTo>
                            <a:pt x="1418" y="113"/>
                          </a:lnTo>
                          <a:lnTo>
                            <a:pt x="1411" y="113"/>
                          </a:lnTo>
                          <a:lnTo>
                            <a:pt x="1409" y="111"/>
                          </a:lnTo>
                          <a:lnTo>
                            <a:pt x="1407" y="111"/>
                          </a:lnTo>
                          <a:lnTo>
                            <a:pt x="1405" y="111"/>
                          </a:lnTo>
                          <a:lnTo>
                            <a:pt x="1405" y="113"/>
                          </a:lnTo>
                          <a:lnTo>
                            <a:pt x="1404" y="113"/>
                          </a:lnTo>
                          <a:lnTo>
                            <a:pt x="1404" y="110"/>
                          </a:lnTo>
                          <a:lnTo>
                            <a:pt x="1402" y="110"/>
                          </a:lnTo>
                          <a:lnTo>
                            <a:pt x="1400" y="110"/>
                          </a:lnTo>
                          <a:lnTo>
                            <a:pt x="1398" y="110"/>
                          </a:lnTo>
                          <a:lnTo>
                            <a:pt x="1397" y="111"/>
                          </a:lnTo>
                          <a:lnTo>
                            <a:pt x="1397" y="117"/>
                          </a:lnTo>
                          <a:lnTo>
                            <a:pt x="1395" y="117"/>
                          </a:lnTo>
                          <a:lnTo>
                            <a:pt x="1395" y="115"/>
                          </a:lnTo>
                          <a:lnTo>
                            <a:pt x="1391" y="115"/>
                          </a:lnTo>
                          <a:lnTo>
                            <a:pt x="1390" y="118"/>
                          </a:lnTo>
                          <a:lnTo>
                            <a:pt x="1390" y="122"/>
                          </a:lnTo>
                          <a:lnTo>
                            <a:pt x="1388" y="125"/>
                          </a:lnTo>
                          <a:lnTo>
                            <a:pt x="1386" y="127"/>
                          </a:lnTo>
                          <a:lnTo>
                            <a:pt x="1384" y="129"/>
                          </a:lnTo>
                          <a:lnTo>
                            <a:pt x="1379" y="131"/>
                          </a:lnTo>
                          <a:lnTo>
                            <a:pt x="1381" y="132"/>
                          </a:lnTo>
                          <a:lnTo>
                            <a:pt x="1381" y="134"/>
                          </a:lnTo>
                          <a:lnTo>
                            <a:pt x="1381" y="136"/>
                          </a:lnTo>
                          <a:lnTo>
                            <a:pt x="1383" y="136"/>
                          </a:lnTo>
                          <a:lnTo>
                            <a:pt x="1384" y="136"/>
                          </a:lnTo>
                          <a:lnTo>
                            <a:pt x="1384" y="134"/>
                          </a:lnTo>
                          <a:lnTo>
                            <a:pt x="1386" y="134"/>
                          </a:lnTo>
                          <a:lnTo>
                            <a:pt x="1386" y="138"/>
                          </a:lnTo>
                          <a:lnTo>
                            <a:pt x="1388" y="138"/>
                          </a:lnTo>
                          <a:lnTo>
                            <a:pt x="1388" y="139"/>
                          </a:lnTo>
                          <a:lnTo>
                            <a:pt x="1390" y="139"/>
                          </a:lnTo>
                          <a:lnTo>
                            <a:pt x="1391" y="139"/>
                          </a:lnTo>
                          <a:lnTo>
                            <a:pt x="1391" y="139"/>
                          </a:lnTo>
                          <a:lnTo>
                            <a:pt x="1391" y="139"/>
                          </a:lnTo>
                          <a:lnTo>
                            <a:pt x="1391" y="136"/>
                          </a:lnTo>
                          <a:lnTo>
                            <a:pt x="1393" y="136"/>
                          </a:lnTo>
                          <a:lnTo>
                            <a:pt x="1393" y="134"/>
                          </a:lnTo>
                          <a:lnTo>
                            <a:pt x="1397" y="134"/>
                          </a:lnTo>
                          <a:lnTo>
                            <a:pt x="1397" y="139"/>
                          </a:lnTo>
                          <a:lnTo>
                            <a:pt x="1395" y="139"/>
                          </a:lnTo>
                          <a:lnTo>
                            <a:pt x="1395" y="141"/>
                          </a:lnTo>
                          <a:lnTo>
                            <a:pt x="1397" y="141"/>
                          </a:lnTo>
                          <a:lnTo>
                            <a:pt x="1397" y="141"/>
                          </a:lnTo>
                          <a:lnTo>
                            <a:pt x="1398" y="141"/>
                          </a:lnTo>
                          <a:lnTo>
                            <a:pt x="1400" y="143"/>
                          </a:lnTo>
                          <a:lnTo>
                            <a:pt x="1400" y="143"/>
                          </a:lnTo>
                          <a:lnTo>
                            <a:pt x="1402" y="145"/>
                          </a:lnTo>
                          <a:lnTo>
                            <a:pt x="1402" y="146"/>
                          </a:lnTo>
                          <a:lnTo>
                            <a:pt x="1402" y="148"/>
                          </a:lnTo>
                          <a:lnTo>
                            <a:pt x="1405" y="148"/>
                          </a:lnTo>
                          <a:lnTo>
                            <a:pt x="1405" y="148"/>
                          </a:lnTo>
                          <a:lnTo>
                            <a:pt x="1407" y="148"/>
                          </a:lnTo>
                          <a:lnTo>
                            <a:pt x="1407" y="148"/>
                          </a:lnTo>
                          <a:lnTo>
                            <a:pt x="1409" y="148"/>
                          </a:lnTo>
                          <a:lnTo>
                            <a:pt x="1411" y="148"/>
                          </a:lnTo>
                          <a:lnTo>
                            <a:pt x="1412" y="146"/>
                          </a:lnTo>
                          <a:lnTo>
                            <a:pt x="1414" y="146"/>
                          </a:lnTo>
                          <a:lnTo>
                            <a:pt x="1412" y="145"/>
                          </a:lnTo>
                          <a:lnTo>
                            <a:pt x="1412" y="145"/>
                          </a:lnTo>
                          <a:lnTo>
                            <a:pt x="1412" y="143"/>
                          </a:lnTo>
                          <a:lnTo>
                            <a:pt x="1416" y="143"/>
                          </a:lnTo>
                          <a:lnTo>
                            <a:pt x="1418" y="145"/>
                          </a:lnTo>
                          <a:lnTo>
                            <a:pt x="1423" y="143"/>
                          </a:lnTo>
                          <a:lnTo>
                            <a:pt x="1425" y="141"/>
                          </a:lnTo>
                          <a:lnTo>
                            <a:pt x="1426" y="141"/>
                          </a:lnTo>
                          <a:lnTo>
                            <a:pt x="1430" y="141"/>
                          </a:lnTo>
                          <a:lnTo>
                            <a:pt x="1433" y="139"/>
                          </a:lnTo>
                          <a:lnTo>
                            <a:pt x="1435" y="139"/>
                          </a:lnTo>
                          <a:lnTo>
                            <a:pt x="1435" y="138"/>
                          </a:lnTo>
                          <a:lnTo>
                            <a:pt x="1430" y="138"/>
                          </a:lnTo>
                          <a:lnTo>
                            <a:pt x="1430" y="136"/>
                          </a:lnTo>
                          <a:lnTo>
                            <a:pt x="1430" y="136"/>
                          </a:lnTo>
                          <a:lnTo>
                            <a:pt x="1430" y="124"/>
                          </a:lnTo>
                          <a:lnTo>
                            <a:pt x="1426" y="122"/>
                          </a:lnTo>
                          <a:lnTo>
                            <a:pt x="1426" y="122"/>
                          </a:lnTo>
                          <a:lnTo>
                            <a:pt x="1423" y="118"/>
                          </a:lnTo>
                          <a:lnTo>
                            <a:pt x="1419" y="117"/>
                          </a:lnTo>
                          <a:lnTo>
                            <a:pt x="1419" y="115"/>
                          </a:lnTo>
                          <a:lnTo>
                            <a:pt x="1418" y="115"/>
                          </a:lnTo>
                          <a:close/>
                          <a:moveTo>
                            <a:pt x="1669" y="110"/>
                          </a:moveTo>
                          <a:lnTo>
                            <a:pt x="1669" y="111"/>
                          </a:lnTo>
                          <a:lnTo>
                            <a:pt x="1667" y="111"/>
                          </a:lnTo>
                          <a:lnTo>
                            <a:pt x="1667" y="113"/>
                          </a:lnTo>
                          <a:lnTo>
                            <a:pt x="1655" y="113"/>
                          </a:lnTo>
                          <a:lnTo>
                            <a:pt x="1657" y="117"/>
                          </a:lnTo>
                          <a:lnTo>
                            <a:pt x="1657" y="118"/>
                          </a:lnTo>
                          <a:lnTo>
                            <a:pt x="1658" y="118"/>
                          </a:lnTo>
                          <a:lnTo>
                            <a:pt x="1658" y="118"/>
                          </a:lnTo>
                          <a:lnTo>
                            <a:pt x="1658" y="118"/>
                          </a:lnTo>
                          <a:lnTo>
                            <a:pt x="1660" y="117"/>
                          </a:lnTo>
                          <a:lnTo>
                            <a:pt x="1662" y="118"/>
                          </a:lnTo>
                          <a:lnTo>
                            <a:pt x="1664" y="118"/>
                          </a:lnTo>
                          <a:lnTo>
                            <a:pt x="1664" y="122"/>
                          </a:lnTo>
                          <a:lnTo>
                            <a:pt x="1667" y="120"/>
                          </a:lnTo>
                          <a:lnTo>
                            <a:pt x="1671" y="118"/>
                          </a:lnTo>
                          <a:lnTo>
                            <a:pt x="1674" y="117"/>
                          </a:lnTo>
                          <a:lnTo>
                            <a:pt x="1676" y="115"/>
                          </a:lnTo>
                          <a:lnTo>
                            <a:pt x="1676" y="113"/>
                          </a:lnTo>
                          <a:lnTo>
                            <a:pt x="1678" y="111"/>
                          </a:lnTo>
                          <a:lnTo>
                            <a:pt x="1678" y="110"/>
                          </a:lnTo>
                          <a:lnTo>
                            <a:pt x="1669" y="110"/>
                          </a:lnTo>
                          <a:close/>
                          <a:moveTo>
                            <a:pt x="1653" y="117"/>
                          </a:moveTo>
                          <a:lnTo>
                            <a:pt x="1655" y="117"/>
                          </a:lnTo>
                          <a:lnTo>
                            <a:pt x="1653" y="115"/>
                          </a:lnTo>
                          <a:lnTo>
                            <a:pt x="1653" y="115"/>
                          </a:lnTo>
                          <a:lnTo>
                            <a:pt x="1653" y="115"/>
                          </a:lnTo>
                          <a:lnTo>
                            <a:pt x="1653" y="117"/>
                          </a:lnTo>
                          <a:close/>
                          <a:moveTo>
                            <a:pt x="1686" y="115"/>
                          </a:moveTo>
                          <a:lnTo>
                            <a:pt x="1681" y="115"/>
                          </a:lnTo>
                          <a:lnTo>
                            <a:pt x="1681" y="118"/>
                          </a:lnTo>
                          <a:lnTo>
                            <a:pt x="1681" y="118"/>
                          </a:lnTo>
                          <a:lnTo>
                            <a:pt x="1681" y="122"/>
                          </a:lnTo>
                          <a:lnTo>
                            <a:pt x="1685" y="120"/>
                          </a:lnTo>
                          <a:lnTo>
                            <a:pt x="1686" y="118"/>
                          </a:lnTo>
                          <a:lnTo>
                            <a:pt x="1686" y="115"/>
                          </a:lnTo>
                          <a:close/>
                          <a:moveTo>
                            <a:pt x="5106" y="118"/>
                          </a:moveTo>
                          <a:lnTo>
                            <a:pt x="5106" y="122"/>
                          </a:lnTo>
                          <a:lnTo>
                            <a:pt x="5106" y="122"/>
                          </a:lnTo>
                          <a:lnTo>
                            <a:pt x="5106" y="120"/>
                          </a:lnTo>
                          <a:lnTo>
                            <a:pt x="5106" y="120"/>
                          </a:lnTo>
                          <a:lnTo>
                            <a:pt x="5106" y="118"/>
                          </a:lnTo>
                          <a:close/>
                          <a:moveTo>
                            <a:pt x="1718" y="124"/>
                          </a:moveTo>
                          <a:lnTo>
                            <a:pt x="1718" y="124"/>
                          </a:lnTo>
                          <a:lnTo>
                            <a:pt x="1718" y="124"/>
                          </a:lnTo>
                          <a:lnTo>
                            <a:pt x="1718" y="120"/>
                          </a:lnTo>
                          <a:lnTo>
                            <a:pt x="1716" y="120"/>
                          </a:lnTo>
                          <a:lnTo>
                            <a:pt x="1714" y="120"/>
                          </a:lnTo>
                          <a:lnTo>
                            <a:pt x="1713" y="122"/>
                          </a:lnTo>
                          <a:lnTo>
                            <a:pt x="1711" y="122"/>
                          </a:lnTo>
                          <a:lnTo>
                            <a:pt x="1713" y="124"/>
                          </a:lnTo>
                          <a:lnTo>
                            <a:pt x="1718" y="124"/>
                          </a:lnTo>
                          <a:close/>
                          <a:moveTo>
                            <a:pt x="3050" y="139"/>
                          </a:moveTo>
                          <a:lnTo>
                            <a:pt x="3053" y="139"/>
                          </a:lnTo>
                          <a:lnTo>
                            <a:pt x="3053" y="138"/>
                          </a:lnTo>
                          <a:lnTo>
                            <a:pt x="3055" y="136"/>
                          </a:lnTo>
                          <a:lnTo>
                            <a:pt x="3057" y="136"/>
                          </a:lnTo>
                          <a:lnTo>
                            <a:pt x="3058" y="136"/>
                          </a:lnTo>
                          <a:lnTo>
                            <a:pt x="3058" y="136"/>
                          </a:lnTo>
                          <a:lnTo>
                            <a:pt x="3058" y="136"/>
                          </a:lnTo>
                          <a:lnTo>
                            <a:pt x="3062" y="136"/>
                          </a:lnTo>
                          <a:lnTo>
                            <a:pt x="3062" y="132"/>
                          </a:lnTo>
                          <a:lnTo>
                            <a:pt x="3064" y="131"/>
                          </a:lnTo>
                          <a:lnTo>
                            <a:pt x="3064" y="127"/>
                          </a:lnTo>
                          <a:lnTo>
                            <a:pt x="3064" y="124"/>
                          </a:lnTo>
                          <a:lnTo>
                            <a:pt x="3062" y="122"/>
                          </a:lnTo>
                          <a:lnTo>
                            <a:pt x="3062" y="120"/>
                          </a:lnTo>
                          <a:lnTo>
                            <a:pt x="3062" y="120"/>
                          </a:lnTo>
                          <a:lnTo>
                            <a:pt x="3060" y="122"/>
                          </a:lnTo>
                          <a:lnTo>
                            <a:pt x="3060" y="122"/>
                          </a:lnTo>
                          <a:lnTo>
                            <a:pt x="3058" y="124"/>
                          </a:lnTo>
                          <a:lnTo>
                            <a:pt x="3057" y="124"/>
                          </a:lnTo>
                          <a:lnTo>
                            <a:pt x="3055" y="124"/>
                          </a:lnTo>
                          <a:lnTo>
                            <a:pt x="3055" y="127"/>
                          </a:lnTo>
                          <a:lnTo>
                            <a:pt x="3051" y="127"/>
                          </a:lnTo>
                          <a:lnTo>
                            <a:pt x="3050" y="132"/>
                          </a:lnTo>
                          <a:lnTo>
                            <a:pt x="3051" y="134"/>
                          </a:lnTo>
                          <a:lnTo>
                            <a:pt x="3051" y="134"/>
                          </a:lnTo>
                          <a:lnTo>
                            <a:pt x="3051" y="136"/>
                          </a:lnTo>
                          <a:lnTo>
                            <a:pt x="3050" y="136"/>
                          </a:lnTo>
                          <a:lnTo>
                            <a:pt x="3050" y="139"/>
                          </a:lnTo>
                          <a:close/>
                          <a:moveTo>
                            <a:pt x="1360" y="125"/>
                          </a:moveTo>
                          <a:lnTo>
                            <a:pt x="1360" y="124"/>
                          </a:lnTo>
                          <a:lnTo>
                            <a:pt x="1360" y="122"/>
                          </a:lnTo>
                          <a:lnTo>
                            <a:pt x="1358" y="122"/>
                          </a:lnTo>
                          <a:lnTo>
                            <a:pt x="1358" y="124"/>
                          </a:lnTo>
                          <a:lnTo>
                            <a:pt x="1358" y="125"/>
                          </a:lnTo>
                          <a:lnTo>
                            <a:pt x="1360" y="125"/>
                          </a:lnTo>
                          <a:close/>
                          <a:moveTo>
                            <a:pt x="1679" y="127"/>
                          </a:moveTo>
                          <a:lnTo>
                            <a:pt x="1678" y="122"/>
                          </a:lnTo>
                          <a:lnTo>
                            <a:pt x="1676" y="122"/>
                          </a:lnTo>
                          <a:lnTo>
                            <a:pt x="1676" y="122"/>
                          </a:lnTo>
                          <a:lnTo>
                            <a:pt x="1676" y="124"/>
                          </a:lnTo>
                          <a:lnTo>
                            <a:pt x="1676" y="124"/>
                          </a:lnTo>
                          <a:lnTo>
                            <a:pt x="1678" y="125"/>
                          </a:lnTo>
                          <a:lnTo>
                            <a:pt x="1678" y="127"/>
                          </a:lnTo>
                          <a:lnTo>
                            <a:pt x="1679" y="127"/>
                          </a:lnTo>
                          <a:close/>
                          <a:moveTo>
                            <a:pt x="3516" y="139"/>
                          </a:moveTo>
                          <a:lnTo>
                            <a:pt x="3517" y="138"/>
                          </a:lnTo>
                          <a:lnTo>
                            <a:pt x="3519" y="136"/>
                          </a:lnTo>
                          <a:lnTo>
                            <a:pt x="3519" y="132"/>
                          </a:lnTo>
                          <a:lnTo>
                            <a:pt x="3521" y="132"/>
                          </a:lnTo>
                          <a:lnTo>
                            <a:pt x="3521" y="131"/>
                          </a:lnTo>
                          <a:lnTo>
                            <a:pt x="3521" y="129"/>
                          </a:lnTo>
                          <a:lnTo>
                            <a:pt x="3519" y="127"/>
                          </a:lnTo>
                          <a:lnTo>
                            <a:pt x="3519" y="125"/>
                          </a:lnTo>
                          <a:lnTo>
                            <a:pt x="3516" y="125"/>
                          </a:lnTo>
                          <a:lnTo>
                            <a:pt x="3516" y="124"/>
                          </a:lnTo>
                          <a:lnTo>
                            <a:pt x="3514" y="124"/>
                          </a:lnTo>
                          <a:lnTo>
                            <a:pt x="3512" y="124"/>
                          </a:lnTo>
                          <a:lnTo>
                            <a:pt x="3510" y="124"/>
                          </a:lnTo>
                          <a:lnTo>
                            <a:pt x="3509" y="124"/>
                          </a:lnTo>
                          <a:lnTo>
                            <a:pt x="3509" y="124"/>
                          </a:lnTo>
                          <a:lnTo>
                            <a:pt x="3507" y="125"/>
                          </a:lnTo>
                          <a:lnTo>
                            <a:pt x="3505" y="125"/>
                          </a:lnTo>
                          <a:lnTo>
                            <a:pt x="3503" y="127"/>
                          </a:lnTo>
                          <a:lnTo>
                            <a:pt x="3503" y="134"/>
                          </a:lnTo>
                          <a:lnTo>
                            <a:pt x="3503" y="134"/>
                          </a:lnTo>
                          <a:lnTo>
                            <a:pt x="3505" y="138"/>
                          </a:lnTo>
                          <a:lnTo>
                            <a:pt x="3505" y="139"/>
                          </a:lnTo>
                          <a:lnTo>
                            <a:pt x="3507" y="141"/>
                          </a:lnTo>
                          <a:lnTo>
                            <a:pt x="3509" y="141"/>
                          </a:lnTo>
                          <a:lnTo>
                            <a:pt x="3510" y="143"/>
                          </a:lnTo>
                          <a:lnTo>
                            <a:pt x="3514" y="143"/>
                          </a:lnTo>
                          <a:lnTo>
                            <a:pt x="3514" y="141"/>
                          </a:lnTo>
                          <a:lnTo>
                            <a:pt x="3514" y="141"/>
                          </a:lnTo>
                          <a:lnTo>
                            <a:pt x="3516" y="139"/>
                          </a:lnTo>
                          <a:lnTo>
                            <a:pt x="3516" y="139"/>
                          </a:lnTo>
                          <a:close/>
                          <a:moveTo>
                            <a:pt x="5109" y="129"/>
                          </a:moveTo>
                          <a:lnTo>
                            <a:pt x="5109" y="127"/>
                          </a:lnTo>
                          <a:lnTo>
                            <a:pt x="5107" y="127"/>
                          </a:lnTo>
                          <a:lnTo>
                            <a:pt x="5107" y="131"/>
                          </a:lnTo>
                          <a:lnTo>
                            <a:pt x="5109" y="131"/>
                          </a:lnTo>
                          <a:lnTo>
                            <a:pt x="5109" y="129"/>
                          </a:lnTo>
                          <a:lnTo>
                            <a:pt x="5109" y="129"/>
                          </a:lnTo>
                          <a:lnTo>
                            <a:pt x="5109" y="129"/>
                          </a:lnTo>
                          <a:close/>
                          <a:moveTo>
                            <a:pt x="1367" y="136"/>
                          </a:moveTo>
                          <a:lnTo>
                            <a:pt x="1369" y="131"/>
                          </a:lnTo>
                          <a:lnTo>
                            <a:pt x="1367" y="131"/>
                          </a:lnTo>
                          <a:lnTo>
                            <a:pt x="1365" y="132"/>
                          </a:lnTo>
                          <a:lnTo>
                            <a:pt x="1360" y="131"/>
                          </a:lnTo>
                          <a:lnTo>
                            <a:pt x="1360" y="134"/>
                          </a:lnTo>
                          <a:lnTo>
                            <a:pt x="1360" y="134"/>
                          </a:lnTo>
                          <a:lnTo>
                            <a:pt x="1360" y="136"/>
                          </a:lnTo>
                          <a:lnTo>
                            <a:pt x="1363" y="134"/>
                          </a:lnTo>
                          <a:lnTo>
                            <a:pt x="1363" y="136"/>
                          </a:lnTo>
                          <a:lnTo>
                            <a:pt x="1367" y="136"/>
                          </a:lnTo>
                          <a:close/>
                          <a:moveTo>
                            <a:pt x="3046" y="131"/>
                          </a:moveTo>
                          <a:lnTo>
                            <a:pt x="3046" y="131"/>
                          </a:lnTo>
                          <a:lnTo>
                            <a:pt x="3046" y="131"/>
                          </a:lnTo>
                          <a:lnTo>
                            <a:pt x="3044" y="132"/>
                          </a:lnTo>
                          <a:lnTo>
                            <a:pt x="3046" y="132"/>
                          </a:lnTo>
                          <a:lnTo>
                            <a:pt x="3046" y="131"/>
                          </a:lnTo>
                          <a:close/>
                          <a:moveTo>
                            <a:pt x="3043" y="136"/>
                          </a:moveTo>
                          <a:lnTo>
                            <a:pt x="3044" y="136"/>
                          </a:lnTo>
                          <a:lnTo>
                            <a:pt x="3044" y="134"/>
                          </a:lnTo>
                          <a:lnTo>
                            <a:pt x="3044" y="132"/>
                          </a:lnTo>
                          <a:lnTo>
                            <a:pt x="3044" y="132"/>
                          </a:lnTo>
                          <a:lnTo>
                            <a:pt x="3043" y="136"/>
                          </a:lnTo>
                          <a:close/>
                          <a:moveTo>
                            <a:pt x="1348" y="139"/>
                          </a:moveTo>
                          <a:lnTo>
                            <a:pt x="1348" y="139"/>
                          </a:lnTo>
                          <a:lnTo>
                            <a:pt x="1349" y="138"/>
                          </a:lnTo>
                          <a:lnTo>
                            <a:pt x="1348" y="138"/>
                          </a:lnTo>
                          <a:lnTo>
                            <a:pt x="1348" y="136"/>
                          </a:lnTo>
                          <a:lnTo>
                            <a:pt x="1348" y="136"/>
                          </a:lnTo>
                          <a:lnTo>
                            <a:pt x="1346" y="136"/>
                          </a:lnTo>
                          <a:lnTo>
                            <a:pt x="1344" y="138"/>
                          </a:lnTo>
                          <a:lnTo>
                            <a:pt x="1341" y="138"/>
                          </a:lnTo>
                          <a:lnTo>
                            <a:pt x="1341" y="141"/>
                          </a:lnTo>
                          <a:lnTo>
                            <a:pt x="1343" y="141"/>
                          </a:lnTo>
                          <a:lnTo>
                            <a:pt x="1343" y="143"/>
                          </a:lnTo>
                          <a:lnTo>
                            <a:pt x="1344" y="141"/>
                          </a:lnTo>
                          <a:lnTo>
                            <a:pt x="1348" y="139"/>
                          </a:lnTo>
                          <a:close/>
                          <a:moveTo>
                            <a:pt x="1676" y="145"/>
                          </a:moveTo>
                          <a:lnTo>
                            <a:pt x="1674" y="141"/>
                          </a:lnTo>
                          <a:lnTo>
                            <a:pt x="1671" y="139"/>
                          </a:lnTo>
                          <a:lnTo>
                            <a:pt x="1669" y="139"/>
                          </a:lnTo>
                          <a:lnTo>
                            <a:pt x="1665" y="139"/>
                          </a:lnTo>
                          <a:lnTo>
                            <a:pt x="1665" y="145"/>
                          </a:lnTo>
                          <a:lnTo>
                            <a:pt x="1669" y="145"/>
                          </a:lnTo>
                          <a:lnTo>
                            <a:pt x="1671" y="145"/>
                          </a:lnTo>
                          <a:lnTo>
                            <a:pt x="1672" y="145"/>
                          </a:lnTo>
                          <a:lnTo>
                            <a:pt x="1676" y="145"/>
                          </a:lnTo>
                          <a:close/>
                          <a:moveTo>
                            <a:pt x="3032" y="160"/>
                          </a:moveTo>
                          <a:lnTo>
                            <a:pt x="3032" y="157"/>
                          </a:lnTo>
                          <a:lnTo>
                            <a:pt x="3034" y="157"/>
                          </a:lnTo>
                          <a:lnTo>
                            <a:pt x="3034" y="159"/>
                          </a:lnTo>
                          <a:lnTo>
                            <a:pt x="3034" y="159"/>
                          </a:lnTo>
                          <a:lnTo>
                            <a:pt x="3036" y="159"/>
                          </a:lnTo>
                          <a:lnTo>
                            <a:pt x="3039" y="153"/>
                          </a:lnTo>
                          <a:lnTo>
                            <a:pt x="3041" y="153"/>
                          </a:lnTo>
                          <a:lnTo>
                            <a:pt x="3044" y="152"/>
                          </a:lnTo>
                          <a:lnTo>
                            <a:pt x="3044" y="150"/>
                          </a:lnTo>
                          <a:lnTo>
                            <a:pt x="3044" y="150"/>
                          </a:lnTo>
                          <a:lnTo>
                            <a:pt x="3046" y="148"/>
                          </a:lnTo>
                          <a:lnTo>
                            <a:pt x="3046" y="145"/>
                          </a:lnTo>
                          <a:lnTo>
                            <a:pt x="3044" y="145"/>
                          </a:lnTo>
                          <a:lnTo>
                            <a:pt x="3044" y="143"/>
                          </a:lnTo>
                          <a:lnTo>
                            <a:pt x="3044" y="143"/>
                          </a:lnTo>
                          <a:lnTo>
                            <a:pt x="3039" y="143"/>
                          </a:lnTo>
                          <a:lnTo>
                            <a:pt x="3039" y="146"/>
                          </a:lnTo>
                          <a:lnTo>
                            <a:pt x="3036" y="146"/>
                          </a:lnTo>
                          <a:lnTo>
                            <a:pt x="3036" y="145"/>
                          </a:lnTo>
                          <a:lnTo>
                            <a:pt x="3036" y="145"/>
                          </a:lnTo>
                          <a:lnTo>
                            <a:pt x="3036" y="139"/>
                          </a:lnTo>
                          <a:lnTo>
                            <a:pt x="3032" y="139"/>
                          </a:lnTo>
                          <a:lnTo>
                            <a:pt x="3029" y="150"/>
                          </a:lnTo>
                          <a:lnTo>
                            <a:pt x="3025" y="152"/>
                          </a:lnTo>
                          <a:lnTo>
                            <a:pt x="3025" y="153"/>
                          </a:lnTo>
                          <a:lnTo>
                            <a:pt x="3023" y="155"/>
                          </a:lnTo>
                          <a:lnTo>
                            <a:pt x="3023" y="159"/>
                          </a:lnTo>
                          <a:lnTo>
                            <a:pt x="3025" y="157"/>
                          </a:lnTo>
                          <a:lnTo>
                            <a:pt x="3027" y="157"/>
                          </a:lnTo>
                          <a:lnTo>
                            <a:pt x="3029" y="157"/>
                          </a:lnTo>
                          <a:lnTo>
                            <a:pt x="3029" y="160"/>
                          </a:lnTo>
                          <a:lnTo>
                            <a:pt x="3032" y="160"/>
                          </a:lnTo>
                          <a:close/>
                          <a:moveTo>
                            <a:pt x="1294" y="145"/>
                          </a:moveTo>
                          <a:lnTo>
                            <a:pt x="1297" y="146"/>
                          </a:lnTo>
                          <a:lnTo>
                            <a:pt x="1301" y="148"/>
                          </a:lnTo>
                          <a:lnTo>
                            <a:pt x="1302" y="148"/>
                          </a:lnTo>
                          <a:lnTo>
                            <a:pt x="1302" y="148"/>
                          </a:lnTo>
                          <a:lnTo>
                            <a:pt x="1304" y="148"/>
                          </a:lnTo>
                          <a:lnTo>
                            <a:pt x="1306" y="145"/>
                          </a:lnTo>
                          <a:lnTo>
                            <a:pt x="1304" y="145"/>
                          </a:lnTo>
                          <a:lnTo>
                            <a:pt x="1304" y="143"/>
                          </a:lnTo>
                          <a:lnTo>
                            <a:pt x="1302" y="143"/>
                          </a:lnTo>
                          <a:lnTo>
                            <a:pt x="1301" y="143"/>
                          </a:lnTo>
                          <a:lnTo>
                            <a:pt x="1297" y="145"/>
                          </a:lnTo>
                          <a:lnTo>
                            <a:pt x="1294" y="145"/>
                          </a:lnTo>
                          <a:close/>
                          <a:moveTo>
                            <a:pt x="3025" y="143"/>
                          </a:moveTo>
                          <a:lnTo>
                            <a:pt x="3023" y="143"/>
                          </a:lnTo>
                          <a:lnTo>
                            <a:pt x="3020" y="145"/>
                          </a:lnTo>
                          <a:lnTo>
                            <a:pt x="3020" y="145"/>
                          </a:lnTo>
                          <a:lnTo>
                            <a:pt x="3020" y="146"/>
                          </a:lnTo>
                          <a:lnTo>
                            <a:pt x="3025" y="148"/>
                          </a:lnTo>
                          <a:lnTo>
                            <a:pt x="3025" y="143"/>
                          </a:lnTo>
                          <a:close/>
                          <a:moveTo>
                            <a:pt x="1744" y="145"/>
                          </a:moveTo>
                          <a:lnTo>
                            <a:pt x="1744" y="146"/>
                          </a:lnTo>
                          <a:lnTo>
                            <a:pt x="1744" y="148"/>
                          </a:lnTo>
                          <a:lnTo>
                            <a:pt x="1744" y="150"/>
                          </a:lnTo>
                          <a:lnTo>
                            <a:pt x="1744" y="152"/>
                          </a:lnTo>
                          <a:lnTo>
                            <a:pt x="1747" y="152"/>
                          </a:lnTo>
                          <a:lnTo>
                            <a:pt x="1747" y="150"/>
                          </a:lnTo>
                          <a:lnTo>
                            <a:pt x="1747" y="146"/>
                          </a:lnTo>
                          <a:lnTo>
                            <a:pt x="1746" y="145"/>
                          </a:lnTo>
                          <a:lnTo>
                            <a:pt x="1746" y="145"/>
                          </a:lnTo>
                          <a:lnTo>
                            <a:pt x="1744" y="145"/>
                          </a:lnTo>
                          <a:close/>
                          <a:moveTo>
                            <a:pt x="2060" y="150"/>
                          </a:moveTo>
                          <a:lnTo>
                            <a:pt x="2056" y="150"/>
                          </a:lnTo>
                          <a:lnTo>
                            <a:pt x="2058" y="150"/>
                          </a:lnTo>
                          <a:lnTo>
                            <a:pt x="2058" y="150"/>
                          </a:lnTo>
                          <a:lnTo>
                            <a:pt x="2060" y="152"/>
                          </a:lnTo>
                          <a:lnTo>
                            <a:pt x="2060" y="150"/>
                          </a:lnTo>
                          <a:close/>
                          <a:moveTo>
                            <a:pt x="3629" y="152"/>
                          </a:moveTo>
                          <a:lnTo>
                            <a:pt x="3631" y="152"/>
                          </a:lnTo>
                          <a:lnTo>
                            <a:pt x="3631" y="152"/>
                          </a:lnTo>
                          <a:lnTo>
                            <a:pt x="3633" y="152"/>
                          </a:lnTo>
                          <a:lnTo>
                            <a:pt x="3633" y="152"/>
                          </a:lnTo>
                          <a:lnTo>
                            <a:pt x="3633" y="150"/>
                          </a:lnTo>
                          <a:lnTo>
                            <a:pt x="3629" y="150"/>
                          </a:lnTo>
                          <a:lnTo>
                            <a:pt x="3629" y="152"/>
                          </a:lnTo>
                          <a:close/>
                          <a:moveTo>
                            <a:pt x="1376" y="159"/>
                          </a:moveTo>
                          <a:lnTo>
                            <a:pt x="1374" y="152"/>
                          </a:lnTo>
                          <a:lnTo>
                            <a:pt x="1372" y="152"/>
                          </a:lnTo>
                          <a:lnTo>
                            <a:pt x="1372" y="155"/>
                          </a:lnTo>
                          <a:lnTo>
                            <a:pt x="1374" y="157"/>
                          </a:lnTo>
                          <a:lnTo>
                            <a:pt x="1374" y="159"/>
                          </a:lnTo>
                          <a:lnTo>
                            <a:pt x="1376" y="159"/>
                          </a:lnTo>
                          <a:close/>
                          <a:moveTo>
                            <a:pt x="1711" y="169"/>
                          </a:moveTo>
                          <a:lnTo>
                            <a:pt x="1711" y="169"/>
                          </a:lnTo>
                          <a:lnTo>
                            <a:pt x="1711" y="173"/>
                          </a:lnTo>
                          <a:lnTo>
                            <a:pt x="1713" y="173"/>
                          </a:lnTo>
                          <a:lnTo>
                            <a:pt x="1714" y="173"/>
                          </a:lnTo>
                          <a:lnTo>
                            <a:pt x="1716" y="174"/>
                          </a:lnTo>
                          <a:lnTo>
                            <a:pt x="1718" y="176"/>
                          </a:lnTo>
                          <a:lnTo>
                            <a:pt x="1718" y="174"/>
                          </a:lnTo>
                          <a:lnTo>
                            <a:pt x="1721" y="174"/>
                          </a:lnTo>
                          <a:lnTo>
                            <a:pt x="1723" y="173"/>
                          </a:lnTo>
                          <a:lnTo>
                            <a:pt x="1725" y="171"/>
                          </a:lnTo>
                          <a:lnTo>
                            <a:pt x="1725" y="169"/>
                          </a:lnTo>
                          <a:lnTo>
                            <a:pt x="1727" y="167"/>
                          </a:lnTo>
                          <a:lnTo>
                            <a:pt x="1727" y="164"/>
                          </a:lnTo>
                          <a:lnTo>
                            <a:pt x="1728" y="162"/>
                          </a:lnTo>
                          <a:lnTo>
                            <a:pt x="1728" y="159"/>
                          </a:lnTo>
                          <a:lnTo>
                            <a:pt x="1727" y="157"/>
                          </a:lnTo>
                          <a:lnTo>
                            <a:pt x="1725" y="157"/>
                          </a:lnTo>
                          <a:lnTo>
                            <a:pt x="1725" y="157"/>
                          </a:lnTo>
                          <a:lnTo>
                            <a:pt x="1723" y="157"/>
                          </a:lnTo>
                          <a:lnTo>
                            <a:pt x="1723" y="153"/>
                          </a:lnTo>
                          <a:lnTo>
                            <a:pt x="1723" y="153"/>
                          </a:lnTo>
                          <a:lnTo>
                            <a:pt x="1721" y="152"/>
                          </a:lnTo>
                          <a:lnTo>
                            <a:pt x="1718" y="153"/>
                          </a:lnTo>
                          <a:lnTo>
                            <a:pt x="1716" y="153"/>
                          </a:lnTo>
                          <a:lnTo>
                            <a:pt x="1713" y="153"/>
                          </a:lnTo>
                          <a:lnTo>
                            <a:pt x="1711" y="159"/>
                          </a:lnTo>
                          <a:lnTo>
                            <a:pt x="1709" y="160"/>
                          </a:lnTo>
                          <a:lnTo>
                            <a:pt x="1709" y="166"/>
                          </a:lnTo>
                          <a:lnTo>
                            <a:pt x="1711" y="169"/>
                          </a:lnTo>
                          <a:close/>
                          <a:moveTo>
                            <a:pt x="412" y="153"/>
                          </a:moveTo>
                          <a:lnTo>
                            <a:pt x="414" y="155"/>
                          </a:lnTo>
                          <a:lnTo>
                            <a:pt x="414" y="155"/>
                          </a:lnTo>
                          <a:lnTo>
                            <a:pt x="416" y="155"/>
                          </a:lnTo>
                          <a:lnTo>
                            <a:pt x="416" y="153"/>
                          </a:lnTo>
                          <a:lnTo>
                            <a:pt x="412" y="153"/>
                          </a:lnTo>
                          <a:close/>
                          <a:moveTo>
                            <a:pt x="3020" y="159"/>
                          </a:moveTo>
                          <a:lnTo>
                            <a:pt x="3022" y="157"/>
                          </a:lnTo>
                          <a:lnTo>
                            <a:pt x="3022" y="155"/>
                          </a:lnTo>
                          <a:lnTo>
                            <a:pt x="3020" y="155"/>
                          </a:lnTo>
                          <a:lnTo>
                            <a:pt x="3020" y="153"/>
                          </a:lnTo>
                          <a:lnTo>
                            <a:pt x="3016" y="157"/>
                          </a:lnTo>
                          <a:lnTo>
                            <a:pt x="3015" y="160"/>
                          </a:lnTo>
                          <a:lnTo>
                            <a:pt x="3011" y="162"/>
                          </a:lnTo>
                          <a:lnTo>
                            <a:pt x="3011" y="164"/>
                          </a:lnTo>
                          <a:lnTo>
                            <a:pt x="3011" y="164"/>
                          </a:lnTo>
                          <a:lnTo>
                            <a:pt x="3011" y="164"/>
                          </a:lnTo>
                          <a:lnTo>
                            <a:pt x="3015" y="162"/>
                          </a:lnTo>
                          <a:lnTo>
                            <a:pt x="3018" y="160"/>
                          </a:lnTo>
                          <a:lnTo>
                            <a:pt x="3020" y="159"/>
                          </a:lnTo>
                          <a:close/>
                          <a:moveTo>
                            <a:pt x="1739" y="166"/>
                          </a:moveTo>
                          <a:lnTo>
                            <a:pt x="1747" y="166"/>
                          </a:lnTo>
                          <a:lnTo>
                            <a:pt x="1747" y="164"/>
                          </a:lnTo>
                          <a:lnTo>
                            <a:pt x="1747" y="164"/>
                          </a:lnTo>
                          <a:lnTo>
                            <a:pt x="1747" y="164"/>
                          </a:lnTo>
                          <a:lnTo>
                            <a:pt x="1747" y="160"/>
                          </a:lnTo>
                          <a:lnTo>
                            <a:pt x="1747" y="160"/>
                          </a:lnTo>
                          <a:lnTo>
                            <a:pt x="1747" y="159"/>
                          </a:lnTo>
                          <a:lnTo>
                            <a:pt x="1746" y="159"/>
                          </a:lnTo>
                          <a:lnTo>
                            <a:pt x="1746" y="159"/>
                          </a:lnTo>
                          <a:lnTo>
                            <a:pt x="1744" y="157"/>
                          </a:lnTo>
                          <a:lnTo>
                            <a:pt x="1742" y="159"/>
                          </a:lnTo>
                          <a:lnTo>
                            <a:pt x="1740" y="159"/>
                          </a:lnTo>
                          <a:lnTo>
                            <a:pt x="1740" y="159"/>
                          </a:lnTo>
                          <a:lnTo>
                            <a:pt x="1739" y="160"/>
                          </a:lnTo>
                          <a:lnTo>
                            <a:pt x="1739" y="162"/>
                          </a:lnTo>
                          <a:lnTo>
                            <a:pt x="1739" y="166"/>
                          </a:lnTo>
                          <a:close/>
                          <a:moveTo>
                            <a:pt x="1381" y="162"/>
                          </a:moveTo>
                          <a:lnTo>
                            <a:pt x="1381" y="160"/>
                          </a:lnTo>
                          <a:lnTo>
                            <a:pt x="1379" y="159"/>
                          </a:lnTo>
                          <a:lnTo>
                            <a:pt x="1379" y="160"/>
                          </a:lnTo>
                          <a:lnTo>
                            <a:pt x="1381" y="162"/>
                          </a:lnTo>
                          <a:close/>
                          <a:moveTo>
                            <a:pt x="3006" y="166"/>
                          </a:moveTo>
                          <a:lnTo>
                            <a:pt x="3008" y="166"/>
                          </a:lnTo>
                          <a:lnTo>
                            <a:pt x="3006" y="166"/>
                          </a:lnTo>
                          <a:lnTo>
                            <a:pt x="3006" y="164"/>
                          </a:lnTo>
                          <a:lnTo>
                            <a:pt x="3004" y="162"/>
                          </a:lnTo>
                          <a:lnTo>
                            <a:pt x="3002" y="162"/>
                          </a:lnTo>
                          <a:lnTo>
                            <a:pt x="3002" y="164"/>
                          </a:lnTo>
                          <a:lnTo>
                            <a:pt x="3002" y="164"/>
                          </a:lnTo>
                          <a:lnTo>
                            <a:pt x="3001" y="166"/>
                          </a:lnTo>
                          <a:lnTo>
                            <a:pt x="3002" y="167"/>
                          </a:lnTo>
                          <a:lnTo>
                            <a:pt x="3006" y="167"/>
                          </a:lnTo>
                          <a:lnTo>
                            <a:pt x="3006" y="166"/>
                          </a:lnTo>
                          <a:close/>
                          <a:moveTo>
                            <a:pt x="5568" y="169"/>
                          </a:moveTo>
                          <a:lnTo>
                            <a:pt x="5568" y="167"/>
                          </a:lnTo>
                          <a:lnTo>
                            <a:pt x="5565" y="167"/>
                          </a:lnTo>
                          <a:lnTo>
                            <a:pt x="5567" y="167"/>
                          </a:lnTo>
                          <a:lnTo>
                            <a:pt x="5567" y="169"/>
                          </a:lnTo>
                          <a:lnTo>
                            <a:pt x="5568" y="169"/>
                          </a:lnTo>
                          <a:close/>
                          <a:moveTo>
                            <a:pt x="1562" y="176"/>
                          </a:moveTo>
                          <a:lnTo>
                            <a:pt x="1562" y="171"/>
                          </a:lnTo>
                          <a:lnTo>
                            <a:pt x="1559" y="173"/>
                          </a:lnTo>
                          <a:lnTo>
                            <a:pt x="1561" y="174"/>
                          </a:lnTo>
                          <a:lnTo>
                            <a:pt x="1561" y="174"/>
                          </a:lnTo>
                          <a:lnTo>
                            <a:pt x="1562" y="176"/>
                          </a:lnTo>
                          <a:close/>
                          <a:moveTo>
                            <a:pt x="472" y="195"/>
                          </a:moveTo>
                          <a:lnTo>
                            <a:pt x="472" y="192"/>
                          </a:lnTo>
                          <a:lnTo>
                            <a:pt x="470" y="192"/>
                          </a:lnTo>
                          <a:lnTo>
                            <a:pt x="470" y="194"/>
                          </a:lnTo>
                          <a:lnTo>
                            <a:pt x="470" y="194"/>
                          </a:lnTo>
                          <a:lnTo>
                            <a:pt x="472" y="194"/>
                          </a:lnTo>
                          <a:lnTo>
                            <a:pt x="472" y="195"/>
                          </a:lnTo>
                          <a:lnTo>
                            <a:pt x="472" y="195"/>
                          </a:lnTo>
                          <a:close/>
                          <a:moveTo>
                            <a:pt x="2482" y="202"/>
                          </a:moveTo>
                          <a:lnTo>
                            <a:pt x="2479" y="202"/>
                          </a:lnTo>
                          <a:lnTo>
                            <a:pt x="2477" y="204"/>
                          </a:lnTo>
                          <a:lnTo>
                            <a:pt x="2477" y="206"/>
                          </a:lnTo>
                          <a:lnTo>
                            <a:pt x="2479" y="206"/>
                          </a:lnTo>
                          <a:lnTo>
                            <a:pt x="2482" y="206"/>
                          </a:lnTo>
                          <a:lnTo>
                            <a:pt x="2486" y="206"/>
                          </a:lnTo>
                          <a:lnTo>
                            <a:pt x="2491" y="206"/>
                          </a:lnTo>
                          <a:lnTo>
                            <a:pt x="2491" y="206"/>
                          </a:lnTo>
                          <a:lnTo>
                            <a:pt x="2491" y="206"/>
                          </a:lnTo>
                          <a:lnTo>
                            <a:pt x="2489" y="202"/>
                          </a:lnTo>
                          <a:lnTo>
                            <a:pt x="2488" y="202"/>
                          </a:lnTo>
                          <a:lnTo>
                            <a:pt x="2484" y="202"/>
                          </a:lnTo>
                          <a:lnTo>
                            <a:pt x="2482" y="202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9" name="Freeform 13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619582" y="2393540"/>
                      <a:ext cx="8071982" cy="585440"/>
                    </a:xfrm>
                    <a:custGeom>
                      <a:avLst/>
                      <a:gdLst>
                        <a:gd name="T0" fmla="*/ 2257 w 5264"/>
                        <a:gd name="T1" fmla="*/ 51 h 391"/>
                        <a:gd name="T2" fmla="*/ 2257 w 5264"/>
                        <a:gd name="T3" fmla="*/ 25 h 391"/>
                        <a:gd name="T4" fmla="*/ 2231 w 5264"/>
                        <a:gd name="T5" fmla="*/ 11 h 391"/>
                        <a:gd name="T6" fmla="*/ 2196 w 5264"/>
                        <a:gd name="T7" fmla="*/ 11 h 391"/>
                        <a:gd name="T8" fmla="*/ 2163 w 5264"/>
                        <a:gd name="T9" fmla="*/ 19 h 391"/>
                        <a:gd name="T10" fmla="*/ 2137 w 5264"/>
                        <a:gd name="T11" fmla="*/ 12 h 391"/>
                        <a:gd name="T12" fmla="*/ 2149 w 5264"/>
                        <a:gd name="T13" fmla="*/ 30 h 391"/>
                        <a:gd name="T14" fmla="*/ 2151 w 5264"/>
                        <a:gd name="T15" fmla="*/ 49 h 391"/>
                        <a:gd name="T16" fmla="*/ 2154 w 5264"/>
                        <a:gd name="T17" fmla="*/ 67 h 391"/>
                        <a:gd name="T18" fmla="*/ 2208 w 5264"/>
                        <a:gd name="T19" fmla="*/ 68 h 391"/>
                        <a:gd name="T20" fmla="*/ 1281 w 5264"/>
                        <a:gd name="T21" fmla="*/ 60 h 391"/>
                        <a:gd name="T22" fmla="*/ 1243 w 5264"/>
                        <a:gd name="T23" fmla="*/ 25 h 391"/>
                        <a:gd name="T24" fmla="*/ 1252 w 5264"/>
                        <a:gd name="T25" fmla="*/ 79 h 391"/>
                        <a:gd name="T26" fmla="*/ 2819 w 5264"/>
                        <a:gd name="T27" fmla="*/ 33 h 391"/>
                        <a:gd name="T28" fmla="*/ 7 w 5264"/>
                        <a:gd name="T29" fmla="*/ 65 h 391"/>
                        <a:gd name="T30" fmla="*/ 1410 w 5264"/>
                        <a:gd name="T31" fmla="*/ 65 h 391"/>
                        <a:gd name="T32" fmla="*/ 5182 w 5264"/>
                        <a:gd name="T33" fmla="*/ 81 h 391"/>
                        <a:gd name="T34" fmla="*/ 5186 w 5264"/>
                        <a:gd name="T35" fmla="*/ 93 h 391"/>
                        <a:gd name="T36" fmla="*/ 1541 w 5264"/>
                        <a:gd name="T37" fmla="*/ 82 h 391"/>
                        <a:gd name="T38" fmla="*/ 1273 w 5264"/>
                        <a:gd name="T39" fmla="*/ 91 h 391"/>
                        <a:gd name="T40" fmla="*/ 1369 w 5264"/>
                        <a:gd name="T41" fmla="*/ 88 h 391"/>
                        <a:gd name="T42" fmla="*/ 1323 w 5264"/>
                        <a:gd name="T43" fmla="*/ 114 h 391"/>
                        <a:gd name="T44" fmla="*/ 108 w 5264"/>
                        <a:gd name="T45" fmla="*/ 135 h 391"/>
                        <a:gd name="T46" fmla="*/ 363 w 5264"/>
                        <a:gd name="T47" fmla="*/ 142 h 391"/>
                        <a:gd name="T48" fmla="*/ 354 w 5264"/>
                        <a:gd name="T49" fmla="*/ 149 h 391"/>
                        <a:gd name="T50" fmla="*/ 2452 w 5264"/>
                        <a:gd name="T51" fmla="*/ 154 h 391"/>
                        <a:gd name="T52" fmla="*/ 2754 w 5264"/>
                        <a:gd name="T53" fmla="*/ 154 h 391"/>
                        <a:gd name="T54" fmla="*/ 5160 w 5264"/>
                        <a:gd name="T55" fmla="*/ 157 h 391"/>
                        <a:gd name="T56" fmla="*/ 1840 w 5264"/>
                        <a:gd name="T57" fmla="*/ 159 h 391"/>
                        <a:gd name="T58" fmla="*/ 1475 w 5264"/>
                        <a:gd name="T59" fmla="*/ 170 h 391"/>
                        <a:gd name="T60" fmla="*/ 4809 w 5264"/>
                        <a:gd name="T61" fmla="*/ 187 h 391"/>
                        <a:gd name="T62" fmla="*/ 281 w 5264"/>
                        <a:gd name="T63" fmla="*/ 196 h 391"/>
                        <a:gd name="T64" fmla="*/ 2386 w 5264"/>
                        <a:gd name="T65" fmla="*/ 255 h 391"/>
                        <a:gd name="T66" fmla="*/ 2400 w 5264"/>
                        <a:gd name="T67" fmla="*/ 285 h 391"/>
                        <a:gd name="T68" fmla="*/ 2425 w 5264"/>
                        <a:gd name="T69" fmla="*/ 313 h 391"/>
                        <a:gd name="T70" fmla="*/ 2402 w 5264"/>
                        <a:gd name="T71" fmla="*/ 328 h 391"/>
                        <a:gd name="T72" fmla="*/ 2419 w 5264"/>
                        <a:gd name="T73" fmla="*/ 358 h 391"/>
                        <a:gd name="T74" fmla="*/ 2386 w 5264"/>
                        <a:gd name="T75" fmla="*/ 390 h 391"/>
                        <a:gd name="T76" fmla="*/ 2463 w 5264"/>
                        <a:gd name="T77" fmla="*/ 369 h 391"/>
                        <a:gd name="T78" fmla="*/ 2491 w 5264"/>
                        <a:gd name="T79" fmla="*/ 330 h 391"/>
                        <a:gd name="T80" fmla="*/ 2466 w 5264"/>
                        <a:gd name="T81" fmla="*/ 309 h 391"/>
                        <a:gd name="T82" fmla="*/ 2425 w 5264"/>
                        <a:gd name="T83" fmla="*/ 259 h 391"/>
                        <a:gd name="T84" fmla="*/ 2421 w 5264"/>
                        <a:gd name="T85" fmla="*/ 215 h 391"/>
                        <a:gd name="T86" fmla="*/ 2402 w 5264"/>
                        <a:gd name="T87" fmla="*/ 198 h 391"/>
                        <a:gd name="T88" fmla="*/ 2379 w 5264"/>
                        <a:gd name="T89" fmla="*/ 198 h 391"/>
                        <a:gd name="T90" fmla="*/ 2786 w 5264"/>
                        <a:gd name="T91" fmla="*/ 210 h 391"/>
                        <a:gd name="T92" fmla="*/ 543 w 5264"/>
                        <a:gd name="T93" fmla="*/ 210 h 391"/>
                        <a:gd name="T94" fmla="*/ 264 w 5264"/>
                        <a:gd name="T95" fmla="*/ 206 h 391"/>
                        <a:gd name="T96" fmla="*/ 253 w 5264"/>
                        <a:gd name="T97" fmla="*/ 222 h 391"/>
                        <a:gd name="T98" fmla="*/ 546 w 5264"/>
                        <a:gd name="T99" fmla="*/ 210 h 391"/>
                        <a:gd name="T100" fmla="*/ 2739 w 5264"/>
                        <a:gd name="T101" fmla="*/ 232 h 391"/>
                        <a:gd name="T102" fmla="*/ 545 w 5264"/>
                        <a:gd name="T103" fmla="*/ 234 h 391"/>
                        <a:gd name="T104" fmla="*/ 536 w 5264"/>
                        <a:gd name="T105" fmla="*/ 241 h 391"/>
                        <a:gd name="T106" fmla="*/ 2363 w 5264"/>
                        <a:gd name="T107" fmla="*/ 217 h 391"/>
                        <a:gd name="T108" fmla="*/ 519 w 5264"/>
                        <a:gd name="T109" fmla="*/ 222 h 391"/>
                        <a:gd name="T110" fmla="*/ 1334 w 5264"/>
                        <a:gd name="T111" fmla="*/ 238 h 391"/>
                        <a:gd name="T112" fmla="*/ 1323 w 5264"/>
                        <a:gd name="T113" fmla="*/ 241 h 391"/>
                        <a:gd name="T114" fmla="*/ 555 w 5264"/>
                        <a:gd name="T115" fmla="*/ 243 h 391"/>
                        <a:gd name="T116" fmla="*/ 2374 w 5264"/>
                        <a:gd name="T117" fmla="*/ 252 h 391"/>
                        <a:gd name="T118" fmla="*/ 1323 w 5264"/>
                        <a:gd name="T119" fmla="*/ 250 h 391"/>
                        <a:gd name="T120" fmla="*/ 2624 w 5264"/>
                        <a:gd name="T121" fmla="*/ 269 h 391"/>
                        <a:gd name="T122" fmla="*/ 2638 w 5264"/>
                        <a:gd name="T123" fmla="*/ 264 h 3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5264" h="391">
                          <a:moveTo>
                            <a:pt x="1255" y="4"/>
                          </a:moveTo>
                          <a:lnTo>
                            <a:pt x="1259" y="4"/>
                          </a:lnTo>
                          <a:lnTo>
                            <a:pt x="1259" y="0"/>
                          </a:lnTo>
                          <a:lnTo>
                            <a:pt x="1255" y="0"/>
                          </a:lnTo>
                          <a:lnTo>
                            <a:pt x="1255" y="4"/>
                          </a:lnTo>
                          <a:close/>
                          <a:moveTo>
                            <a:pt x="2208" y="68"/>
                          </a:moveTo>
                          <a:lnTo>
                            <a:pt x="2208" y="63"/>
                          </a:lnTo>
                          <a:lnTo>
                            <a:pt x="2219" y="65"/>
                          </a:lnTo>
                          <a:lnTo>
                            <a:pt x="2219" y="68"/>
                          </a:lnTo>
                          <a:lnTo>
                            <a:pt x="2226" y="67"/>
                          </a:lnTo>
                          <a:lnTo>
                            <a:pt x="2226" y="63"/>
                          </a:lnTo>
                          <a:lnTo>
                            <a:pt x="2227" y="63"/>
                          </a:lnTo>
                          <a:lnTo>
                            <a:pt x="2227" y="63"/>
                          </a:lnTo>
                          <a:lnTo>
                            <a:pt x="2229" y="63"/>
                          </a:lnTo>
                          <a:lnTo>
                            <a:pt x="2229" y="67"/>
                          </a:lnTo>
                          <a:lnTo>
                            <a:pt x="2233" y="65"/>
                          </a:lnTo>
                          <a:lnTo>
                            <a:pt x="2236" y="63"/>
                          </a:lnTo>
                          <a:lnTo>
                            <a:pt x="2236" y="61"/>
                          </a:lnTo>
                          <a:lnTo>
                            <a:pt x="2238" y="61"/>
                          </a:lnTo>
                          <a:lnTo>
                            <a:pt x="2240" y="60"/>
                          </a:lnTo>
                          <a:lnTo>
                            <a:pt x="2243" y="60"/>
                          </a:lnTo>
                          <a:lnTo>
                            <a:pt x="2243" y="58"/>
                          </a:lnTo>
                          <a:lnTo>
                            <a:pt x="2245" y="58"/>
                          </a:lnTo>
                          <a:lnTo>
                            <a:pt x="2245" y="58"/>
                          </a:lnTo>
                          <a:lnTo>
                            <a:pt x="2250" y="58"/>
                          </a:lnTo>
                          <a:lnTo>
                            <a:pt x="2250" y="56"/>
                          </a:lnTo>
                          <a:lnTo>
                            <a:pt x="2252" y="56"/>
                          </a:lnTo>
                          <a:lnTo>
                            <a:pt x="2254" y="54"/>
                          </a:lnTo>
                          <a:lnTo>
                            <a:pt x="2257" y="54"/>
                          </a:lnTo>
                          <a:lnTo>
                            <a:pt x="2257" y="53"/>
                          </a:lnTo>
                          <a:lnTo>
                            <a:pt x="2257" y="53"/>
                          </a:lnTo>
                          <a:lnTo>
                            <a:pt x="2257" y="51"/>
                          </a:lnTo>
                          <a:lnTo>
                            <a:pt x="2257" y="49"/>
                          </a:lnTo>
                          <a:lnTo>
                            <a:pt x="2257" y="47"/>
                          </a:lnTo>
                          <a:lnTo>
                            <a:pt x="2259" y="47"/>
                          </a:lnTo>
                          <a:lnTo>
                            <a:pt x="2259" y="46"/>
                          </a:lnTo>
                          <a:lnTo>
                            <a:pt x="2262" y="46"/>
                          </a:lnTo>
                          <a:lnTo>
                            <a:pt x="2262" y="44"/>
                          </a:lnTo>
                          <a:lnTo>
                            <a:pt x="2264" y="44"/>
                          </a:lnTo>
                          <a:lnTo>
                            <a:pt x="2264" y="40"/>
                          </a:lnTo>
                          <a:lnTo>
                            <a:pt x="2267" y="40"/>
                          </a:lnTo>
                          <a:lnTo>
                            <a:pt x="2269" y="42"/>
                          </a:lnTo>
                          <a:lnTo>
                            <a:pt x="2271" y="42"/>
                          </a:lnTo>
                          <a:lnTo>
                            <a:pt x="2271" y="42"/>
                          </a:lnTo>
                          <a:lnTo>
                            <a:pt x="2273" y="42"/>
                          </a:lnTo>
                          <a:lnTo>
                            <a:pt x="2271" y="37"/>
                          </a:lnTo>
                          <a:lnTo>
                            <a:pt x="2273" y="37"/>
                          </a:lnTo>
                          <a:lnTo>
                            <a:pt x="2273" y="37"/>
                          </a:lnTo>
                          <a:lnTo>
                            <a:pt x="2269" y="35"/>
                          </a:lnTo>
                          <a:lnTo>
                            <a:pt x="2269" y="33"/>
                          </a:lnTo>
                          <a:lnTo>
                            <a:pt x="2271" y="33"/>
                          </a:lnTo>
                          <a:lnTo>
                            <a:pt x="2271" y="32"/>
                          </a:lnTo>
                          <a:lnTo>
                            <a:pt x="2271" y="32"/>
                          </a:lnTo>
                          <a:lnTo>
                            <a:pt x="2271" y="30"/>
                          </a:lnTo>
                          <a:lnTo>
                            <a:pt x="2271" y="28"/>
                          </a:lnTo>
                          <a:lnTo>
                            <a:pt x="2269" y="26"/>
                          </a:lnTo>
                          <a:lnTo>
                            <a:pt x="2269" y="26"/>
                          </a:lnTo>
                          <a:lnTo>
                            <a:pt x="2269" y="25"/>
                          </a:lnTo>
                          <a:lnTo>
                            <a:pt x="2269" y="25"/>
                          </a:lnTo>
                          <a:lnTo>
                            <a:pt x="2266" y="26"/>
                          </a:lnTo>
                          <a:lnTo>
                            <a:pt x="2264" y="25"/>
                          </a:lnTo>
                          <a:lnTo>
                            <a:pt x="2262" y="23"/>
                          </a:lnTo>
                          <a:lnTo>
                            <a:pt x="2260" y="23"/>
                          </a:lnTo>
                          <a:lnTo>
                            <a:pt x="2257" y="25"/>
                          </a:lnTo>
                          <a:lnTo>
                            <a:pt x="2255" y="25"/>
                          </a:lnTo>
                          <a:lnTo>
                            <a:pt x="2255" y="21"/>
                          </a:lnTo>
                          <a:lnTo>
                            <a:pt x="2257" y="19"/>
                          </a:lnTo>
                          <a:lnTo>
                            <a:pt x="2257" y="16"/>
                          </a:lnTo>
                          <a:lnTo>
                            <a:pt x="2254" y="16"/>
                          </a:lnTo>
                          <a:lnTo>
                            <a:pt x="2254" y="12"/>
                          </a:lnTo>
                          <a:lnTo>
                            <a:pt x="2255" y="11"/>
                          </a:lnTo>
                          <a:lnTo>
                            <a:pt x="2257" y="9"/>
                          </a:lnTo>
                          <a:lnTo>
                            <a:pt x="2257" y="9"/>
                          </a:lnTo>
                          <a:lnTo>
                            <a:pt x="2260" y="9"/>
                          </a:lnTo>
                          <a:lnTo>
                            <a:pt x="2260" y="7"/>
                          </a:lnTo>
                          <a:lnTo>
                            <a:pt x="2262" y="5"/>
                          </a:lnTo>
                          <a:lnTo>
                            <a:pt x="2262" y="5"/>
                          </a:lnTo>
                          <a:lnTo>
                            <a:pt x="2260" y="5"/>
                          </a:lnTo>
                          <a:lnTo>
                            <a:pt x="2259" y="5"/>
                          </a:lnTo>
                          <a:lnTo>
                            <a:pt x="2257" y="5"/>
                          </a:lnTo>
                          <a:lnTo>
                            <a:pt x="2257" y="7"/>
                          </a:lnTo>
                          <a:lnTo>
                            <a:pt x="2255" y="7"/>
                          </a:lnTo>
                          <a:lnTo>
                            <a:pt x="2254" y="7"/>
                          </a:lnTo>
                          <a:lnTo>
                            <a:pt x="2252" y="9"/>
                          </a:lnTo>
                          <a:lnTo>
                            <a:pt x="2250" y="9"/>
                          </a:lnTo>
                          <a:lnTo>
                            <a:pt x="2248" y="9"/>
                          </a:lnTo>
                          <a:lnTo>
                            <a:pt x="2248" y="9"/>
                          </a:lnTo>
                          <a:lnTo>
                            <a:pt x="2247" y="7"/>
                          </a:lnTo>
                          <a:lnTo>
                            <a:pt x="2245" y="7"/>
                          </a:lnTo>
                          <a:lnTo>
                            <a:pt x="2245" y="5"/>
                          </a:lnTo>
                          <a:lnTo>
                            <a:pt x="2243" y="4"/>
                          </a:lnTo>
                          <a:lnTo>
                            <a:pt x="2241" y="0"/>
                          </a:lnTo>
                          <a:lnTo>
                            <a:pt x="2234" y="2"/>
                          </a:lnTo>
                          <a:lnTo>
                            <a:pt x="2234" y="7"/>
                          </a:lnTo>
                          <a:lnTo>
                            <a:pt x="2233" y="11"/>
                          </a:lnTo>
                          <a:lnTo>
                            <a:pt x="2231" y="11"/>
                          </a:lnTo>
                          <a:lnTo>
                            <a:pt x="2229" y="11"/>
                          </a:lnTo>
                          <a:lnTo>
                            <a:pt x="2227" y="11"/>
                          </a:lnTo>
                          <a:lnTo>
                            <a:pt x="2227" y="9"/>
                          </a:lnTo>
                          <a:lnTo>
                            <a:pt x="2224" y="9"/>
                          </a:lnTo>
                          <a:lnTo>
                            <a:pt x="2222" y="9"/>
                          </a:lnTo>
                          <a:lnTo>
                            <a:pt x="2222" y="12"/>
                          </a:lnTo>
                          <a:lnTo>
                            <a:pt x="2215" y="12"/>
                          </a:lnTo>
                          <a:lnTo>
                            <a:pt x="2215" y="14"/>
                          </a:lnTo>
                          <a:lnTo>
                            <a:pt x="2210" y="12"/>
                          </a:lnTo>
                          <a:lnTo>
                            <a:pt x="2210" y="12"/>
                          </a:lnTo>
                          <a:lnTo>
                            <a:pt x="2210" y="11"/>
                          </a:lnTo>
                          <a:lnTo>
                            <a:pt x="2208" y="11"/>
                          </a:lnTo>
                          <a:lnTo>
                            <a:pt x="2208" y="11"/>
                          </a:lnTo>
                          <a:lnTo>
                            <a:pt x="2208" y="11"/>
                          </a:lnTo>
                          <a:lnTo>
                            <a:pt x="2206" y="9"/>
                          </a:lnTo>
                          <a:lnTo>
                            <a:pt x="2206" y="11"/>
                          </a:lnTo>
                          <a:lnTo>
                            <a:pt x="2206" y="11"/>
                          </a:lnTo>
                          <a:lnTo>
                            <a:pt x="2206" y="14"/>
                          </a:lnTo>
                          <a:lnTo>
                            <a:pt x="2206" y="14"/>
                          </a:lnTo>
                          <a:lnTo>
                            <a:pt x="2208" y="16"/>
                          </a:lnTo>
                          <a:lnTo>
                            <a:pt x="2208" y="19"/>
                          </a:lnTo>
                          <a:lnTo>
                            <a:pt x="2206" y="19"/>
                          </a:lnTo>
                          <a:lnTo>
                            <a:pt x="2205" y="18"/>
                          </a:lnTo>
                          <a:lnTo>
                            <a:pt x="2203" y="18"/>
                          </a:lnTo>
                          <a:lnTo>
                            <a:pt x="2203" y="12"/>
                          </a:lnTo>
                          <a:lnTo>
                            <a:pt x="2201" y="12"/>
                          </a:lnTo>
                          <a:lnTo>
                            <a:pt x="2203" y="7"/>
                          </a:lnTo>
                          <a:lnTo>
                            <a:pt x="2199" y="7"/>
                          </a:lnTo>
                          <a:lnTo>
                            <a:pt x="2198" y="9"/>
                          </a:lnTo>
                          <a:lnTo>
                            <a:pt x="2196" y="11"/>
                          </a:lnTo>
                          <a:lnTo>
                            <a:pt x="2196" y="11"/>
                          </a:lnTo>
                          <a:lnTo>
                            <a:pt x="2196" y="11"/>
                          </a:lnTo>
                          <a:lnTo>
                            <a:pt x="2194" y="12"/>
                          </a:lnTo>
                          <a:lnTo>
                            <a:pt x="2192" y="12"/>
                          </a:lnTo>
                          <a:lnTo>
                            <a:pt x="2191" y="12"/>
                          </a:lnTo>
                          <a:lnTo>
                            <a:pt x="2189" y="14"/>
                          </a:lnTo>
                          <a:lnTo>
                            <a:pt x="2187" y="14"/>
                          </a:lnTo>
                          <a:lnTo>
                            <a:pt x="2189" y="16"/>
                          </a:lnTo>
                          <a:lnTo>
                            <a:pt x="2189" y="19"/>
                          </a:lnTo>
                          <a:lnTo>
                            <a:pt x="2185" y="21"/>
                          </a:lnTo>
                          <a:lnTo>
                            <a:pt x="2184" y="18"/>
                          </a:lnTo>
                          <a:lnTo>
                            <a:pt x="2184" y="14"/>
                          </a:lnTo>
                          <a:lnTo>
                            <a:pt x="2182" y="11"/>
                          </a:lnTo>
                          <a:lnTo>
                            <a:pt x="2177" y="12"/>
                          </a:lnTo>
                          <a:lnTo>
                            <a:pt x="2177" y="18"/>
                          </a:lnTo>
                          <a:lnTo>
                            <a:pt x="2177" y="21"/>
                          </a:lnTo>
                          <a:lnTo>
                            <a:pt x="2177" y="26"/>
                          </a:lnTo>
                          <a:lnTo>
                            <a:pt x="2175" y="25"/>
                          </a:lnTo>
                          <a:lnTo>
                            <a:pt x="2175" y="25"/>
                          </a:lnTo>
                          <a:lnTo>
                            <a:pt x="2175" y="23"/>
                          </a:lnTo>
                          <a:lnTo>
                            <a:pt x="2173" y="23"/>
                          </a:lnTo>
                          <a:lnTo>
                            <a:pt x="2170" y="25"/>
                          </a:lnTo>
                          <a:lnTo>
                            <a:pt x="2170" y="30"/>
                          </a:lnTo>
                          <a:lnTo>
                            <a:pt x="2166" y="30"/>
                          </a:lnTo>
                          <a:lnTo>
                            <a:pt x="2166" y="33"/>
                          </a:lnTo>
                          <a:lnTo>
                            <a:pt x="2166" y="32"/>
                          </a:lnTo>
                          <a:lnTo>
                            <a:pt x="2166" y="32"/>
                          </a:lnTo>
                          <a:lnTo>
                            <a:pt x="2164" y="32"/>
                          </a:lnTo>
                          <a:lnTo>
                            <a:pt x="2164" y="32"/>
                          </a:lnTo>
                          <a:lnTo>
                            <a:pt x="2163" y="25"/>
                          </a:lnTo>
                          <a:lnTo>
                            <a:pt x="2164" y="23"/>
                          </a:lnTo>
                          <a:lnTo>
                            <a:pt x="2164" y="19"/>
                          </a:lnTo>
                          <a:lnTo>
                            <a:pt x="2163" y="19"/>
                          </a:lnTo>
                          <a:lnTo>
                            <a:pt x="2163" y="19"/>
                          </a:lnTo>
                          <a:lnTo>
                            <a:pt x="2163" y="18"/>
                          </a:lnTo>
                          <a:lnTo>
                            <a:pt x="2164" y="16"/>
                          </a:lnTo>
                          <a:lnTo>
                            <a:pt x="2161" y="16"/>
                          </a:lnTo>
                          <a:lnTo>
                            <a:pt x="2161" y="12"/>
                          </a:lnTo>
                          <a:lnTo>
                            <a:pt x="2161" y="12"/>
                          </a:lnTo>
                          <a:lnTo>
                            <a:pt x="2159" y="9"/>
                          </a:lnTo>
                          <a:lnTo>
                            <a:pt x="2159" y="9"/>
                          </a:lnTo>
                          <a:lnTo>
                            <a:pt x="2158" y="7"/>
                          </a:lnTo>
                          <a:lnTo>
                            <a:pt x="2156" y="5"/>
                          </a:lnTo>
                          <a:lnTo>
                            <a:pt x="2152" y="7"/>
                          </a:lnTo>
                          <a:lnTo>
                            <a:pt x="2152" y="9"/>
                          </a:lnTo>
                          <a:lnTo>
                            <a:pt x="2151" y="9"/>
                          </a:lnTo>
                          <a:lnTo>
                            <a:pt x="2149" y="7"/>
                          </a:lnTo>
                          <a:lnTo>
                            <a:pt x="2147" y="7"/>
                          </a:lnTo>
                          <a:lnTo>
                            <a:pt x="2145" y="11"/>
                          </a:lnTo>
                          <a:lnTo>
                            <a:pt x="2152" y="12"/>
                          </a:lnTo>
                          <a:lnTo>
                            <a:pt x="2154" y="19"/>
                          </a:lnTo>
                          <a:lnTo>
                            <a:pt x="2152" y="19"/>
                          </a:lnTo>
                          <a:lnTo>
                            <a:pt x="2151" y="18"/>
                          </a:lnTo>
                          <a:lnTo>
                            <a:pt x="2149" y="18"/>
                          </a:lnTo>
                          <a:lnTo>
                            <a:pt x="2149" y="16"/>
                          </a:lnTo>
                          <a:lnTo>
                            <a:pt x="2144" y="16"/>
                          </a:lnTo>
                          <a:lnTo>
                            <a:pt x="2144" y="16"/>
                          </a:lnTo>
                          <a:lnTo>
                            <a:pt x="2144" y="16"/>
                          </a:lnTo>
                          <a:lnTo>
                            <a:pt x="2144" y="16"/>
                          </a:lnTo>
                          <a:lnTo>
                            <a:pt x="2140" y="9"/>
                          </a:lnTo>
                          <a:lnTo>
                            <a:pt x="2140" y="9"/>
                          </a:lnTo>
                          <a:lnTo>
                            <a:pt x="2138" y="9"/>
                          </a:lnTo>
                          <a:lnTo>
                            <a:pt x="2138" y="9"/>
                          </a:lnTo>
                          <a:lnTo>
                            <a:pt x="2138" y="11"/>
                          </a:lnTo>
                          <a:lnTo>
                            <a:pt x="2137" y="11"/>
                          </a:lnTo>
                          <a:lnTo>
                            <a:pt x="2137" y="12"/>
                          </a:lnTo>
                          <a:lnTo>
                            <a:pt x="2138" y="12"/>
                          </a:lnTo>
                          <a:lnTo>
                            <a:pt x="2138" y="12"/>
                          </a:lnTo>
                          <a:lnTo>
                            <a:pt x="2137" y="12"/>
                          </a:lnTo>
                          <a:lnTo>
                            <a:pt x="2137" y="14"/>
                          </a:lnTo>
                          <a:lnTo>
                            <a:pt x="2133" y="12"/>
                          </a:lnTo>
                          <a:lnTo>
                            <a:pt x="2133" y="14"/>
                          </a:lnTo>
                          <a:lnTo>
                            <a:pt x="2133" y="14"/>
                          </a:lnTo>
                          <a:lnTo>
                            <a:pt x="2133" y="16"/>
                          </a:lnTo>
                          <a:lnTo>
                            <a:pt x="2137" y="16"/>
                          </a:lnTo>
                          <a:lnTo>
                            <a:pt x="2137" y="21"/>
                          </a:lnTo>
                          <a:lnTo>
                            <a:pt x="2135" y="23"/>
                          </a:lnTo>
                          <a:lnTo>
                            <a:pt x="2133" y="25"/>
                          </a:lnTo>
                          <a:lnTo>
                            <a:pt x="2131" y="25"/>
                          </a:lnTo>
                          <a:lnTo>
                            <a:pt x="2130" y="26"/>
                          </a:lnTo>
                          <a:lnTo>
                            <a:pt x="2130" y="26"/>
                          </a:lnTo>
                          <a:lnTo>
                            <a:pt x="2130" y="26"/>
                          </a:lnTo>
                          <a:lnTo>
                            <a:pt x="2130" y="28"/>
                          </a:lnTo>
                          <a:lnTo>
                            <a:pt x="2124" y="26"/>
                          </a:lnTo>
                          <a:lnTo>
                            <a:pt x="2124" y="28"/>
                          </a:lnTo>
                          <a:lnTo>
                            <a:pt x="2123" y="28"/>
                          </a:lnTo>
                          <a:lnTo>
                            <a:pt x="2124" y="30"/>
                          </a:lnTo>
                          <a:lnTo>
                            <a:pt x="2133" y="32"/>
                          </a:lnTo>
                          <a:lnTo>
                            <a:pt x="2137" y="26"/>
                          </a:lnTo>
                          <a:lnTo>
                            <a:pt x="2140" y="28"/>
                          </a:lnTo>
                          <a:lnTo>
                            <a:pt x="2149" y="25"/>
                          </a:lnTo>
                          <a:lnTo>
                            <a:pt x="2151" y="26"/>
                          </a:lnTo>
                          <a:lnTo>
                            <a:pt x="2152" y="26"/>
                          </a:lnTo>
                          <a:lnTo>
                            <a:pt x="2152" y="28"/>
                          </a:lnTo>
                          <a:lnTo>
                            <a:pt x="2152" y="28"/>
                          </a:lnTo>
                          <a:lnTo>
                            <a:pt x="2152" y="30"/>
                          </a:lnTo>
                          <a:lnTo>
                            <a:pt x="2149" y="28"/>
                          </a:lnTo>
                          <a:lnTo>
                            <a:pt x="2149" y="30"/>
                          </a:lnTo>
                          <a:lnTo>
                            <a:pt x="2147" y="30"/>
                          </a:lnTo>
                          <a:lnTo>
                            <a:pt x="2147" y="33"/>
                          </a:lnTo>
                          <a:lnTo>
                            <a:pt x="2149" y="35"/>
                          </a:lnTo>
                          <a:lnTo>
                            <a:pt x="2154" y="33"/>
                          </a:lnTo>
                          <a:lnTo>
                            <a:pt x="2154" y="35"/>
                          </a:lnTo>
                          <a:lnTo>
                            <a:pt x="2154" y="35"/>
                          </a:lnTo>
                          <a:lnTo>
                            <a:pt x="2152" y="37"/>
                          </a:lnTo>
                          <a:lnTo>
                            <a:pt x="2152" y="37"/>
                          </a:lnTo>
                          <a:lnTo>
                            <a:pt x="2151" y="37"/>
                          </a:lnTo>
                          <a:lnTo>
                            <a:pt x="2147" y="37"/>
                          </a:lnTo>
                          <a:lnTo>
                            <a:pt x="2145" y="37"/>
                          </a:lnTo>
                          <a:lnTo>
                            <a:pt x="2144" y="37"/>
                          </a:lnTo>
                          <a:lnTo>
                            <a:pt x="2144" y="37"/>
                          </a:lnTo>
                          <a:lnTo>
                            <a:pt x="2140" y="39"/>
                          </a:lnTo>
                          <a:lnTo>
                            <a:pt x="2138" y="40"/>
                          </a:lnTo>
                          <a:lnTo>
                            <a:pt x="2137" y="40"/>
                          </a:lnTo>
                          <a:lnTo>
                            <a:pt x="2133" y="42"/>
                          </a:lnTo>
                          <a:lnTo>
                            <a:pt x="2130" y="42"/>
                          </a:lnTo>
                          <a:lnTo>
                            <a:pt x="2130" y="42"/>
                          </a:lnTo>
                          <a:lnTo>
                            <a:pt x="2128" y="42"/>
                          </a:lnTo>
                          <a:lnTo>
                            <a:pt x="2128" y="44"/>
                          </a:lnTo>
                          <a:lnTo>
                            <a:pt x="2130" y="46"/>
                          </a:lnTo>
                          <a:lnTo>
                            <a:pt x="2130" y="47"/>
                          </a:lnTo>
                          <a:lnTo>
                            <a:pt x="2135" y="47"/>
                          </a:lnTo>
                          <a:lnTo>
                            <a:pt x="2135" y="46"/>
                          </a:lnTo>
                          <a:lnTo>
                            <a:pt x="2137" y="46"/>
                          </a:lnTo>
                          <a:lnTo>
                            <a:pt x="2137" y="46"/>
                          </a:lnTo>
                          <a:lnTo>
                            <a:pt x="2138" y="46"/>
                          </a:lnTo>
                          <a:lnTo>
                            <a:pt x="2138" y="46"/>
                          </a:lnTo>
                          <a:lnTo>
                            <a:pt x="2140" y="46"/>
                          </a:lnTo>
                          <a:lnTo>
                            <a:pt x="2149" y="46"/>
                          </a:lnTo>
                          <a:lnTo>
                            <a:pt x="2151" y="49"/>
                          </a:lnTo>
                          <a:lnTo>
                            <a:pt x="2152" y="51"/>
                          </a:lnTo>
                          <a:lnTo>
                            <a:pt x="2152" y="51"/>
                          </a:lnTo>
                          <a:lnTo>
                            <a:pt x="2152" y="51"/>
                          </a:lnTo>
                          <a:lnTo>
                            <a:pt x="2152" y="51"/>
                          </a:lnTo>
                          <a:lnTo>
                            <a:pt x="2154" y="51"/>
                          </a:lnTo>
                          <a:lnTo>
                            <a:pt x="2156" y="51"/>
                          </a:lnTo>
                          <a:lnTo>
                            <a:pt x="2156" y="51"/>
                          </a:lnTo>
                          <a:lnTo>
                            <a:pt x="2156" y="51"/>
                          </a:lnTo>
                          <a:lnTo>
                            <a:pt x="2154" y="51"/>
                          </a:lnTo>
                          <a:lnTo>
                            <a:pt x="2156" y="53"/>
                          </a:lnTo>
                          <a:lnTo>
                            <a:pt x="2156" y="53"/>
                          </a:lnTo>
                          <a:lnTo>
                            <a:pt x="2156" y="54"/>
                          </a:lnTo>
                          <a:lnTo>
                            <a:pt x="2156" y="54"/>
                          </a:lnTo>
                          <a:lnTo>
                            <a:pt x="2161" y="54"/>
                          </a:lnTo>
                          <a:lnTo>
                            <a:pt x="2159" y="56"/>
                          </a:lnTo>
                          <a:lnTo>
                            <a:pt x="2158" y="58"/>
                          </a:lnTo>
                          <a:lnTo>
                            <a:pt x="2156" y="58"/>
                          </a:lnTo>
                          <a:lnTo>
                            <a:pt x="2154" y="60"/>
                          </a:lnTo>
                          <a:lnTo>
                            <a:pt x="2152" y="60"/>
                          </a:lnTo>
                          <a:lnTo>
                            <a:pt x="2151" y="60"/>
                          </a:lnTo>
                          <a:lnTo>
                            <a:pt x="2151" y="60"/>
                          </a:lnTo>
                          <a:lnTo>
                            <a:pt x="2147" y="61"/>
                          </a:lnTo>
                          <a:lnTo>
                            <a:pt x="2147" y="61"/>
                          </a:lnTo>
                          <a:lnTo>
                            <a:pt x="2145" y="61"/>
                          </a:lnTo>
                          <a:lnTo>
                            <a:pt x="2144" y="63"/>
                          </a:lnTo>
                          <a:lnTo>
                            <a:pt x="2144" y="63"/>
                          </a:lnTo>
                          <a:lnTo>
                            <a:pt x="2144" y="65"/>
                          </a:lnTo>
                          <a:lnTo>
                            <a:pt x="2145" y="65"/>
                          </a:lnTo>
                          <a:lnTo>
                            <a:pt x="2147" y="67"/>
                          </a:lnTo>
                          <a:lnTo>
                            <a:pt x="2151" y="67"/>
                          </a:lnTo>
                          <a:lnTo>
                            <a:pt x="2154" y="67"/>
                          </a:lnTo>
                          <a:lnTo>
                            <a:pt x="2154" y="67"/>
                          </a:lnTo>
                          <a:lnTo>
                            <a:pt x="2158" y="67"/>
                          </a:lnTo>
                          <a:lnTo>
                            <a:pt x="2158" y="65"/>
                          </a:lnTo>
                          <a:lnTo>
                            <a:pt x="2164" y="65"/>
                          </a:lnTo>
                          <a:lnTo>
                            <a:pt x="2164" y="63"/>
                          </a:lnTo>
                          <a:lnTo>
                            <a:pt x="2166" y="63"/>
                          </a:lnTo>
                          <a:lnTo>
                            <a:pt x="2166" y="65"/>
                          </a:lnTo>
                          <a:lnTo>
                            <a:pt x="2166" y="65"/>
                          </a:lnTo>
                          <a:lnTo>
                            <a:pt x="2166" y="67"/>
                          </a:lnTo>
                          <a:lnTo>
                            <a:pt x="2170" y="67"/>
                          </a:lnTo>
                          <a:lnTo>
                            <a:pt x="2171" y="65"/>
                          </a:lnTo>
                          <a:lnTo>
                            <a:pt x="2173" y="65"/>
                          </a:lnTo>
                          <a:lnTo>
                            <a:pt x="2173" y="67"/>
                          </a:lnTo>
                          <a:lnTo>
                            <a:pt x="2182" y="68"/>
                          </a:lnTo>
                          <a:lnTo>
                            <a:pt x="2182" y="70"/>
                          </a:lnTo>
                          <a:lnTo>
                            <a:pt x="2182" y="70"/>
                          </a:lnTo>
                          <a:lnTo>
                            <a:pt x="2184" y="70"/>
                          </a:lnTo>
                          <a:lnTo>
                            <a:pt x="2184" y="70"/>
                          </a:lnTo>
                          <a:lnTo>
                            <a:pt x="2178" y="75"/>
                          </a:lnTo>
                          <a:lnTo>
                            <a:pt x="2178" y="75"/>
                          </a:lnTo>
                          <a:lnTo>
                            <a:pt x="2184" y="75"/>
                          </a:lnTo>
                          <a:lnTo>
                            <a:pt x="2184" y="75"/>
                          </a:lnTo>
                          <a:lnTo>
                            <a:pt x="2199" y="77"/>
                          </a:lnTo>
                          <a:lnTo>
                            <a:pt x="2205" y="74"/>
                          </a:lnTo>
                          <a:lnTo>
                            <a:pt x="2205" y="75"/>
                          </a:lnTo>
                          <a:lnTo>
                            <a:pt x="2205" y="75"/>
                          </a:lnTo>
                          <a:lnTo>
                            <a:pt x="2206" y="75"/>
                          </a:lnTo>
                          <a:lnTo>
                            <a:pt x="2208" y="77"/>
                          </a:lnTo>
                          <a:lnTo>
                            <a:pt x="2212" y="72"/>
                          </a:lnTo>
                          <a:lnTo>
                            <a:pt x="2212" y="72"/>
                          </a:lnTo>
                          <a:lnTo>
                            <a:pt x="2212" y="70"/>
                          </a:lnTo>
                          <a:lnTo>
                            <a:pt x="2210" y="68"/>
                          </a:lnTo>
                          <a:lnTo>
                            <a:pt x="2208" y="68"/>
                          </a:lnTo>
                          <a:close/>
                          <a:moveTo>
                            <a:pt x="1248" y="25"/>
                          </a:moveTo>
                          <a:lnTo>
                            <a:pt x="1248" y="18"/>
                          </a:lnTo>
                          <a:lnTo>
                            <a:pt x="1241" y="18"/>
                          </a:lnTo>
                          <a:lnTo>
                            <a:pt x="1241" y="19"/>
                          </a:lnTo>
                          <a:lnTo>
                            <a:pt x="1243" y="19"/>
                          </a:lnTo>
                          <a:lnTo>
                            <a:pt x="1243" y="21"/>
                          </a:lnTo>
                          <a:lnTo>
                            <a:pt x="1243" y="21"/>
                          </a:lnTo>
                          <a:lnTo>
                            <a:pt x="1245" y="21"/>
                          </a:lnTo>
                          <a:lnTo>
                            <a:pt x="1245" y="23"/>
                          </a:lnTo>
                          <a:lnTo>
                            <a:pt x="1248" y="25"/>
                          </a:lnTo>
                          <a:close/>
                          <a:moveTo>
                            <a:pt x="2667" y="21"/>
                          </a:moveTo>
                          <a:lnTo>
                            <a:pt x="2667" y="18"/>
                          </a:lnTo>
                          <a:lnTo>
                            <a:pt x="2665" y="18"/>
                          </a:lnTo>
                          <a:lnTo>
                            <a:pt x="2665" y="21"/>
                          </a:lnTo>
                          <a:lnTo>
                            <a:pt x="2667" y="21"/>
                          </a:lnTo>
                          <a:close/>
                          <a:moveTo>
                            <a:pt x="1288" y="75"/>
                          </a:moveTo>
                          <a:lnTo>
                            <a:pt x="1290" y="75"/>
                          </a:lnTo>
                          <a:lnTo>
                            <a:pt x="1292" y="74"/>
                          </a:lnTo>
                          <a:lnTo>
                            <a:pt x="1294" y="72"/>
                          </a:lnTo>
                          <a:lnTo>
                            <a:pt x="1294" y="67"/>
                          </a:lnTo>
                          <a:lnTo>
                            <a:pt x="1297" y="67"/>
                          </a:lnTo>
                          <a:lnTo>
                            <a:pt x="1297" y="61"/>
                          </a:lnTo>
                          <a:lnTo>
                            <a:pt x="1290" y="60"/>
                          </a:lnTo>
                          <a:lnTo>
                            <a:pt x="1290" y="61"/>
                          </a:lnTo>
                          <a:lnTo>
                            <a:pt x="1287" y="61"/>
                          </a:lnTo>
                          <a:lnTo>
                            <a:pt x="1285" y="61"/>
                          </a:lnTo>
                          <a:lnTo>
                            <a:pt x="1285" y="63"/>
                          </a:lnTo>
                          <a:lnTo>
                            <a:pt x="1283" y="63"/>
                          </a:lnTo>
                          <a:lnTo>
                            <a:pt x="1281" y="65"/>
                          </a:lnTo>
                          <a:lnTo>
                            <a:pt x="1281" y="67"/>
                          </a:lnTo>
                          <a:lnTo>
                            <a:pt x="1281" y="67"/>
                          </a:lnTo>
                          <a:lnTo>
                            <a:pt x="1281" y="60"/>
                          </a:lnTo>
                          <a:lnTo>
                            <a:pt x="1280" y="60"/>
                          </a:lnTo>
                          <a:lnTo>
                            <a:pt x="1280" y="58"/>
                          </a:lnTo>
                          <a:lnTo>
                            <a:pt x="1278" y="58"/>
                          </a:lnTo>
                          <a:lnTo>
                            <a:pt x="1278" y="51"/>
                          </a:lnTo>
                          <a:lnTo>
                            <a:pt x="1276" y="51"/>
                          </a:lnTo>
                          <a:lnTo>
                            <a:pt x="1276" y="49"/>
                          </a:lnTo>
                          <a:lnTo>
                            <a:pt x="1273" y="47"/>
                          </a:lnTo>
                          <a:lnTo>
                            <a:pt x="1271" y="46"/>
                          </a:lnTo>
                          <a:lnTo>
                            <a:pt x="1266" y="42"/>
                          </a:lnTo>
                          <a:lnTo>
                            <a:pt x="1266" y="40"/>
                          </a:lnTo>
                          <a:lnTo>
                            <a:pt x="1264" y="39"/>
                          </a:lnTo>
                          <a:lnTo>
                            <a:pt x="1264" y="37"/>
                          </a:lnTo>
                          <a:lnTo>
                            <a:pt x="1264" y="37"/>
                          </a:lnTo>
                          <a:lnTo>
                            <a:pt x="1264" y="37"/>
                          </a:lnTo>
                          <a:lnTo>
                            <a:pt x="1260" y="37"/>
                          </a:lnTo>
                          <a:lnTo>
                            <a:pt x="1257" y="35"/>
                          </a:lnTo>
                          <a:lnTo>
                            <a:pt x="1253" y="35"/>
                          </a:lnTo>
                          <a:lnTo>
                            <a:pt x="1252" y="33"/>
                          </a:lnTo>
                          <a:lnTo>
                            <a:pt x="1248" y="33"/>
                          </a:lnTo>
                          <a:lnTo>
                            <a:pt x="1248" y="35"/>
                          </a:lnTo>
                          <a:lnTo>
                            <a:pt x="1246" y="35"/>
                          </a:lnTo>
                          <a:lnTo>
                            <a:pt x="1245" y="37"/>
                          </a:lnTo>
                          <a:lnTo>
                            <a:pt x="1245" y="35"/>
                          </a:lnTo>
                          <a:lnTo>
                            <a:pt x="1243" y="33"/>
                          </a:lnTo>
                          <a:lnTo>
                            <a:pt x="1241" y="33"/>
                          </a:lnTo>
                          <a:lnTo>
                            <a:pt x="1243" y="30"/>
                          </a:lnTo>
                          <a:lnTo>
                            <a:pt x="1245" y="30"/>
                          </a:lnTo>
                          <a:lnTo>
                            <a:pt x="1246" y="26"/>
                          </a:lnTo>
                          <a:lnTo>
                            <a:pt x="1245" y="26"/>
                          </a:lnTo>
                          <a:lnTo>
                            <a:pt x="1245" y="25"/>
                          </a:lnTo>
                          <a:lnTo>
                            <a:pt x="1243" y="25"/>
                          </a:lnTo>
                          <a:lnTo>
                            <a:pt x="1243" y="25"/>
                          </a:lnTo>
                          <a:lnTo>
                            <a:pt x="1239" y="25"/>
                          </a:lnTo>
                          <a:lnTo>
                            <a:pt x="1239" y="25"/>
                          </a:lnTo>
                          <a:lnTo>
                            <a:pt x="1238" y="28"/>
                          </a:lnTo>
                          <a:lnTo>
                            <a:pt x="1238" y="32"/>
                          </a:lnTo>
                          <a:lnTo>
                            <a:pt x="1238" y="35"/>
                          </a:lnTo>
                          <a:lnTo>
                            <a:pt x="1238" y="39"/>
                          </a:lnTo>
                          <a:lnTo>
                            <a:pt x="1236" y="42"/>
                          </a:lnTo>
                          <a:lnTo>
                            <a:pt x="1236" y="42"/>
                          </a:lnTo>
                          <a:lnTo>
                            <a:pt x="1236" y="51"/>
                          </a:lnTo>
                          <a:lnTo>
                            <a:pt x="1238" y="51"/>
                          </a:lnTo>
                          <a:lnTo>
                            <a:pt x="1238" y="58"/>
                          </a:lnTo>
                          <a:lnTo>
                            <a:pt x="1224" y="67"/>
                          </a:lnTo>
                          <a:lnTo>
                            <a:pt x="1224" y="72"/>
                          </a:lnTo>
                          <a:lnTo>
                            <a:pt x="1224" y="72"/>
                          </a:lnTo>
                          <a:lnTo>
                            <a:pt x="1225" y="75"/>
                          </a:lnTo>
                          <a:lnTo>
                            <a:pt x="1231" y="75"/>
                          </a:lnTo>
                          <a:lnTo>
                            <a:pt x="1231" y="74"/>
                          </a:lnTo>
                          <a:lnTo>
                            <a:pt x="1236" y="74"/>
                          </a:lnTo>
                          <a:lnTo>
                            <a:pt x="1236" y="72"/>
                          </a:lnTo>
                          <a:lnTo>
                            <a:pt x="1239" y="72"/>
                          </a:lnTo>
                          <a:lnTo>
                            <a:pt x="1238" y="75"/>
                          </a:lnTo>
                          <a:lnTo>
                            <a:pt x="1238" y="77"/>
                          </a:lnTo>
                          <a:lnTo>
                            <a:pt x="1238" y="81"/>
                          </a:lnTo>
                          <a:lnTo>
                            <a:pt x="1238" y="84"/>
                          </a:lnTo>
                          <a:lnTo>
                            <a:pt x="1239" y="84"/>
                          </a:lnTo>
                          <a:lnTo>
                            <a:pt x="1239" y="84"/>
                          </a:lnTo>
                          <a:lnTo>
                            <a:pt x="1239" y="84"/>
                          </a:lnTo>
                          <a:lnTo>
                            <a:pt x="1245" y="84"/>
                          </a:lnTo>
                          <a:lnTo>
                            <a:pt x="1248" y="82"/>
                          </a:lnTo>
                          <a:lnTo>
                            <a:pt x="1250" y="82"/>
                          </a:lnTo>
                          <a:lnTo>
                            <a:pt x="1252" y="81"/>
                          </a:lnTo>
                          <a:lnTo>
                            <a:pt x="1252" y="79"/>
                          </a:lnTo>
                          <a:lnTo>
                            <a:pt x="1252" y="77"/>
                          </a:lnTo>
                          <a:lnTo>
                            <a:pt x="1252" y="75"/>
                          </a:lnTo>
                          <a:lnTo>
                            <a:pt x="1255" y="75"/>
                          </a:lnTo>
                          <a:lnTo>
                            <a:pt x="1255" y="60"/>
                          </a:lnTo>
                          <a:lnTo>
                            <a:pt x="1255" y="60"/>
                          </a:lnTo>
                          <a:lnTo>
                            <a:pt x="1259" y="58"/>
                          </a:lnTo>
                          <a:lnTo>
                            <a:pt x="1260" y="54"/>
                          </a:lnTo>
                          <a:lnTo>
                            <a:pt x="1267" y="54"/>
                          </a:lnTo>
                          <a:lnTo>
                            <a:pt x="1267" y="56"/>
                          </a:lnTo>
                          <a:lnTo>
                            <a:pt x="1269" y="58"/>
                          </a:lnTo>
                          <a:lnTo>
                            <a:pt x="1269" y="60"/>
                          </a:lnTo>
                          <a:lnTo>
                            <a:pt x="1269" y="61"/>
                          </a:lnTo>
                          <a:lnTo>
                            <a:pt x="1269" y="63"/>
                          </a:lnTo>
                          <a:lnTo>
                            <a:pt x="1267" y="63"/>
                          </a:lnTo>
                          <a:lnTo>
                            <a:pt x="1267" y="65"/>
                          </a:lnTo>
                          <a:lnTo>
                            <a:pt x="1266" y="65"/>
                          </a:lnTo>
                          <a:lnTo>
                            <a:pt x="1267" y="68"/>
                          </a:lnTo>
                          <a:lnTo>
                            <a:pt x="1273" y="70"/>
                          </a:lnTo>
                          <a:lnTo>
                            <a:pt x="1273" y="72"/>
                          </a:lnTo>
                          <a:lnTo>
                            <a:pt x="1278" y="72"/>
                          </a:lnTo>
                          <a:lnTo>
                            <a:pt x="1280" y="72"/>
                          </a:lnTo>
                          <a:lnTo>
                            <a:pt x="1280" y="72"/>
                          </a:lnTo>
                          <a:lnTo>
                            <a:pt x="1280" y="72"/>
                          </a:lnTo>
                          <a:lnTo>
                            <a:pt x="1287" y="72"/>
                          </a:lnTo>
                          <a:lnTo>
                            <a:pt x="1288" y="75"/>
                          </a:lnTo>
                          <a:close/>
                          <a:moveTo>
                            <a:pt x="2819" y="33"/>
                          </a:moveTo>
                          <a:lnTo>
                            <a:pt x="2819" y="33"/>
                          </a:lnTo>
                          <a:lnTo>
                            <a:pt x="2817" y="33"/>
                          </a:lnTo>
                          <a:lnTo>
                            <a:pt x="2817" y="35"/>
                          </a:lnTo>
                          <a:lnTo>
                            <a:pt x="2821" y="35"/>
                          </a:lnTo>
                          <a:lnTo>
                            <a:pt x="2821" y="33"/>
                          </a:lnTo>
                          <a:lnTo>
                            <a:pt x="2819" y="33"/>
                          </a:lnTo>
                          <a:lnTo>
                            <a:pt x="2819" y="33"/>
                          </a:lnTo>
                          <a:close/>
                          <a:moveTo>
                            <a:pt x="1529" y="39"/>
                          </a:moveTo>
                          <a:lnTo>
                            <a:pt x="1533" y="39"/>
                          </a:lnTo>
                          <a:lnTo>
                            <a:pt x="1533" y="39"/>
                          </a:lnTo>
                          <a:lnTo>
                            <a:pt x="1529" y="39"/>
                          </a:lnTo>
                          <a:lnTo>
                            <a:pt x="1529" y="39"/>
                          </a:lnTo>
                          <a:close/>
                          <a:moveTo>
                            <a:pt x="42" y="75"/>
                          </a:moveTo>
                          <a:lnTo>
                            <a:pt x="44" y="75"/>
                          </a:lnTo>
                          <a:lnTo>
                            <a:pt x="42" y="74"/>
                          </a:lnTo>
                          <a:lnTo>
                            <a:pt x="39" y="74"/>
                          </a:lnTo>
                          <a:lnTo>
                            <a:pt x="37" y="74"/>
                          </a:lnTo>
                          <a:lnTo>
                            <a:pt x="33" y="72"/>
                          </a:lnTo>
                          <a:lnTo>
                            <a:pt x="33" y="70"/>
                          </a:lnTo>
                          <a:lnTo>
                            <a:pt x="30" y="70"/>
                          </a:lnTo>
                          <a:lnTo>
                            <a:pt x="28" y="68"/>
                          </a:lnTo>
                          <a:lnTo>
                            <a:pt x="28" y="67"/>
                          </a:lnTo>
                          <a:lnTo>
                            <a:pt x="26" y="65"/>
                          </a:lnTo>
                          <a:lnTo>
                            <a:pt x="26" y="63"/>
                          </a:lnTo>
                          <a:lnTo>
                            <a:pt x="25" y="61"/>
                          </a:lnTo>
                          <a:lnTo>
                            <a:pt x="23" y="61"/>
                          </a:lnTo>
                          <a:lnTo>
                            <a:pt x="21" y="61"/>
                          </a:lnTo>
                          <a:lnTo>
                            <a:pt x="21" y="60"/>
                          </a:lnTo>
                          <a:lnTo>
                            <a:pt x="19" y="61"/>
                          </a:lnTo>
                          <a:lnTo>
                            <a:pt x="18" y="61"/>
                          </a:lnTo>
                          <a:lnTo>
                            <a:pt x="16" y="63"/>
                          </a:lnTo>
                          <a:lnTo>
                            <a:pt x="16" y="63"/>
                          </a:lnTo>
                          <a:lnTo>
                            <a:pt x="16" y="65"/>
                          </a:lnTo>
                          <a:lnTo>
                            <a:pt x="14" y="65"/>
                          </a:lnTo>
                          <a:lnTo>
                            <a:pt x="12" y="65"/>
                          </a:lnTo>
                          <a:lnTo>
                            <a:pt x="9" y="63"/>
                          </a:lnTo>
                          <a:lnTo>
                            <a:pt x="7" y="63"/>
                          </a:lnTo>
                          <a:lnTo>
                            <a:pt x="7" y="65"/>
                          </a:lnTo>
                          <a:lnTo>
                            <a:pt x="7" y="65"/>
                          </a:lnTo>
                          <a:lnTo>
                            <a:pt x="5" y="65"/>
                          </a:lnTo>
                          <a:lnTo>
                            <a:pt x="5" y="63"/>
                          </a:lnTo>
                          <a:lnTo>
                            <a:pt x="4" y="63"/>
                          </a:lnTo>
                          <a:lnTo>
                            <a:pt x="2" y="65"/>
                          </a:lnTo>
                          <a:lnTo>
                            <a:pt x="0" y="67"/>
                          </a:lnTo>
                          <a:lnTo>
                            <a:pt x="0" y="70"/>
                          </a:lnTo>
                          <a:lnTo>
                            <a:pt x="2" y="72"/>
                          </a:lnTo>
                          <a:lnTo>
                            <a:pt x="5" y="72"/>
                          </a:lnTo>
                          <a:lnTo>
                            <a:pt x="7" y="70"/>
                          </a:lnTo>
                          <a:lnTo>
                            <a:pt x="11" y="70"/>
                          </a:lnTo>
                          <a:lnTo>
                            <a:pt x="14" y="68"/>
                          </a:lnTo>
                          <a:lnTo>
                            <a:pt x="18" y="70"/>
                          </a:lnTo>
                          <a:lnTo>
                            <a:pt x="21" y="70"/>
                          </a:lnTo>
                          <a:lnTo>
                            <a:pt x="25" y="72"/>
                          </a:lnTo>
                          <a:lnTo>
                            <a:pt x="26" y="72"/>
                          </a:lnTo>
                          <a:lnTo>
                            <a:pt x="28" y="74"/>
                          </a:lnTo>
                          <a:lnTo>
                            <a:pt x="28" y="74"/>
                          </a:lnTo>
                          <a:lnTo>
                            <a:pt x="28" y="75"/>
                          </a:lnTo>
                          <a:lnTo>
                            <a:pt x="32" y="77"/>
                          </a:lnTo>
                          <a:lnTo>
                            <a:pt x="32" y="77"/>
                          </a:lnTo>
                          <a:lnTo>
                            <a:pt x="33" y="79"/>
                          </a:lnTo>
                          <a:lnTo>
                            <a:pt x="33" y="82"/>
                          </a:lnTo>
                          <a:lnTo>
                            <a:pt x="39" y="82"/>
                          </a:lnTo>
                          <a:lnTo>
                            <a:pt x="39" y="77"/>
                          </a:lnTo>
                          <a:lnTo>
                            <a:pt x="40" y="77"/>
                          </a:lnTo>
                          <a:lnTo>
                            <a:pt x="42" y="77"/>
                          </a:lnTo>
                          <a:lnTo>
                            <a:pt x="42" y="75"/>
                          </a:lnTo>
                          <a:lnTo>
                            <a:pt x="42" y="75"/>
                          </a:lnTo>
                          <a:close/>
                          <a:moveTo>
                            <a:pt x="1409" y="68"/>
                          </a:moveTo>
                          <a:lnTo>
                            <a:pt x="1410" y="68"/>
                          </a:lnTo>
                          <a:lnTo>
                            <a:pt x="1410" y="65"/>
                          </a:lnTo>
                          <a:lnTo>
                            <a:pt x="1409" y="65"/>
                          </a:lnTo>
                          <a:lnTo>
                            <a:pt x="1409" y="68"/>
                          </a:lnTo>
                          <a:close/>
                          <a:moveTo>
                            <a:pt x="2599" y="72"/>
                          </a:moveTo>
                          <a:lnTo>
                            <a:pt x="2599" y="70"/>
                          </a:lnTo>
                          <a:lnTo>
                            <a:pt x="2599" y="70"/>
                          </a:lnTo>
                          <a:lnTo>
                            <a:pt x="2599" y="70"/>
                          </a:lnTo>
                          <a:lnTo>
                            <a:pt x="2597" y="70"/>
                          </a:lnTo>
                          <a:lnTo>
                            <a:pt x="2597" y="70"/>
                          </a:lnTo>
                          <a:lnTo>
                            <a:pt x="2594" y="70"/>
                          </a:lnTo>
                          <a:lnTo>
                            <a:pt x="2592" y="72"/>
                          </a:lnTo>
                          <a:lnTo>
                            <a:pt x="2590" y="75"/>
                          </a:lnTo>
                          <a:lnTo>
                            <a:pt x="2596" y="74"/>
                          </a:lnTo>
                          <a:lnTo>
                            <a:pt x="2599" y="72"/>
                          </a:lnTo>
                          <a:lnTo>
                            <a:pt x="2599" y="72"/>
                          </a:lnTo>
                          <a:close/>
                          <a:moveTo>
                            <a:pt x="5198" y="100"/>
                          </a:moveTo>
                          <a:lnTo>
                            <a:pt x="5198" y="98"/>
                          </a:lnTo>
                          <a:lnTo>
                            <a:pt x="5200" y="96"/>
                          </a:lnTo>
                          <a:lnTo>
                            <a:pt x="5203" y="96"/>
                          </a:lnTo>
                          <a:lnTo>
                            <a:pt x="5203" y="96"/>
                          </a:lnTo>
                          <a:lnTo>
                            <a:pt x="5203" y="96"/>
                          </a:lnTo>
                          <a:lnTo>
                            <a:pt x="5203" y="95"/>
                          </a:lnTo>
                          <a:lnTo>
                            <a:pt x="5200" y="93"/>
                          </a:lnTo>
                          <a:lnTo>
                            <a:pt x="5196" y="91"/>
                          </a:lnTo>
                          <a:lnTo>
                            <a:pt x="5193" y="91"/>
                          </a:lnTo>
                          <a:lnTo>
                            <a:pt x="5193" y="91"/>
                          </a:lnTo>
                          <a:lnTo>
                            <a:pt x="5189" y="88"/>
                          </a:lnTo>
                          <a:lnTo>
                            <a:pt x="5189" y="86"/>
                          </a:lnTo>
                          <a:lnTo>
                            <a:pt x="5189" y="86"/>
                          </a:lnTo>
                          <a:lnTo>
                            <a:pt x="5186" y="82"/>
                          </a:lnTo>
                          <a:lnTo>
                            <a:pt x="5184" y="82"/>
                          </a:lnTo>
                          <a:lnTo>
                            <a:pt x="5184" y="81"/>
                          </a:lnTo>
                          <a:lnTo>
                            <a:pt x="5182" y="81"/>
                          </a:lnTo>
                          <a:lnTo>
                            <a:pt x="5181" y="79"/>
                          </a:lnTo>
                          <a:lnTo>
                            <a:pt x="5177" y="79"/>
                          </a:lnTo>
                          <a:lnTo>
                            <a:pt x="5177" y="82"/>
                          </a:lnTo>
                          <a:lnTo>
                            <a:pt x="5174" y="84"/>
                          </a:lnTo>
                          <a:lnTo>
                            <a:pt x="5172" y="84"/>
                          </a:lnTo>
                          <a:lnTo>
                            <a:pt x="5168" y="86"/>
                          </a:lnTo>
                          <a:lnTo>
                            <a:pt x="5167" y="86"/>
                          </a:lnTo>
                          <a:lnTo>
                            <a:pt x="5165" y="86"/>
                          </a:lnTo>
                          <a:lnTo>
                            <a:pt x="5165" y="84"/>
                          </a:lnTo>
                          <a:lnTo>
                            <a:pt x="5165" y="81"/>
                          </a:lnTo>
                          <a:lnTo>
                            <a:pt x="5163" y="81"/>
                          </a:lnTo>
                          <a:lnTo>
                            <a:pt x="5163" y="81"/>
                          </a:lnTo>
                          <a:lnTo>
                            <a:pt x="5161" y="81"/>
                          </a:lnTo>
                          <a:lnTo>
                            <a:pt x="5161" y="81"/>
                          </a:lnTo>
                          <a:lnTo>
                            <a:pt x="5161" y="84"/>
                          </a:lnTo>
                          <a:lnTo>
                            <a:pt x="5161" y="84"/>
                          </a:lnTo>
                          <a:lnTo>
                            <a:pt x="5161" y="86"/>
                          </a:lnTo>
                          <a:lnTo>
                            <a:pt x="5161" y="86"/>
                          </a:lnTo>
                          <a:lnTo>
                            <a:pt x="5161" y="88"/>
                          </a:lnTo>
                          <a:lnTo>
                            <a:pt x="5161" y="88"/>
                          </a:lnTo>
                          <a:lnTo>
                            <a:pt x="5161" y="88"/>
                          </a:lnTo>
                          <a:lnTo>
                            <a:pt x="5160" y="88"/>
                          </a:lnTo>
                          <a:lnTo>
                            <a:pt x="5160" y="91"/>
                          </a:lnTo>
                          <a:lnTo>
                            <a:pt x="5161" y="91"/>
                          </a:lnTo>
                          <a:lnTo>
                            <a:pt x="5161" y="93"/>
                          </a:lnTo>
                          <a:lnTo>
                            <a:pt x="5167" y="93"/>
                          </a:lnTo>
                          <a:lnTo>
                            <a:pt x="5170" y="91"/>
                          </a:lnTo>
                          <a:lnTo>
                            <a:pt x="5174" y="89"/>
                          </a:lnTo>
                          <a:lnTo>
                            <a:pt x="5177" y="88"/>
                          </a:lnTo>
                          <a:lnTo>
                            <a:pt x="5182" y="88"/>
                          </a:lnTo>
                          <a:lnTo>
                            <a:pt x="5184" y="91"/>
                          </a:lnTo>
                          <a:lnTo>
                            <a:pt x="5186" y="93"/>
                          </a:lnTo>
                          <a:lnTo>
                            <a:pt x="5188" y="93"/>
                          </a:lnTo>
                          <a:lnTo>
                            <a:pt x="5188" y="96"/>
                          </a:lnTo>
                          <a:lnTo>
                            <a:pt x="5189" y="98"/>
                          </a:lnTo>
                          <a:lnTo>
                            <a:pt x="5193" y="100"/>
                          </a:lnTo>
                          <a:lnTo>
                            <a:pt x="5193" y="102"/>
                          </a:lnTo>
                          <a:lnTo>
                            <a:pt x="5193" y="103"/>
                          </a:lnTo>
                          <a:lnTo>
                            <a:pt x="5193" y="103"/>
                          </a:lnTo>
                          <a:lnTo>
                            <a:pt x="5195" y="103"/>
                          </a:lnTo>
                          <a:lnTo>
                            <a:pt x="5198" y="103"/>
                          </a:lnTo>
                          <a:lnTo>
                            <a:pt x="5198" y="100"/>
                          </a:lnTo>
                          <a:close/>
                          <a:moveTo>
                            <a:pt x="1356" y="82"/>
                          </a:moveTo>
                          <a:lnTo>
                            <a:pt x="1355" y="82"/>
                          </a:lnTo>
                          <a:lnTo>
                            <a:pt x="1353" y="81"/>
                          </a:lnTo>
                          <a:lnTo>
                            <a:pt x="1351" y="81"/>
                          </a:lnTo>
                          <a:lnTo>
                            <a:pt x="1351" y="84"/>
                          </a:lnTo>
                          <a:lnTo>
                            <a:pt x="1353" y="84"/>
                          </a:lnTo>
                          <a:lnTo>
                            <a:pt x="1353" y="84"/>
                          </a:lnTo>
                          <a:lnTo>
                            <a:pt x="1355" y="84"/>
                          </a:lnTo>
                          <a:lnTo>
                            <a:pt x="1355" y="84"/>
                          </a:lnTo>
                          <a:lnTo>
                            <a:pt x="1356" y="84"/>
                          </a:lnTo>
                          <a:lnTo>
                            <a:pt x="1356" y="82"/>
                          </a:lnTo>
                          <a:close/>
                          <a:moveTo>
                            <a:pt x="1550" y="91"/>
                          </a:moveTo>
                          <a:lnTo>
                            <a:pt x="1552" y="88"/>
                          </a:lnTo>
                          <a:lnTo>
                            <a:pt x="1555" y="88"/>
                          </a:lnTo>
                          <a:lnTo>
                            <a:pt x="1555" y="81"/>
                          </a:lnTo>
                          <a:lnTo>
                            <a:pt x="1554" y="81"/>
                          </a:lnTo>
                          <a:lnTo>
                            <a:pt x="1552" y="82"/>
                          </a:lnTo>
                          <a:lnTo>
                            <a:pt x="1548" y="81"/>
                          </a:lnTo>
                          <a:lnTo>
                            <a:pt x="1547" y="81"/>
                          </a:lnTo>
                          <a:lnTo>
                            <a:pt x="1545" y="81"/>
                          </a:lnTo>
                          <a:lnTo>
                            <a:pt x="1545" y="82"/>
                          </a:lnTo>
                          <a:lnTo>
                            <a:pt x="1541" y="82"/>
                          </a:lnTo>
                          <a:lnTo>
                            <a:pt x="1541" y="84"/>
                          </a:lnTo>
                          <a:lnTo>
                            <a:pt x="1543" y="86"/>
                          </a:lnTo>
                          <a:lnTo>
                            <a:pt x="1545" y="86"/>
                          </a:lnTo>
                          <a:lnTo>
                            <a:pt x="1545" y="91"/>
                          </a:lnTo>
                          <a:lnTo>
                            <a:pt x="1550" y="91"/>
                          </a:lnTo>
                          <a:close/>
                          <a:moveTo>
                            <a:pt x="105" y="86"/>
                          </a:moveTo>
                          <a:lnTo>
                            <a:pt x="107" y="86"/>
                          </a:lnTo>
                          <a:lnTo>
                            <a:pt x="107" y="86"/>
                          </a:lnTo>
                          <a:lnTo>
                            <a:pt x="107" y="84"/>
                          </a:lnTo>
                          <a:lnTo>
                            <a:pt x="101" y="82"/>
                          </a:lnTo>
                          <a:lnTo>
                            <a:pt x="101" y="84"/>
                          </a:lnTo>
                          <a:lnTo>
                            <a:pt x="100" y="84"/>
                          </a:lnTo>
                          <a:lnTo>
                            <a:pt x="100" y="88"/>
                          </a:lnTo>
                          <a:lnTo>
                            <a:pt x="105" y="88"/>
                          </a:lnTo>
                          <a:lnTo>
                            <a:pt x="105" y="86"/>
                          </a:lnTo>
                          <a:close/>
                          <a:moveTo>
                            <a:pt x="1264" y="102"/>
                          </a:moveTo>
                          <a:lnTo>
                            <a:pt x="1266" y="102"/>
                          </a:lnTo>
                          <a:lnTo>
                            <a:pt x="1269" y="100"/>
                          </a:lnTo>
                          <a:lnTo>
                            <a:pt x="1273" y="100"/>
                          </a:lnTo>
                          <a:lnTo>
                            <a:pt x="1274" y="98"/>
                          </a:lnTo>
                          <a:lnTo>
                            <a:pt x="1276" y="95"/>
                          </a:lnTo>
                          <a:lnTo>
                            <a:pt x="1278" y="91"/>
                          </a:lnTo>
                          <a:lnTo>
                            <a:pt x="1280" y="91"/>
                          </a:lnTo>
                          <a:lnTo>
                            <a:pt x="1281" y="89"/>
                          </a:lnTo>
                          <a:lnTo>
                            <a:pt x="1283" y="89"/>
                          </a:lnTo>
                          <a:lnTo>
                            <a:pt x="1283" y="86"/>
                          </a:lnTo>
                          <a:lnTo>
                            <a:pt x="1281" y="86"/>
                          </a:lnTo>
                          <a:lnTo>
                            <a:pt x="1281" y="84"/>
                          </a:lnTo>
                          <a:lnTo>
                            <a:pt x="1280" y="86"/>
                          </a:lnTo>
                          <a:lnTo>
                            <a:pt x="1278" y="88"/>
                          </a:lnTo>
                          <a:lnTo>
                            <a:pt x="1278" y="89"/>
                          </a:lnTo>
                          <a:lnTo>
                            <a:pt x="1273" y="91"/>
                          </a:lnTo>
                          <a:lnTo>
                            <a:pt x="1269" y="93"/>
                          </a:lnTo>
                          <a:lnTo>
                            <a:pt x="1267" y="96"/>
                          </a:lnTo>
                          <a:lnTo>
                            <a:pt x="1266" y="96"/>
                          </a:lnTo>
                          <a:lnTo>
                            <a:pt x="1262" y="96"/>
                          </a:lnTo>
                          <a:lnTo>
                            <a:pt x="1259" y="96"/>
                          </a:lnTo>
                          <a:lnTo>
                            <a:pt x="1259" y="98"/>
                          </a:lnTo>
                          <a:lnTo>
                            <a:pt x="1255" y="102"/>
                          </a:lnTo>
                          <a:lnTo>
                            <a:pt x="1253" y="103"/>
                          </a:lnTo>
                          <a:lnTo>
                            <a:pt x="1253" y="103"/>
                          </a:lnTo>
                          <a:lnTo>
                            <a:pt x="1253" y="103"/>
                          </a:lnTo>
                          <a:lnTo>
                            <a:pt x="1253" y="105"/>
                          </a:lnTo>
                          <a:lnTo>
                            <a:pt x="1257" y="105"/>
                          </a:lnTo>
                          <a:lnTo>
                            <a:pt x="1257" y="105"/>
                          </a:lnTo>
                          <a:lnTo>
                            <a:pt x="1260" y="105"/>
                          </a:lnTo>
                          <a:lnTo>
                            <a:pt x="1262" y="103"/>
                          </a:lnTo>
                          <a:lnTo>
                            <a:pt x="1264" y="102"/>
                          </a:lnTo>
                          <a:close/>
                          <a:moveTo>
                            <a:pt x="2580" y="88"/>
                          </a:moveTo>
                          <a:lnTo>
                            <a:pt x="2582" y="88"/>
                          </a:lnTo>
                          <a:lnTo>
                            <a:pt x="2582" y="86"/>
                          </a:lnTo>
                          <a:lnTo>
                            <a:pt x="2578" y="86"/>
                          </a:lnTo>
                          <a:lnTo>
                            <a:pt x="2578" y="88"/>
                          </a:lnTo>
                          <a:lnTo>
                            <a:pt x="2580" y="88"/>
                          </a:lnTo>
                          <a:lnTo>
                            <a:pt x="2580" y="88"/>
                          </a:lnTo>
                          <a:close/>
                          <a:moveTo>
                            <a:pt x="1365" y="88"/>
                          </a:moveTo>
                          <a:lnTo>
                            <a:pt x="1365" y="91"/>
                          </a:lnTo>
                          <a:lnTo>
                            <a:pt x="1367" y="91"/>
                          </a:lnTo>
                          <a:lnTo>
                            <a:pt x="1367" y="91"/>
                          </a:lnTo>
                          <a:lnTo>
                            <a:pt x="1369" y="93"/>
                          </a:lnTo>
                          <a:lnTo>
                            <a:pt x="1369" y="93"/>
                          </a:lnTo>
                          <a:lnTo>
                            <a:pt x="1369" y="88"/>
                          </a:lnTo>
                          <a:lnTo>
                            <a:pt x="1369" y="88"/>
                          </a:lnTo>
                          <a:lnTo>
                            <a:pt x="1369" y="88"/>
                          </a:lnTo>
                          <a:lnTo>
                            <a:pt x="1365" y="88"/>
                          </a:lnTo>
                          <a:close/>
                          <a:moveTo>
                            <a:pt x="1351" y="88"/>
                          </a:moveTo>
                          <a:lnTo>
                            <a:pt x="1351" y="89"/>
                          </a:lnTo>
                          <a:lnTo>
                            <a:pt x="1351" y="89"/>
                          </a:lnTo>
                          <a:lnTo>
                            <a:pt x="1351" y="89"/>
                          </a:lnTo>
                          <a:lnTo>
                            <a:pt x="1353" y="93"/>
                          </a:lnTo>
                          <a:lnTo>
                            <a:pt x="1356" y="93"/>
                          </a:lnTo>
                          <a:lnTo>
                            <a:pt x="1355" y="91"/>
                          </a:lnTo>
                          <a:lnTo>
                            <a:pt x="1355" y="89"/>
                          </a:lnTo>
                          <a:lnTo>
                            <a:pt x="1353" y="88"/>
                          </a:lnTo>
                          <a:lnTo>
                            <a:pt x="1351" y="88"/>
                          </a:lnTo>
                          <a:close/>
                          <a:moveTo>
                            <a:pt x="1407" y="91"/>
                          </a:moveTo>
                          <a:lnTo>
                            <a:pt x="1405" y="91"/>
                          </a:lnTo>
                          <a:lnTo>
                            <a:pt x="1405" y="91"/>
                          </a:lnTo>
                          <a:lnTo>
                            <a:pt x="1405" y="93"/>
                          </a:lnTo>
                          <a:lnTo>
                            <a:pt x="1407" y="93"/>
                          </a:lnTo>
                          <a:lnTo>
                            <a:pt x="1407" y="91"/>
                          </a:lnTo>
                          <a:lnTo>
                            <a:pt x="1407" y="91"/>
                          </a:lnTo>
                          <a:lnTo>
                            <a:pt x="1407" y="91"/>
                          </a:lnTo>
                          <a:lnTo>
                            <a:pt x="1407" y="91"/>
                          </a:lnTo>
                          <a:close/>
                          <a:moveTo>
                            <a:pt x="1328" y="110"/>
                          </a:moveTo>
                          <a:lnTo>
                            <a:pt x="1330" y="110"/>
                          </a:lnTo>
                          <a:lnTo>
                            <a:pt x="1328" y="108"/>
                          </a:lnTo>
                          <a:lnTo>
                            <a:pt x="1330" y="100"/>
                          </a:lnTo>
                          <a:lnTo>
                            <a:pt x="1327" y="102"/>
                          </a:lnTo>
                          <a:lnTo>
                            <a:pt x="1325" y="103"/>
                          </a:lnTo>
                          <a:lnTo>
                            <a:pt x="1323" y="105"/>
                          </a:lnTo>
                          <a:lnTo>
                            <a:pt x="1321" y="108"/>
                          </a:lnTo>
                          <a:lnTo>
                            <a:pt x="1320" y="110"/>
                          </a:lnTo>
                          <a:lnTo>
                            <a:pt x="1320" y="112"/>
                          </a:lnTo>
                          <a:lnTo>
                            <a:pt x="1321" y="114"/>
                          </a:lnTo>
                          <a:lnTo>
                            <a:pt x="1323" y="114"/>
                          </a:lnTo>
                          <a:lnTo>
                            <a:pt x="1325" y="115"/>
                          </a:lnTo>
                          <a:lnTo>
                            <a:pt x="1325" y="115"/>
                          </a:lnTo>
                          <a:lnTo>
                            <a:pt x="1327" y="115"/>
                          </a:lnTo>
                          <a:lnTo>
                            <a:pt x="1327" y="114"/>
                          </a:lnTo>
                          <a:lnTo>
                            <a:pt x="1328" y="110"/>
                          </a:lnTo>
                          <a:close/>
                          <a:moveTo>
                            <a:pt x="1452" y="112"/>
                          </a:moveTo>
                          <a:lnTo>
                            <a:pt x="1458" y="112"/>
                          </a:lnTo>
                          <a:lnTo>
                            <a:pt x="1458" y="108"/>
                          </a:lnTo>
                          <a:lnTo>
                            <a:pt x="1451" y="107"/>
                          </a:lnTo>
                          <a:lnTo>
                            <a:pt x="1451" y="108"/>
                          </a:lnTo>
                          <a:lnTo>
                            <a:pt x="1452" y="110"/>
                          </a:lnTo>
                          <a:lnTo>
                            <a:pt x="1452" y="112"/>
                          </a:lnTo>
                          <a:close/>
                          <a:moveTo>
                            <a:pt x="2971" y="117"/>
                          </a:moveTo>
                          <a:lnTo>
                            <a:pt x="2971" y="119"/>
                          </a:lnTo>
                          <a:lnTo>
                            <a:pt x="2971" y="119"/>
                          </a:lnTo>
                          <a:lnTo>
                            <a:pt x="2971" y="115"/>
                          </a:lnTo>
                          <a:lnTo>
                            <a:pt x="2969" y="115"/>
                          </a:lnTo>
                          <a:lnTo>
                            <a:pt x="2969" y="117"/>
                          </a:lnTo>
                          <a:lnTo>
                            <a:pt x="2969" y="117"/>
                          </a:lnTo>
                          <a:lnTo>
                            <a:pt x="2971" y="117"/>
                          </a:lnTo>
                          <a:close/>
                          <a:moveTo>
                            <a:pt x="1531" y="121"/>
                          </a:moveTo>
                          <a:lnTo>
                            <a:pt x="1534" y="121"/>
                          </a:lnTo>
                          <a:lnTo>
                            <a:pt x="1536" y="119"/>
                          </a:lnTo>
                          <a:lnTo>
                            <a:pt x="1538" y="117"/>
                          </a:lnTo>
                          <a:lnTo>
                            <a:pt x="1534" y="117"/>
                          </a:lnTo>
                          <a:lnTo>
                            <a:pt x="1531" y="117"/>
                          </a:lnTo>
                          <a:lnTo>
                            <a:pt x="1531" y="121"/>
                          </a:lnTo>
                          <a:close/>
                          <a:moveTo>
                            <a:pt x="100" y="138"/>
                          </a:moveTo>
                          <a:lnTo>
                            <a:pt x="105" y="140"/>
                          </a:lnTo>
                          <a:lnTo>
                            <a:pt x="107" y="138"/>
                          </a:lnTo>
                          <a:lnTo>
                            <a:pt x="108" y="136"/>
                          </a:lnTo>
                          <a:lnTo>
                            <a:pt x="108" y="135"/>
                          </a:lnTo>
                          <a:lnTo>
                            <a:pt x="108" y="133"/>
                          </a:lnTo>
                          <a:lnTo>
                            <a:pt x="108" y="133"/>
                          </a:lnTo>
                          <a:lnTo>
                            <a:pt x="105" y="131"/>
                          </a:lnTo>
                          <a:lnTo>
                            <a:pt x="103" y="131"/>
                          </a:lnTo>
                          <a:lnTo>
                            <a:pt x="101" y="129"/>
                          </a:lnTo>
                          <a:lnTo>
                            <a:pt x="98" y="129"/>
                          </a:lnTo>
                          <a:lnTo>
                            <a:pt x="96" y="135"/>
                          </a:lnTo>
                          <a:lnTo>
                            <a:pt x="100" y="135"/>
                          </a:lnTo>
                          <a:lnTo>
                            <a:pt x="100" y="138"/>
                          </a:lnTo>
                          <a:close/>
                          <a:moveTo>
                            <a:pt x="349" y="140"/>
                          </a:moveTo>
                          <a:lnTo>
                            <a:pt x="349" y="142"/>
                          </a:lnTo>
                          <a:lnTo>
                            <a:pt x="351" y="142"/>
                          </a:lnTo>
                          <a:lnTo>
                            <a:pt x="351" y="142"/>
                          </a:lnTo>
                          <a:lnTo>
                            <a:pt x="351" y="142"/>
                          </a:lnTo>
                          <a:lnTo>
                            <a:pt x="351" y="142"/>
                          </a:lnTo>
                          <a:lnTo>
                            <a:pt x="351" y="140"/>
                          </a:lnTo>
                          <a:lnTo>
                            <a:pt x="349" y="140"/>
                          </a:lnTo>
                          <a:close/>
                          <a:moveTo>
                            <a:pt x="2459" y="140"/>
                          </a:moveTo>
                          <a:lnTo>
                            <a:pt x="2459" y="142"/>
                          </a:lnTo>
                          <a:lnTo>
                            <a:pt x="2461" y="142"/>
                          </a:lnTo>
                          <a:lnTo>
                            <a:pt x="2459" y="142"/>
                          </a:lnTo>
                          <a:lnTo>
                            <a:pt x="2459" y="140"/>
                          </a:lnTo>
                          <a:lnTo>
                            <a:pt x="2459" y="140"/>
                          </a:lnTo>
                          <a:close/>
                          <a:moveTo>
                            <a:pt x="1489" y="145"/>
                          </a:moveTo>
                          <a:lnTo>
                            <a:pt x="1494" y="145"/>
                          </a:lnTo>
                          <a:lnTo>
                            <a:pt x="1494" y="142"/>
                          </a:lnTo>
                          <a:lnTo>
                            <a:pt x="1489" y="142"/>
                          </a:lnTo>
                          <a:lnTo>
                            <a:pt x="1489" y="145"/>
                          </a:lnTo>
                          <a:close/>
                          <a:moveTo>
                            <a:pt x="363" y="145"/>
                          </a:moveTo>
                          <a:lnTo>
                            <a:pt x="367" y="145"/>
                          </a:lnTo>
                          <a:lnTo>
                            <a:pt x="367" y="143"/>
                          </a:lnTo>
                          <a:lnTo>
                            <a:pt x="363" y="142"/>
                          </a:lnTo>
                          <a:lnTo>
                            <a:pt x="363" y="145"/>
                          </a:lnTo>
                          <a:close/>
                          <a:moveTo>
                            <a:pt x="80" y="143"/>
                          </a:moveTo>
                          <a:lnTo>
                            <a:pt x="80" y="145"/>
                          </a:lnTo>
                          <a:lnTo>
                            <a:pt x="79" y="145"/>
                          </a:lnTo>
                          <a:lnTo>
                            <a:pt x="77" y="147"/>
                          </a:lnTo>
                          <a:lnTo>
                            <a:pt x="75" y="147"/>
                          </a:lnTo>
                          <a:lnTo>
                            <a:pt x="75" y="149"/>
                          </a:lnTo>
                          <a:lnTo>
                            <a:pt x="73" y="149"/>
                          </a:lnTo>
                          <a:lnTo>
                            <a:pt x="73" y="149"/>
                          </a:lnTo>
                          <a:lnTo>
                            <a:pt x="72" y="147"/>
                          </a:lnTo>
                          <a:lnTo>
                            <a:pt x="70" y="147"/>
                          </a:lnTo>
                          <a:lnTo>
                            <a:pt x="66" y="149"/>
                          </a:lnTo>
                          <a:lnTo>
                            <a:pt x="65" y="149"/>
                          </a:lnTo>
                          <a:lnTo>
                            <a:pt x="65" y="150"/>
                          </a:lnTo>
                          <a:lnTo>
                            <a:pt x="66" y="152"/>
                          </a:lnTo>
                          <a:lnTo>
                            <a:pt x="66" y="154"/>
                          </a:lnTo>
                          <a:lnTo>
                            <a:pt x="80" y="157"/>
                          </a:lnTo>
                          <a:lnTo>
                            <a:pt x="82" y="156"/>
                          </a:lnTo>
                          <a:lnTo>
                            <a:pt x="82" y="156"/>
                          </a:lnTo>
                          <a:lnTo>
                            <a:pt x="84" y="156"/>
                          </a:lnTo>
                          <a:lnTo>
                            <a:pt x="86" y="156"/>
                          </a:lnTo>
                          <a:lnTo>
                            <a:pt x="87" y="154"/>
                          </a:lnTo>
                          <a:lnTo>
                            <a:pt x="89" y="154"/>
                          </a:lnTo>
                          <a:lnTo>
                            <a:pt x="89" y="152"/>
                          </a:lnTo>
                          <a:lnTo>
                            <a:pt x="91" y="152"/>
                          </a:lnTo>
                          <a:lnTo>
                            <a:pt x="89" y="150"/>
                          </a:lnTo>
                          <a:lnTo>
                            <a:pt x="89" y="149"/>
                          </a:lnTo>
                          <a:lnTo>
                            <a:pt x="89" y="147"/>
                          </a:lnTo>
                          <a:lnTo>
                            <a:pt x="89" y="145"/>
                          </a:lnTo>
                          <a:lnTo>
                            <a:pt x="80" y="143"/>
                          </a:lnTo>
                          <a:close/>
                          <a:moveTo>
                            <a:pt x="354" y="145"/>
                          </a:moveTo>
                          <a:lnTo>
                            <a:pt x="354" y="149"/>
                          </a:lnTo>
                          <a:lnTo>
                            <a:pt x="353" y="150"/>
                          </a:lnTo>
                          <a:lnTo>
                            <a:pt x="351" y="154"/>
                          </a:lnTo>
                          <a:lnTo>
                            <a:pt x="351" y="156"/>
                          </a:lnTo>
                          <a:lnTo>
                            <a:pt x="354" y="152"/>
                          </a:lnTo>
                          <a:lnTo>
                            <a:pt x="358" y="149"/>
                          </a:lnTo>
                          <a:lnTo>
                            <a:pt x="358" y="149"/>
                          </a:lnTo>
                          <a:lnTo>
                            <a:pt x="358" y="145"/>
                          </a:lnTo>
                          <a:lnTo>
                            <a:pt x="354" y="145"/>
                          </a:lnTo>
                          <a:close/>
                          <a:moveTo>
                            <a:pt x="5261" y="145"/>
                          </a:moveTo>
                          <a:lnTo>
                            <a:pt x="5254" y="145"/>
                          </a:lnTo>
                          <a:lnTo>
                            <a:pt x="5254" y="145"/>
                          </a:lnTo>
                          <a:lnTo>
                            <a:pt x="5254" y="145"/>
                          </a:lnTo>
                          <a:lnTo>
                            <a:pt x="5254" y="147"/>
                          </a:lnTo>
                          <a:lnTo>
                            <a:pt x="5256" y="149"/>
                          </a:lnTo>
                          <a:lnTo>
                            <a:pt x="5256" y="152"/>
                          </a:lnTo>
                          <a:lnTo>
                            <a:pt x="5257" y="154"/>
                          </a:lnTo>
                          <a:lnTo>
                            <a:pt x="5261" y="154"/>
                          </a:lnTo>
                          <a:lnTo>
                            <a:pt x="5263" y="152"/>
                          </a:lnTo>
                          <a:lnTo>
                            <a:pt x="5264" y="150"/>
                          </a:lnTo>
                          <a:lnTo>
                            <a:pt x="5264" y="149"/>
                          </a:lnTo>
                          <a:lnTo>
                            <a:pt x="5264" y="149"/>
                          </a:lnTo>
                          <a:lnTo>
                            <a:pt x="5264" y="147"/>
                          </a:lnTo>
                          <a:lnTo>
                            <a:pt x="5263" y="147"/>
                          </a:lnTo>
                          <a:lnTo>
                            <a:pt x="5261" y="145"/>
                          </a:lnTo>
                          <a:close/>
                          <a:moveTo>
                            <a:pt x="2447" y="157"/>
                          </a:moveTo>
                          <a:lnTo>
                            <a:pt x="2449" y="157"/>
                          </a:lnTo>
                          <a:lnTo>
                            <a:pt x="2449" y="163"/>
                          </a:lnTo>
                          <a:lnTo>
                            <a:pt x="2452" y="159"/>
                          </a:lnTo>
                          <a:lnTo>
                            <a:pt x="2452" y="156"/>
                          </a:lnTo>
                          <a:lnTo>
                            <a:pt x="2452" y="156"/>
                          </a:lnTo>
                          <a:lnTo>
                            <a:pt x="2452" y="154"/>
                          </a:lnTo>
                          <a:lnTo>
                            <a:pt x="2452" y="154"/>
                          </a:lnTo>
                          <a:lnTo>
                            <a:pt x="2452" y="154"/>
                          </a:lnTo>
                          <a:lnTo>
                            <a:pt x="2452" y="147"/>
                          </a:lnTo>
                          <a:lnTo>
                            <a:pt x="2451" y="147"/>
                          </a:lnTo>
                          <a:lnTo>
                            <a:pt x="2449" y="150"/>
                          </a:lnTo>
                          <a:lnTo>
                            <a:pt x="2447" y="152"/>
                          </a:lnTo>
                          <a:lnTo>
                            <a:pt x="2447" y="154"/>
                          </a:lnTo>
                          <a:lnTo>
                            <a:pt x="2447" y="154"/>
                          </a:lnTo>
                          <a:lnTo>
                            <a:pt x="2447" y="154"/>
                          </a:lnTo>
                          <a:lnTo>
                            <a:pt x="2446" y="156"/>
                          </a:lnTo>
                          <a:lnTo>
                            <a:pt x="2446" y="156"/>
                          </a:lnTo>
                          <a:lnTo>
                            <a:pt x="2446" y="157"/>
                          </a:lnTo>
                          <a:lnTo>
                            <a:pt x="2446" y="157"/>
                          </a:lnTo>
                          <a:lnTo>
                            <a:pt x="2446" y="159"/>
                          </a:lnTo>
                          <a:lnTo>
                            <a:pt x="2447" y="159"/>
                          </a:lnTo>
                          <a:lnTo>
                            <a:pt x="2447" y="159"/>
                          </a:lnTo>
                          <a:lnTo>
                            <a:pt x="2447" y="157"/>
                          </a:lnTo>
                          <a:close/>
                          <a:moveTo>
                            <a:pt x="2737" y="150"/>
                          </a:moveTo>
                          <a:lnTo>
                            <a:pt x="2737" y="149"/>
                          </a:lnTo>
                          <a:lnTo>
                            <a:pt x="2734" y="149"/>
                          </a:lnTo>
                          <a:lnTo>
                            <a:pt x="2735" y="149"/>
                          </a:lnTo>
                          <a:lnTo>
                            <a:pt x="2735" y="149"/>
                          </a:lnTo>
                          <a:lnTo>
                            <a:pt x="2737" y="150"/>
                          </a:lnTo>
                          <a:close/>
                          <a:moveTo>
                            <a:pt x="2746" y="159"/>
                          </a:moveTo>
                          <a:lnTo>
                            <a:pt x="2747" y="159"/>
                          </a:lnTo>
                          <a:lnTo>
                            <a:pt x="2749" y="161"/>
                          </a:lnTo>
                          <a:lnTo>
                            <a:pt x="2753" y="161"/>
                          </a:lnTo>
                          <a:lnTo>
                            <a:pt x="2753" y="163"/>
                          </a:lnTo>
                          <a:lnTo>
                            <a:pt x="2756" y="161"/>
                          </a:lnTo>
                          <a:lnTo>
                            <a:pt x="2756" y="157"/>
                          </a:lnTo>
                          <a:lnTo>
                            <a:pt x="2756" y="157"/>
                          </a:lnTo>
                          <a:lnTo>
                            <a:pt x="2756" y="156"/>
                          </a:lnTo>
                          <a:lnTo>
                            <a:pt x="2754" y="154"/>
                          </a:lnTo>
                          <a:lnTo>
                            <a:pt x="2754" y="154"/>
                          </a:lnTo>
                          <a:lnTo>
                            <a:pt x="2751" y="154"/>
                          </a:lnTo>
                          <a:lnTo>
                            <a:pt x="2751" y="152"/>
                          </a:lnTo>
                          <a:lnTo>
                            <a:pt x="2747" y="150"/>
                          </a:lnTo>
                          <a:lnTo>
                            <a:pt x="2747" y="152"/>
                          </a:lnTo>
                          <a:lnTo>
                            <a:pt x="2749" y="154"/>
                          </a:lnTo>
                          <a:lnTo>
                            <a:pt x="2749" y="154"/>
                          </a:lnTo>
                          <a:lnTo>
                            <a:pt x="2749" y="156"/>
                          </a:lnTo>
                          <a:lnTo>
                            <a:pt x="2747" y="156"/>
                          </a:lnTo>
                          <a:lnTo>
                            <a:pt x="2747" y="156"/>
                          </a:lnTo>
                          <a:lnTo>
                            <a:pt x="2746" y="156"/>
                          </a:lnTo>
                          <a:lnTo>
                            <a:pt x="2746" y="156"/>
                          </a:lnTo>
                          <a:lnTo>
                            <a:pt x="2746" y="159"/>
                          </a:lnTo>
                          <a:close/>
                          <a:moveTo>
                            <a:pt x="5158" y="156"/>
                          </a:moveTo>
                          <a:lnTo>
                            <a:pt x="5154" y="156"/>
                          </a:lnTo>
                          <a:lnTo>
                            <a:pt x="5151" y="154"/>
                          </a:lnTo>
                          <a:lnTo>
                            <a:pt x="5147" y="154"/>
                          </a:lnTo>
                          <a:lnTo>
                            <a:pt x="5144" y="154"/>
                          </a:lnTo>
                          <a:lnTo>
                            <a:pt x="5144" y="156"/>
                          </a:lnTo>
                          <a:lnTo>
                            <a:pt x="5144" y="159"/>
                          </a:lnTo>
                          <a:lnTo>
                            <a:pt x="5140" y="159"/>
                          </a:lnTo>
                          <a:lnTo>
                            <a:pt x="5142" y="163"/>
                          </a:lnTo>
                          <a:lnTo>
                            <a:pt x="5144" y="164"/>
                          </a:lnTo>
                          <a:lnTo>
                            <a:pt x="5144" y="166"/>
                          </a:lnTo>
                          <a:lnTo>
                            <a:pt x="5146" y="168"/>
                          </a:lnTo>
                          <a:lnTo>
                            <a:pt x="5149" y="168"/>
                          </a:lnTo>
                          <a:lnTo>
                            <a:pt x="5153" y="168"/>
                          </a:lnTo>
                          <a:lnTo>
                            <a:pt x="5156" y="166"/>
                          </a:lnTo>
                          <a:lnTo>
                            <a:pt x="5158" y="164"/>
                          </a:lnTo>
                          <a:lnTo>
                            <a:pt x="5161" y="163"/>
                          </a:lnTo>
                          <a:lnTo>
                            <a:pt x="5161" y="159"/>
                          </a:lnTo>
                          <a:lnTo>
                            <a:pt x="5160" y="157"/>
                          </a:lnTo>
                          <a:lnTo>
                            <a:pt x="5158" y="157"/>
                          </a:lnTo>
                          <a:lnTo>
                            <a:pt x="5158" y="156"/>
                          </a:lnTo>
                          <a:close/>
                          <a:moveTo>
                            <a:pt x="5236" y="159"/>
                          </a:moveTo>
                          <a:lnTo>
                            <a:pt x="5236" y="161"/>
                          </a:lnTo>
                          <a:lnTo>
                            <a:pt x="5233" y="161"/>
                          </a:lnTo>
                          <a:lnTo>
                            <a:pt x="5233" y="163"/>
                          </a:lnTo>
                          <a:lnTo>
                            <a:pt x="5231" y="163"/>
                          </a:lnTo>
                          <a:lnTo>
                            <a:pt x="5231" y="163"/>
                          </a:lnTo>
                          <a:lnTo>
                            <a:pt x="5228" y="163"/>
                          </a:lnTo>
                          <a:lnTo>
                            <a:pt x="5226" y="163"/>
                          </a:lnTo>
                          <a:lnTo>
                            <a:pt x="5224" y="163"/>
                          </a:lnTo>
                          <a:lnTo>
                            <a:pt x="5223" y="163"/>
                          </a:lnTo>
                          <a:lnTo>
                            <a:pt x="5223" y="166"/>
                          </a:lnTo>
                          <a:lnTo>
                            <a:pt x="5223" y="166"/>
                          </a:lnTo>
                          <a:lnTo>
                            <a:pt x="5224" y="168"/>
                          </a:lnTo>
                          <a:lnTo>
                            <a:pt x="5226" y="168"/>
                          </a:lnTo>
                          <a:lnTo>
                            <a:pt x="5228" y="170"/>
                          </a:lnTo>
                          <a:lnTo>
                            <a:pt x="5231" y="170"/>
                          </a:lnTo>
                          <a:lnTo>
                            <a:pt x="5233" y="171"/>
                          </a:lnTo>
                          <a:lnTo>
                            <a:pt x="5236" y="171"/>
                          </a:lnTo>
                          <a:lnTo>
                            <a:pt x="5240" y="170"/>
                          </a:lnTo>
                          <a:lnTo>
                            <a:pt x="5245" y="168"/>
                          </a:lnTo>
                          <a:lnTo>
                            <a:pt x="5245" y="163"/>
                          </a:lnTo>
                          <a:lnTo>
                            <a:pt x="5243" y="159"/>
                          </a:lnTo>
                          <a:lnTo>
                            <a:pt x="5236" y="159"/>
                          </a:lnTo>
                          <a:close/>
                          <a:moveTo>
                            <a:pt x="1843" y="164"/>
                          </a:moveTo>
                          <a:lnTo>
                            <a:pt x="1845" y="164"/>
                          </a:lnTo>
                          <a:lnTo>
                            <a:pt x="1845" y="163"/>
                          </a:lnTo>
                          <a:lnTo>
                            <a:pt x="1843" y="163"/>
                          </a:lnTo>
                          <a:lnTo>
                            <a:pt x="1843" y="161"/>
                          </a:lnTo>
                          <a:lnTo>
                            <a:pt x="1842" y="161"/>
                          </a:lnTo>
                          <a:lnTo>
                            <a:pt x="1840" y="159"/>
                          </a:lnTo>
                          <a:lnTo>
                            <a:pt x="1838" y="161"/>
                          </a:lnTo>
                          <a:lnTo>
                            <a:pt x="1838" y="163"/>
                          </a:lnTo>
                          <a:lnTo>
                            <a:pt x="1838" y="163"/>
                          </a:lnTo>
                          <a:lnTo>
                            <a:pt x="1840" y="166"/>
                          </a:lnTo>
                          <a:lnTo>
                            <a:pt x="1843" y="166"/>
                          </a:lnTo>
                          <a:lnTo>
                            <a:pt x="1843" y="164"/>
                          </a:lnTo>
                          <a:close/>
                          <a:moveTo>
                            <a:pt x="2543" y="163"/>
                          </a:moveTo>
                          <a:lnTo>
                            <a:pt x="2543" y="163"/>
                          </a:lnTo>
                          <a:lnTo>
                            <a:pt x="2542" y="163"/>
                          </a:lnTo>
                          <a:lnTo>
                            <a:pt x="2542" y="163"/>
                          </a:lnTo>
                          <a:lnTo>
                            <a:pt x="2542" y="163"/>
                          </a:lnTo>
                          <a:lnTo>
                            <a:pt x="2543" y="163"/>
                          </a:lnTo>
                          <a:close/>
                          <a:moveTo>
                            <a:pt x="2550" y="166"/>
                          </a:moveTo>
                          <a:lnTo>
                            <a:pt x="2550" y="166"/>
                          </a:lnTo>
                          <a:lnTo>
                            <a:pt x="2550" y="166"/>
                          </a:lnTo>
                          <a:lnTo>
                            <a:pt x="2550" y="164"/>
                          </a:lnTo>
                          <a:lnTo>
                            <a:pt x="2548" y="163"/>
                          </a:lnTo>
                          <a:lnTo>
                            <a:pt x="2548" y="164"/>
                          </a:lnTo>
                          <a:lnTo>
                            <a:pt x="2548" y="164"/>
                          </a:lnTo>
                          <a:lnTo>
                            <a:pt x="2548" y="166"/>
                          </a:lnTo>
                          <a:lnTo>
                            <a:pt x="2548" y="166"/>
                          </a:lnTo>
                          <a:lnTo>
                            <a:pt x="2550" y="166"/>
                          </a:lnTo>
                          <a:close/>
                          <a:moveTo>
                            <a:pt x="2545" y="166"/>
                          </a:moveTo>
                          <a:lnTo>
                            <a:pt x="2542" y="166"/>
                          </a:lnTo>
                          <a:lnTo>
                            <a:pt x="2542" y="168"/>
                          </a:lnTo>
                          <a:lnTo>
                            <a:pt x="2545" y="168"/>
                          </a:lnTo>
                          <a:lnTo>
                            <a:pt x="2545" y="166"/>
                          </a:lnTo>
                          <a:close/>
                          <a:moveTo>
                            <a:pt x="1475" y="171"/>
                          </a:moveTo>
                          <a:lnTo>
                            <a:pt x="1477" y="171"/>
                          </a:lnTo>
                          <a:lnTo>
                            <a:pt x="1475" y="171"/>
                          </a:lnTo>
                          <a:lnTo>
                            <a:pt x="1475" y="170"/>
                          </a:lnTo>
                          <a:lnTo>
                            <a:pt x="1475" y="170"/>
                          </a:lnTo>
                          <a:lnTo>
                            <a:pt x="1475" y="171"/>
                          </a:lnTo>
                          <a:close/>
                          <a:moveTo>
                            <a:pt x="2542" y="173"/>
                          </a:moveTo>
                          <a:lnTo>
                            <a:pt x="2543" y="173"/>
                          </a:lnTo>
                          <a:lnTo>
                            <a:pt x="2543" y="171"/>
                          </a:lnTo>
                          <a:lnTo>
                            <a:pt x="2543" y="171"/>
                          </a:lnTo>
                          <a:lnTo>
                            <a:pt x="2542" y="171"/>
                          </a:lnTo>
                          <a:lnTo>
                            <a:pt x="2542" y="173"/>
                          </a:lnTo>
                          <a:close/>
                          <a:moveTo>
                            <a:pt x="2791" y="180"/>
                          </a:moveTo>
                          <a:lnTo>
                            <a:pt x="2789" y="184"/>
                          </a:lnTo>
                          <a:lnTo>
                            <a:pt x="2788" y="184"/>
                          </a:lnTo>
                          <a:lnTo>
                            <a:pt x="2788" y="184"/>
                          </a:lnTo>
                          <a:lnTo>
                            <a:pt x="2788" y="184"/>
                          </a:lnTo>
                          <a:lnTo>
                            <a:pt x="2786" y="184"/>
                          </a:lnTo>
                          <a:lnTo>
                            <a:pt x="2784" y="185"/>
                          </a:lnTo>
                          <a:lnTo>
                            <a:pt x="2788" y="185"/>
                          </a:lnTo>
                          <a:lnTo>
                            <a:pt x="2789" y="187"/>
                          </a:lnTo>
                          <a:lnTo>
                            <a:pt x="2789" y="191"/>
                          </a:lnTo>
                          <a:lnTo>
                            <a:pt x="2791" y="191"/>
                          </a:lnTo>
                          <a:lnTo>
                            <a:pt x="2793" y="189"/>
                          </a:lnTo>
                          <a:lnTo>
                            <a:pt x="2795" y="187"/>
                          </a:lnTo>
                          <a:lnTo>
                            <a:pt x="2795" y="187"/>
                          </a:lnTo>
                          <a:lnTo>
                            <a:pt x="2795" y="185"/>
                          </a:lnTo>
                          <a:lnTo>
                            <a:pt x="2795" y="182"/>
                          </a:lnTo>
                          <a:lnTo>
                            <a:pt x="2795" y="180"/>
                          </a:lnTo>
                          <a:lnTo>
                            <a:pt x="2793" y="180"/>
                          </a:lnTo>
                          <a:lnTo>
                            <a:pt x="2793" y="180"/>
                          </a:lnTo>
                          <a:lnTo>
                            <a:pt x="2791" y="180"/>
                          </a:lnTo>
                          <a:close/>
                          <a:moveTo>
                            <a:pt x="4816" y="182"/>
                          </a:moveTo>
                          <a:lnTo>
                            <a:pt x="4814" y="184"/>
                          </a:lnTo>
                          <a:lnTo>
                            <a:pt x="4811" y="185"/>
                          </a:lnTo>
                          <a:lnTo>
                            <a:pt x="4811" y="187"/>
                          </a:lnTo>
                          <a:lnTo>
                            <a:pt x="4809" y="187"/>
                          </a:lnTo>
                          <a:lnTo>
                            <a:pt x="4807" y="189"/>
                          </a:lnTo>
                          <a:lnTo>
                            <a:pt x="4805" y="189"/>
                          </a:lnTo>
                          <a:lnTo>
                            <a:pt x="4805" y="194"/>
                          </a:lnTo>
                          <a:lnTo>
                            <a:pt x="4804" y="198"/>
                          </a:lnTo>
                          <a:lnTo>
                            <a:pt x="4804" y="199"/>
                          </a:lnTo>
                          <a:lnTo>
                            <a:pt x="4804" y="203"/>
                          </a:lnTo>
                          <a:lnTo>
                            <a:pt x="4805" y="203"/>
                          </a:lnTo>
                          <a:lnTo>
                            <a:pt x="4805" y="204"/>
                          </a:lnTo>
                          <a:lnTo>
                            <a:pt x="4805" y="204"/>
                          </a:lnTo>
                          <a:lnTo>
                            <a:pt x="4807" y="203"/>
                          </a:lnTo>
                          <a:lnTo>
                            <a:pt x="4807" y="201"/>
                          </a:lnTo>
                          <a:lnTo>
                            <a:pt x="4807" y="199"/>
                          </a:lnTo>
                          <a:lnTo>
                            <a:pt x="4811" y="198"/>
                          </a:lnTo>
                          <a:lnTo>
                            <a:pt x="4811" y="196"/>
                          </a:lnTo>
                          <a:lnTo>
                            <a:pt x="4816" y="191"/>
                          </a:lnTo>
                          <a:lnTo>
                            <a:pt x="4818" y="189"/>
                          </a:lnTo>
                          <a:lnTo>
                            <a:pt x="4818" y="185"/>
                          </a:lnTo>
                          <a:lnTo>
                            <a:pt x="4816" y="182"/>
                          </a:lnTo>
                          <a:close/>
                          <a:moveTo>
                            <a:pt x="279" y="191"/>
                          </a:moveTo>
                          <a:lnTo>
                            <a:pt x="278" y="191"/>
                          </a:lnTo>
                          <a:lnTo>
                            <a:pt x="278" y="187"/>
                          </a:lnTo>
                          <a:lnTo>
                            <a:pt x="272" y="187"/>
                          </a:lnTo>
                          <a:lnTo>
                            <a:pt x="272" y="191"/>
                          </a:lnTo>
                          <a:lnTo>
                            <a:pt x="271" y="192"/>
                          </a:lnTo>
                          <a:lnTo>
                            <a:pt x="269" y="196"/>
                          </a:lnTo>
                          <a:lnTo>
                            <a:pt x="272" y="198"/>
                          </a:lnTo>
                          <a:lnTo>
                            <a:pt x="272" y="196"/>
                          </a:lnTo>
                          <a:lnTo>
                            <a:pt x="274" y="196"/>
                          </a:lnTo>
                          <a:lnTo>
                            <a:pt x="274" y="194"/>
                          </a:lnTo>
                          <a:lnTo>
                            <a:pt x="278" y="194"/>
                          </a:lnTo>
                          <a:lnTo>
                            <a:pt x="278" y="196"/>
                          </a:lnTo>
                          <a:lnTo>
                            <a:pt x="281" y="196"/>
                          </a:lnTo>
                          <a:lnTo>
                            <a:pt x="281" y="196"/>
                          </a:lnTo>
                          <a:lnTo>
                            <a:pt x="283" y="196"/>
                          </a:lnTo>
                          <a:lnTo>
                            <a:pt x="283" y="194"/>
                          </a:lnTo>
                          <a:lnTo>
                            <a:pt x="281" y="194"/>
                          </a:lnTo>
                          <a:lnTo>
                            <a:pt x="279" y="191"/>
                          </a:lnTo>
                          <a:close/>
                          <a:moveTo>
                            <a:pt x="2386" y="225"/>
                          </a:moveTo>
                          <a:lnTo>
                            <a:pt x="2386" y="225"/>
                          </a:lnTo>
                          <a:lnTo>
                            <a:pt x="2386" y="227"/>
                          </a:lnTo>
                          <a:lnTo>
                            <a:pt x="2384" y="229"/>
                          </a:lnTo>
                          <a:lnTo>
                            <a:pt x="2383" y="231"/>
                          </a:lnTo>
                          <a:lnTo>
                            <a:pt x="2384" y="232"/>
                          </a:lnTo>
                          <a:lnTo>
                            <a:pt x="2384" y="232"/>
                          </a:lnTo>
                          <a:lnTo>
                            <a:pt x="2386" y="234"/>
                          </a:lnTo>
                          <a:lnTo>
                            <a:pt x="2386" y="236"/>
                          </a:lnTo>
                          <a:lnTo>
                            <a:pt x="2384" y="238"/>
                          </a:lnTo>
                          <a:lnTo>
                            <a:pt x="2384" y="239"/>
                          </a:lnTo>
                          <a:lnTo>
                            <a:pt x="2384" y="241"/>
                          </a:lnTo>
                          <a:lnTo>
                            <a:pt x="2383" y="245"/>
                          </a:lnTo>
                          <a:lnTo>
                            <a:pt x="2383" y="246"/>
                          </a:lnTo>
                          <a:lnTo>
                            <a:pt x="2386" y="246"/>
                          </a:lnTo>
                          <a:lnTo>
                            <a:pt x="2386" y="246"/>
                          </a:lnTo>
                          <a:lnTo>
                            <a:pt x="2388" y="245"/>
                          </a:lnTo>
                          <a:lnTo>
                            <a:pt x="2390" y="245"/>
                          </a:lnTo>
                          <a:lnTo>
                            <a:pt x="2391" y="245"/>
                          </a:lnTo>
                          <a:lnTo>
                            <a:pt x="2391" y="246"/>
                          </a:lnTo>
                          <a:lnTo>
                            <a:pt x="2391" y="248"/>
                          </a:lnTo>
                          <a:lnTo>
                            <a:pt x="2390" y="250"/>
                          </a:lnTo>
                          <a:lnTo>
                            <a:pt x="2388" y="252"/>
                          </a:lnTo>
                          <a:lnTo>
                            <a:pt x="2386" y="252"/>
                          </a:lnTo>
                          <a:lnTo>
                            <a:pt x="2386" y="252"/>
                          </a:lnTo>
                          <a:lnTo>
                            <a:pt x="2386" y="253"/>
                          </a:lnTo>
                          <a:lnTo>
                            <a:pt x="2386" y="255"/>
                          </a:lnTo>
                          <a:lnTo>
                            <a:pt x="2386" y="255"/>
                          </a:lnTo>
                          <a:lnTo>
                            <a:pt x="2386" y="262"/>
                          </a:lnTo>
                          <a:lnTo>
                            <a:pt x="2386" y="262"/>
                          </a:lnTo>
                          <a:lnTo>
                            <a:pt x="2388" y="259"/>
                          </a:lnTo>
                          <a:lnTo>
                            <a:pt x="2390" y="257"/>
                          </a:lnTo>
                          <a:lnTo>
                            <a:pt x="2390" y="255"/>
                          </a:lnTo>
                          <a:lnTo>
                            <a:pt x="2391" y="255"/>
                          </a:lnTo>
                          <a:lnTo>
                            <a:pt x="2391" y="259"/>
                          </a:lnTo>
                          <a:lnTo>
                            <a:pt x="2393" y="259"/>
                          </a:lnTo>
                          <a:lnTo>
                            <a:pt x="2393" y="255"/>
                          </a:lnTo>
                          <a:lnTo>
                            <a:pt x="2397" y="257"/>
                          </a:lnTo>
                          <a:lnTo>
                            <a:pt x="2397" y="259"/>
                          </a:lnTo>
                          <a:lnTo>
                            <a:pt x="2395" y="260"/>
                          </a:lnTo>
                          <a:lnTo>
                            <a:pt x="2393" y="264"/>
                          </a:lnTo>
                          <a:lnTo>
                            <a:pt x="2395" y="266"/>
                          </a:lnTo>
                          <a:lnTo>
                            <a:pt x="2397" y="267"/>
                          </a:lnTo>
                          <a:lnTo>
                            <a:pt x="2395" y="271"/>
                          </a:lnTo>
                          <a:lnTo>
                            <a:pt x="2397" y="271"/>
                          </a:lnTo>
                          <a:lnTo>
                            <a:pt x="2397" y="271"/>
                          </a:lnTo>
                          <a:lnTo>
                            <a:pt x="2397" y="271"/>
                          </a:lnTo>
                          <a:lnTo>
                            <a:pt x="2395" y="271"/>
                          </a:lnTo>
                          <a:lnTo>
                            <a:pt x="2395" y="273"/>
                          </a:lnTo>
                          <a:lnTo>
                            <a:pt x="2395" y="273"/>
                          </a:lnTo>
                          <a:lnTo>
                            <a:pt x="2393" y="281"/>
                          </a:lnTo>
                          <a:lnTo>
                            <a:pt x="2391" y="283"/>
                          </a:lnTo>
                          <a:lnTo>
                            <a:pt x="2391" y="283"/>
                          </a:lnTo>
                          <a:lnTo>
                            <a:pt x="2391" y="283"/>
                          </a:lnTo>
                          <a:lnTo>
                            <a:pt x="2391" y="285"/>
                          </a:lnTo>
                          <a:lnTo>
                            <a:pt x="2395" y="283"/>
                          </a:lnTo>
                          <a:lnTo>
                            <a:pt x="2395" y="285"/>
                          </a:lnTo>
                          <a:lnTo>
                            <a:pt x="2400" y="288"/>
                          </a:lnTo>
                          <a:lnTo>
                            <a:pt x="2400" y="285"/>
                          </a:lnTo>
                          <a:lnTo>
                            <a:pt x="2400" y="283"/>
                          </a:lnTo>
                          <a:lnTo>
                            <a:pt x="2404" y="283"/>
                          </a:lnTo>
                          <a:lnTo>
                            <a:pt x="2405" y="285"/>
                          </a:lnTo>
                          <a:lnTo>
                            <a:pt x="2407" y="285"/>
                          </a:lnTo>
                          <a:lnTo>
                            <a:pt x="2411" y="285"/>
                          </a:lnTo>
                          <a:lnTo>
                            <a:pt x="2412" y="283"/>
                          </a:lnTo>
                          <a:lnTo>
                            <a:pt x="2418" y="283"/>
                          </a:lnTo>
                          <a:lnTo>
                            <a:pt x="2421" y="283"/>
                          </a:lnTo>
                          <a:lnTo>
                            <a:pt x="2421" y="285"/>
                          </a:lnTo>
                          <a:lnTo>
                            <a:pt x="2419" y="285"/>
                          </a:lnTo>
                          <a:lnTo>
                            <a:pt x="2418" y="285"/>
                          </a:lnTo>
                          <a:lnTo>
                            <a:pt x="2418" y="287"/>
                          </a:lnTo>
                          <a:lnTo>
                            <a:pt x="2416" y="288"/>
                          </a:lnTo>
                          <a:lnTo>
                            <a:pt x="2416" y="292"/>
                          </a:lnTo>
                          <a:lnTo>
                            <a:pt x="2416" y="294"/>
                          </a:lnTo>
                          <a:lnTo>
                            <a:pt x="2416" y="294"/>
                          </a:lnTo>
                          <a:lnTo>
                            <a:pt x="2418" y="295"/>
                          </a:lnTo>
                          <a:lnTo>
                            <a:pt x="2421" y="295"/>
                          </a:lnTo>
                          <a:lnTo>
                            <a:pt x="2421" y="294"/>
                          </a:lnTo>
                          <a:lnTo>
                            <a:pt x="2425" y="295"/>
                          </a:lnTo>
                          <a:lnTo>
                            <a:pt x="2425" y="294"/>
                          </a:lnTo>
                          <a:lnTo>
                            <a:pt x="2426" y="294"/>
                          </a:lnTo>
                          <a:lnTo>
                            <a:pt x="2426" y="301"/>
                          </a:lnTo>
                          <a:lnTo>
                            <a:pt x="2426" y="301"/>
                          </a:lnTo>
                          <a:lnTo>
                            <a:pt x="2425" y="301"/>
                          </a:lnTo>
                          <a:lnTo>
                            <a:pt x="2425" y="302"/>
                          </a:lnTo>
                          <a:lnTo>
                            <a:pt x="2426" y="302"/>
                          </a:lnTo>
                          <a:lnTo>
                            <a:pt x="2426" y="302"/>
                          </a:lnTo>
                          <a:lnTo>
                            <a:pt x="2426" y="304"/>
                          </a:lnTo>
                          <a:lnTo>
                            <a:pt x="2425" y="306"/>
                          </a:lnTo>
                          <a:lnTo>
                            <a:pt x="2423" y="313"/>
                          </a:lnTo>
                          <a:lnTo>
                            <a:pt x="2425" y="313"/>
                          </a:lnTo>
                          <a:lnTo>
                            <a:pt x="2425" y="314"/>
                          </a:lnTo>
                          <a:lnTo>
                            <a:pt x="2421" y="314"/>
                          </a:lnTo>
                          <a:lnTo>
                            <a:pt x="2421" y="316"/>
                          </a:lnTo>
                          <a:lnTo>
                            <a:pt x="2418" y="316"/>
                          </a:lnTo>
                          <a:lnTo>
                            <a:pt x="2414" y="316"/>
                          </a:lnTo>
                          <a:lnTo>
                            <a:pt x="2411" y="316"/>
                          </a:lnTo>
                          <a:lnTo>
                            <a:pt x="2409" y="316"/>
                          </a:lnTo>
                          <a:lnTo>
                            <a:pt x="2409" y="314"/>
                          </a:lnTo>
                          <a:lnTo>
                            <a:pt x="2407" y="314"/>
                          </a:lnTo>
                          <a:lnTo>
                            <a:pt x="2407" y="311"/>
                          </a:lnTo>
                          <a:lnTo>
                            <a:pt x="2407" y="311"/>
                          </a:lnTo>
                          <a:lnTo>
                            <a:pt x="2405" y="311"/>
                          </a:lnTo>
                          <a:lnTo>
                            <a:pt x="2405" y="309"/>
                          </a:lnTo>
                          <a:lnTo>
                            <a:pt x="2402" y="311"/>
                          </a:lnTo>
                          <a:lnTo>
                            <a:pt x="2402" y="311"/>
                          </a:lnTo>
                          <a:lnTo>
                            <a:pt x="2400" y="313"/>
                          </a:lnTo>
                          <a:lnTo>
                            <a:pt x="2400" y="313"/>
                          </a:lnTo>
                          <a:lnTo>
                            <a:pt x="2400" y="316"/>
                          </a:lnTo>
                          <a:lnTo>
                            <a:pt x="2404" y="318"/>
                          </a:lnTo>
                          <a:lnTo>
                            <a:pt x="2407" y="318"/>
                          </a:lnTo>
                          <a:lnTo>
                            <a:pt x="2407" y="318"/>
                          </a:lnTo>
                          <a:lnTo>
                            <a:pt x="2404" y="321"/>
                          </a:lnTo>
                          <a:lnTo>
                            <a:pt x="2402" y="323"/>
                          </a:lnTo>
                          <a:lnTo>
                            <a:pt x="2400" y="325"/>
                          </a:lnTo>
                          <a:lnTo>
                            <a:pt x="2397" y="327"/>
                          </a:lnTo>
                          <a:lnTo>
                            <a:pt x="2397" y="328"/>
                          </a:lnTo>
                          <a:lnTo>
                            <a:pt x="2397" y="328"/>
                          </a:lnTo>
                          <a:lnTo>
                            <a:pt x="2395" y="328"/>
                          </a:lnTo>
                          <a:lnTo>
                            <a:pt x="2395" y="330"/>
                          </a:lnTo>
                          <a:lnTo>
                            <a:pt x="2398" y="330"/>
                          </a:lnTo>
                          <a:lnTo>
                            <a:pt x="2400" y="328"/>
                          </a:lnTo>
                          <a:lnTo>
                            <a:pt x="2402" y="328"/>
                          </a:lnTo>
                          <a:lnTo>
                            <a:pt x="2405" y="327"/>
                          </a:lnTo>
                          <a:lnTo>
                            <a:pt x="2405" y="337"/>
                          </a:lnTo>
                          <a:lnTo>
                            <a:pt x="2402" y="339"/>
                          </a:lnTo>
                          <a:lnTo>
                            <a:pt x="2402" y="339"/>
                          </a:lnTo>
                          <a:lnTo>
                            <a:pt x="2400" y="341"/>
                          </a:lnTo>
                          <a:lnTo>
                            <a:pt x="2400" y="341"/>
                          </a:lnTo>
                          <a:lnTo>
                            <a:pt x="2400" y="341"/>
                          </a:lnTo>
                          <a:lnTo>
                            <a:pt x="2398" y="341"/>
                          </a:lnTo>
                          <a:lnTo>
                            <a:pt x="2398" y="342"/>
                          </a:lnTo>
                          <a:lnTo>
                            <a:pt x="2395" y="344"/>
                          </a:lnTo>
                          <a:lnTo>
                            <a:pt x="2393" y="346"/>
                          </a:lnTo>
                          <a:lnTo>
                            <a:pt x="2390" y="346"/>
                          </a:lnTo>
                          <a:lnTo>
                            <a:pt x="2390" y="348"/>
                          </a:lnTo>
                          <a:lnTo>
                            <a:pt x="2390" y="349"/>
                          </a:lnTo>
                          <a:lnTo>
                            <a:pt x="2390" y="351"/>
                          </a:lnTo>
                          <a:lnTo>
                            <a:pt x="2390" y="353"/>
                          </a:lnTo>
                          <a:lnTo>
                            <a:pt x="2395" y="353"/>
                          </a:lnTo>
                          <a:lnTo>
                            <a:pt x="2395" y="355"/>
                          </a:lnTo>
                          <a:lnTo>
                            <a:pt x="2391" y="355"/>
                          </a:lnTo>
                          <a:lnTo>
                            <a:pt x="2391" y="356"/>
                          </a:lnTo>
                          <a:lnTo>
                            <a:pt x="2395" y="356"/>
                          </a:lnTo>
                          <a:lnTo>
                            <a:pt x="2398" y="355"/>
                          </a:lnTo>
                          <a:lnTo>
                            <a:pt x="2398" y="351"/>
                          </a:lnTo>
                          <a:lnTo>
                            <a:pt x="2404" y="351"/>
                          </a:lnTo>
                          <a:lnTo>
                            <a:pt x="2402" y="358"/>
                          </a:lnTo>
                          <a:lnTo>
                            <a:pt x="2407" y="356"/>
                          </a:lnTo>
                          <a:lnTo>
                            <a:pt x="2411" y="355"/>
                          </a:lnTo>
                          <a:lnTo>
                            <a:pt x="2412" y="351"/>
                          </a:lnTo>
                          <a:lnTo>
                            <a:pt x="2414" y="353"/>
                          </a:lnTo>
                          <a:lnTo>
                            <a:pt x="2416" y="355"/>
                          </a:lnTo>
                          <a:lnTo>
                            <a:pt x="2418" y="358"/>
                          </a:lnTo>
                          <a:lnTo>
                            <a:pt x="2419" y="358"/>
                          </a:lnTo>
                          <a:lnTo>
                            <a:pt x="2419" y="356"/>
                          </a:lnTo>
                          <a:lnTo>
                            <a:pt x="2421" y="356"/>
                          </a:lnTo>
                          <a:lnTo>
                            <a:pt x="2421" y="351"/>
                          </a:lnTo>
                          <a:lnTo>
                            <a:pt x="2428" y="351"/>
                          </a:lnTo>
                          <a:lnTo>
                            <a:pt x="2428" y="353"/>
                          </a:lnTo>
                          <a:lnTo>
                            <a:pt x="2428" y="355"/>
                          </a:lnTo>
                          <a:lnTo>
                            <a:pt x="2426" y="358"/>
                          </a:lnTo>
                          <a:lnTo>
                            <a:pt x="2426" y="360"/>
                          </a:lnTo>
                          <a:lnTo>
                            <a:pt x="2425" y="360"/>
                          </a:lnTo>
                          <a:lnTo>
                            <a:pt x="2425" y="362"/>
                          </a:lnTo>
                          <a:lnTo>
                            <a:pt x="2412" y="362"/>
                          </a:lnTo>
                          <a:lnTo>
                            <a:pt x="2412" y="360"/>
                          </a:lnTo>
                          <a:lnTo>
                            <a:pt x="2407" y="362"/>
                          </a:lnTo>
                          <a:lnTo>
                            <a:pt x="2407" y="360"/>
                          </a:lnTo>
                          <a:lnTo>
                            <a:pt x="2402" y="360"/>
                          </a:lnTo>
                          <a:lnTo>
                            <a:pt x="2402" y="362"/>
                          </a:lnTo>
                          <a:lnTo>
                            <a:pt x="2400" y="363"/>
                          </a:lnTo>
                          <a:lnTo>
                            <a:pt x="2400" y="363"/>
                          </a:lnTo>
                          <a:lnTo>
                            <a:pt x="2400" y="365"/>
                          </a:lnTo>
                          <a:lnTo>
                            <a:pt x="2398" y="365"/>
                          </a:lnTo>
                          <a:lnTo>
                            <a:pt x="2397" y="369"/>
                          </a:lnTo>
                          <a:lnTo>
                            <a:pt x="2395" y="372"/>
                          </a:lnTo>
                          <a:lnTo>
                            <a:pt x="2391" y="376"/>
                          </a:lnTo>
                          <a:lnTo>
                            <a:pt x="2390" y="377"/>
                          </a:lnTo>
                          <a:lnTo>
                            <a:pt x="2390" y="381"/>
                          </a:lnTo>
                          <a:lnTo>
                            <a:pt x="2388" y="381"/>
                          </a:lnTo>
                          <a:lnTo>
                            <a:pt x="2386" y="383"/>
                          </a:lnTo>
                          <a:lnTo>
                            <a:pt x="2383" y="384"/>
                          </a:lnTo>
                          <a:lnTo>
                            <a:pt x="2379" y="384"/>
                          </a:lnTo>
                          <a:lnTo>
                            <a:pt x="2379" y="388"/>
                          </a:lnTo>
                          <a:lnTo>
                            <a:pt x="2383" y="388"/>
                          </a:lnTo>
                          <a:lnTo>
                            <a:pt x="2386" y="390"/>
                          </a:lnTo>
                          <a:lnTo>
                            <a:pt x="2388" y="390"/>
                          </a:lnTo>
                          <a:lnTo>
                            <a:pt x="2388" y="391"/>
                          </a:lnTo>
                          <a:lnTo>
                            <a:pt x="2390" y="390"/>
                          </a:lnTo>
                          <a:lnTo>
                            <a:pt x="2391" y="390"/>
                          </a:lnTo>
                          <a:lnTo>
                            <a:pt x="2393" y="386"/>
                          </a:lnTo>
                          <a:lnTo>
                            <a:pt x="2393" y="384"/>
                          </a:lnTo>
                          <a:lnTo>
                            <a:pt x="2395" y="383"/>
                          </a:lnTo>
                          <a:lnTo>
                            <a:pt x="2397" y="384"/>
                          </a:lnTo>
                          <a:lnTo>
                            <a:pt x="2398" y="381"/>
                          </a:lnTo>
                          <a:lnTo>
                            <a:pt x="2411" y="379"/>
                          </a:lnTo>
                          <a:lnTo>
                            <a:pt x="2411" y="383"/>
                          </a:lnTo>
                          <a:lnTo>
                            <a:pt x="2412" y="383"/>
                          </a:lnTo>
                          <a:lnTo>
                            <a:pt x="2414" y="381"/>
                          </a:lnTo>
                          <a:lnTo>
                            <a:pt x="2416" y="377"/>
                          </a:lnTo>
                          <a:lnTo>
                            <a:pt x="2419" y="376"/>
                          </a:lnTo>
                          <a:lnTo>
                            <a:pt x="2428" y="374"/>
                          </a:lnTo>
                          <a:lnTo>
                            <a:pt x="2428" y="376"/>
                          </a:lnTo>
                          <a:lnTo>
                            <a:pt x="2430" y="376"/>
                          </a:lnTo>
                          <a:lnTo>
                            <a:pt x="2430" y="376"/>
                          </a:lnTo>
                          <a:lnTo>
                            <a:pt x="2437" y="377"/>
                          </a:lnTo>
                          <a:lnTo>
                            <a:pt x="2437" y="374"/>
                          </a:lnTo>
                          <a:lnTo>
                            <a:pt x="2442" y="372"/>
                          </a:lnTo>
                          <a:lnTo>
                            <a:pt x="2442" y="370"/>
                          </a:lnTo>
                          <a:lnTo>
                            <a:pt x="2446" y="372"/>
                          </a:lnTo>
                          <a:lnTo>
                            <a:pt x="2449" y="372"/>
                          </a:lnTo>
                          <a:lnTo>
                            <a:pt x="2452" y="372"/>
                          </a:lnTo>
                          <a:lnTo>
                            <a:pt x="2452" y="372"/>
                          </a:lnTo>
                          <a:lnTo>
                            <a:pt x="2454" y="372"/>
                          </a:lnTo>
                          <a:lnTo>
                            <a:pt x="2454" y="370"/>
                          </a:lnTo>
                          <a:lnTo>
                            <a:pt x="2459" y="370"/>
                          </a:lnTo>
                          <a:lnTo>
                            <a:pt x="2459" y="369"/>
                          </a:lnTo>
                          <a:lnTo>
                            <a:pt x="2463" y="369"/>
                          </a:lnTo>
                          <a:lnTo>
                            <a:pt x="2466" y="370"/>
                          </a:lnTo>
                          <a:lnTo>
                            <a:pt x="2468" y="372"/>
                          </a:lnTo>
                          <a:lnTo>
                            <a:pt x="2470" y="374"/>
                          </a:lnTo>
                          <a:lnTo>
                            <a:pt x="2472" y="374"/>
                          </a:lnTo>
                          <a:lnTo>
                            <a:pt x="2473" y="370"/>
                          </a:lnTo>
                          <a:lnTo>
                            <a:pt x="2477" y="370"/>
                          </a:lnTo>
                          <a:lnTo>
                            <a:pt x="2477" y="369"/>
                          </a:lnTo>
                          <a:lnTo>
                            <a:pt x="2479" y="369"/>
                          </a:lnTo>
                          <a:lnTo>
                            <a:pt x="2480" y="367"/>
                          </a:lnTo>
                          <a:lnTo>
                            <a:pt x="2484" y="367"/>
                          </a:lnTo>
                          <a:lnTo>
                            <a:pt x="2484" y="363"/>
                          </a:lnTo>
                          <a:lnTo>
                            <a:pt x="2484" y="363"/>
                          </a:lnTo>
                          <a:lnTo>
                            <a:pt x="2486" y="362"/>
                          </a:lnTo>
                          <a:lnTo>
                            <a:pt x="2482" y="362"/>
                          </a:lnTo>
                          <a:lnTo>
                            <a:pt x="2480" y="362"/>
                          </a:lnTo>
                          <a:lnTo>
                            <a:pt x="2477" y="362"/>
                          </a:lnTo>
                          <a:lnTo>
                            <a:pt x="2473" y="362"/>
                          </a:lnTo>
                          <a:lnTo>
                            <a:pt x="2475" y="358"/>
                          </a:lnTo>
                          <a:lnTo>
                            <a:pt x="2473" y="358"/>
                          </a:lnTo>
                          <a:lnTo>
                            <a:pt x="2473" y="355"/>
                          </a:lnTo>
                          <a:lnTo>
                            <a:pt x="2477" y="355"/>
                          </a:lnTo>
                          <a:lnTo>
                            <a:pt x="2477" y="353"/>
                          </a:lnTo>
                          <a:lnTo>
                            <a:pt x="2479" y="353"/>
                          </a:lnTo>
                          <a:lnTo>
                            <a:pt x="2479" y="351"/>
                          </a:lnTo>
                          <a:lnTo>
                            <a:pt x="2486" y="351"/>
                          </a:lnTo>
                          <a:lnTo>
                            <a:pt x="2486" y="348"/>
                          </a:lnTo>
                          <a:lnTo>
                            <a:pt x="2489" y="348"/>
                          </a:lnTo>
                          <a:lnTo>
                            <a:pt x="2491" y="344"/>
                          </a:lnTo>
                          <a:lnTo>
                            <a:pt x="2491" y="341"/>
                          </a:lnTo>
                          <a:lnTo>
                            <a:pt x="2493" y="337"/>
                          </a:lnTo>
                          <a:lnTo>
                            <a:pt x="2493" y="332"/>
                          </a:lnTo>
                          <a:lnTo>
                            <a:pt x="2491" y="330"/>
                          </a:lnTo>
                          <a:lnTo>
                            <a:pt x="2491" y="328"/>
                          </a:lnTo>
                          <a:lnTo>
                            <a:pt x="2487" y="328"/>
                          </a:lnTo>
                          <a:lnTo>
                            <a:pt x="2486" y="327"/>
                          </a:lnTo>
                          <a:lnTo>
                            <a:pt x="2482" y="325"/>
                          </a:lnTo>
                          <a:lnTo>
                            <a:pt x="2480" y="325"/>
                          </a:lnTo>
                          <a:lnTo>
                            <a:pt x="2479" y="325"/>
                          </a:lnTo>
                          <a:lnTo>
                            <a:pt x="2477" y="327"/>
                          </a:lnTo>
                          <a:lnTo>
                            <a:pt x="2475" y="327"/>
                          </a:lnTo>
                          <a:lnTo>
                            <a:pt x="2475" y="327"/>
                          </a:lnTo>
                          <a:lnTo>
                            <a:pt x="2475" y="328"/>
                          </a:lnTo>
                          <a:lnTo>
                            <a:pt x="2475" y="328"/>
                          </a:lnTo>
                          <a:lnTo>
                            <a:pt x="2475" y="328"/>
                          </a:lnTo>
                          <a:lnTo>
                            <a:pt x="2475" y="330"/>
                          </a:lnTo>
                          <a:lnTo>
                            <a:pt x="2475" y="332"/>
                          </a:lnTo>
                          <a:lnTo>
                            <a:pt x="2473" y="332"/>
                          </a:lnTo>
                          <a:lnTo>
                            <a:pt x="2472" y="330"/>
                          </a:lnTo>
                          <a:lnTo>
                            <a:pt x="2472" y="328"/>
                          </a:lnTo>
                          <a:lnTo>
                            <a:pt x="2470" y="327"/>
                          </a:lnTo>
                          <a:lnTo>
                            <a:pt x="2472" y="327"/>
                          </a:lnTo>
                          <a:lnTo>
                            <a:pt x="2473" y="325"/>
                          </a:lnTo>
                          <a:lnTo>
                            <a:pt x="2473" y="320"/>
                          </a:lnTo>
                          <a:lnTo>
                            <a:pt x="2472" y="318"/>
                          </a:lnTo>
                          <a:lnTo>
                            <a:pt x="2470" y="316"/>
                          </a:lnTo>
                          <a:lnTo>
                            <a:pt x="2466" y="314"/>
                          </a:lnTo>
                          <a:lnTo>
                            <a:pt x="2466" y="313"/>
                          </a:lnTo>
                          <a:lnTo>
                            <a:pt x="2466" y="311"/>
                          </a:lnTo>
                          <a:lnTo>
                            <a:pt x="2465" y="309"/>
                          </a:lnTo>
                          <a:lnTo>
                            <a:pt x="2463" y="307"/>
                          </a:lnTo>
                          <a:lnTo>
                            <a:pt x="2463" y="306"/>
                          </a:lnTo>
                          <a:lnTo>
                            <a:pt x="2465" y="306"/>
                          </a:lnTo>
                          <a:lnTo>
                            <a:pt x="2466" y="307"/>
                          </a:lnTo>
                          <a:lnTo>
                            <a:pt x="2466" y="309"/>
                          </a:lnTo>
                          <a:lnTo>
                            <a:pt x="2468" y="309"/>
                          </a:lnTo>
                          <a:lnTo>
                            <a:pt x="2468" y="311"/>
                          </a:lnTo>
                          <a:lnTo>
                            <a:pt x="2472" y="311"/>
                          </a:lnTo>
                          <a:lnTo>
                            <a:pt x="2472" y="307"/>
                          </a:lnTo>
                          <a:lnTo>
                            <a:pt x="2466" y="304"/>
                          </a:lnTo>
                          <a:lnTo>
                            <a:pt x="2465" y="301"/>
                          </a:lnTo>
                          <a:lnTo>
                            <a:pt x="2459" y="299"/>
                          </a:lnTo>
                          <a:lnTo>
                            <a:pt x="2458" y="295"/>
                          </a:lnTo>
                          <a:lnTo>
                            <a:pt x="2458" y="295"/>
                          </a:lnTo>
                          <a:lnTo>
                            <a:pt x="2458" y="292"/>
                          </a:lnTo>
                          <a:lnTo>
                            <a:pt x="2456" y="292"/>
                          </a:lnTo>
                          <a:lnTo>
                            <a:pt x="2454" y="288"/>
                          </a:lnTo>
                          <a:lnTo>
                            <a:pt x="2451" y="288"/>
                          </a:lnTo>
                          <a:lnTo>
                            <a:pt x="2447" y="287"/>
                          </a:lnTo>
                          <a:lnTo>
                            <a:pt x="2447" y="285"/>
                          </a:lnTo>
                          <a:lnTo>
                            <a:pt x="2446" y="283"/>
                          </a:lnTo>
                          <a:lnTo>
                            <a:pt x="2446" y="280"/>
                          </a:lnTo>
                          <a:lnTo>
                            <a:pt x="2444" y="276"/>
                          </a:lnTo>
                          <a:lnTo>
                            <a:pt x="2444" y="273"/>
                          </a:lnTo>
                          <a:lnTo>
                            <a:pt x="2442" y="273"/>
                          </a:lnTo>
                          <a:lnTo>
                            <a:pt x="2440" y="273"/>
                          </a:lnTo>
                          <a:lnTo>
                            <a:pt x="2442" y="271"/>
                          </a:lnTo>
                          <a:lnTo>
                            <a:pt x="2442" y="271"/>
                          </a:lnTo>
                          <a:lnTo>
                            <a:pt x="2440" y="269"/>
                          </a:lnTo>
                          <a:lnTo>
                            <a:pt x="2440" y="269"/>
                          </a:lnTo>
                          <a:lnTo>
                            <a:pt x="2439" y="267"/>
                          </a:lnTo>
                          <a:lnTo>
                            <a:pt x="2439" y="267"/>
                          </a:lnTo>
                          <a:lnTo>
                            <a:pt x="2437" y="264"/>
                          </a:lnTo>
                          <a:lnTo>
                            <a:pt x="2433" y="264"/>
                          </a:lnTo>
                          <a:lnTo>
                            <a:pt x="2432" y="259"/>
                          </a:lnTo>
                          <a:lnTo>
                            <a:pt x="2425" y="259"/>
                          </a:lnTo>
                          <a:lnTo>
                            <a:pt x="2425" y="259"/>
                          </a:lnTo>
                          <a:lnTo>
                            <a:pt x="2423" y="259"/>
                          </a:lnTo>
                          <a:lnTo>
                            <a:pt x="2423" y="257"/>
                          </a:lnTo>
                          <a:lnTo>
                            <a:pt x="2425" y="257"/>
                          </a:lnTo>
                          <a:lnTo>
                            <a:pt x="2426" y="253"/>
                          </a:lnTo>
                          <a:lnTo>
                            <a:pt x="2430" y="253"/>
                          </a:lnTo>
                          <a:lnTo>
                            <a:pt x="2428" y="246"/>
                          </a:lnTo>
                          <a:lnTo>
                            <a:pt x="2425" y="246"/>
                          </a:lnTo>
                          <a:lnTo>
                            <a:pt x="2425" y="243"/>
                          </a:lnTo>
                          <a:lnTo>
                            <a:pt x="2428" y="243"/>
                          </a:lnTo>
                          <a:lnTo>
                            <a:pt x="2428" y="243"/>
                          </a:lnTo>
                          <a:lnTo>
                            <a:pt x="2428" y="241"/>
                          </a:lnTo>
                          <a:lnTo>
                            <a:pt x="2428" y="241"/>
                          </a:lnTo>
                          <a:lnTo>
                            <a:pt x="2428" y="239"/>
                          </a:lnTo>
                          <a:lnTo>
                            <a:pt x="2435" y="234"/>
                          </a:lnTo>
                          <a:lnTo>
                            <a:pt x="2435" y="227"/>
                          </a:lnTo>
                          <a:lnTo>
                            <a:pt x="2437" y="227"/>
                          </a:lnTo>
                          <a:lnTo>
                            <a:pt x="2437" y="222"/>
                          </a:lnTo>
                          <a:lnTo>
                            <a:pt x="2437" y="222"/>
                          </a:lnTo>
                          <a:lnTo>
                            <a:pt x="2439" y="218"/>
                          </a:lnTo>
                          <a:lnTo>
                            <a:pt x="2437" y="217"/>
                          </a:lnTo>
                          <a:lnTo>
                            <a:pt x="2437" y="217"/>
                          </a:lnTo>
                          <a:lnTo>
                            <a:pt x="2433" y="217"/>
                          </a:lnTo>
                          <a:lnTo>
                            <a:pt x="2433" y="215"/>
                          </a:lnTo>
                          <a:lnTo>
                            <a:pt x="2432" y="217"/>
                          </a:lnTo>
                          <a:lnTo>
                            <a:pt x="2428" y="215"/>
                          </a:lnTo>
                          <a:lnTo>
                            <a:pt x="2428" y="217"/>
                          </a:lnTo>
                          <a:lnTo>
                            <a:pt x="2426" y="217"/>
                          </a:lnTo>
                          <a:lnTo>
                            <a:pt x="2426" y="217"/>
                          </a:lnTo>
                          <a:lnTo>
                            <a:pt x="2425" y="217"/>
                          </a:lnTo>
                          <a:lnTo>
                            <a:pt x="2425" y="215"/>
                          </a:lnTo>
                          <a:lnTo>
                            <a:pt x="2425" y="215"/>
                          </a:lnTo>
                          <a:lnTo>
                            <a:pt x="2421" y="215"/>
                          </a:lnTo>
                          <a:lnTo>
                            <a:pt x="2418" y="217"/>
                          </a:lnTo>
                          <a:lnTo>
                            <a:pt x="2414" y="218"/>
                          </a:lnTo>
                          <a:lnTo>
                            <a:pt x="2409" y="220"/>
                          </a:lnTo>
                          <a:lnTo>
                            <a:pt x="2407" y="220"/>
                          </a:lnTo>
                          <a:lnTo>
                            <a:pt x="2405" y="217"/>
                          </a:lnTo>
                          <a:lnTo>
                            <a:pt x="2405" y="217"/>
                          </a:lnTo>
                          <a:lnTo>
                            <a:pt x="2407" y="217"/>
                          </a:lnTo>
                          <a:lnTo>
                            <a:pt x="2407" y="213"/>
                          </a:lnTo>
                          <a:lnTo>
                            <a:pt x="2407" y="211"/>
                          </a:lnTo>
                          <a:lnTo>
                            <a:pt x="2409" y="210"/>
                          </a:lnTo>
                          <a:lnTo>
                            <a:pt x="2411" y="208"/>
                          </a:lnTo>
                          <a:lnTo>
                            <a:pt x="2414" y="208"/>
                          </a:lnTo>
                          <a:lnTo>
                            <a:pt x="2416" y="203"/>
                          </a:lnTo>
                          <a:lnTo>
                            <a:pt x="2419" y="201"/>
                          </a:lnTo>
                          <a:lnTo>
                            <a:pt x="2419" y="199"/>
                          </a:lnTo>
                          <a:lnTo>
                            <a:pt x="2421" y="198"/>
                          </a:lnTo>
                          <a:lnTo>
                            <a:pt x="2421" y="196"/>
                          </a:lnTo>
                          <a:lnTo>
                            <a:pt x="2421" y="194"/>
                          </a:lnTo>
                          <a:lnTo>
                            <a:pt x="2419" y="192"/>
                          </a:lnTo>
                          <a:lnTo>
                            <a:pt x="2419" y="191"/>
                          </a:lnTo>
                          <a:lnTo>
                            <a:pt x="2416" y="189"/>
                          </a:lnTo>
                          <a:lnTo>
                            <a:pt x="2416" y="191"/>
                          </a:lnTo>
                          <a:lnTo>
                            <a:pt x="2414" y="191"/>
                          </a:lnTo>
                          <a:lnTo>
                            <a:pt x="2412" y="191"/>
                          </a:lnTo>
                          <a:lnTo>
                            <a:pt x="2412" y="191"/>
                          </a:lnTo>
                          <a:lnTo>
                            <a:pt x="2411" y="189"/>
                          </a:lnTo>
                          <a:lnTo>
                            <a:pt x="2411" y="189"/>
                          </a:lnTo>
                          <a:lnTo>
                            <a:pt x="2407" y="194"/>
                          </a:lnTo>
                          <a:lnTo>
                            <a:pt x="2404" y="192"/>
                          </a:lnTo>
                          <a:lnTo>
                            <a:pt x="2404" y="196"/>
                          </a:lnTo>
                          <a:lnTo>
                            <a:pt x="2402" y="196"/>
                          </a:lnTo>
                          <a:lnTo>
                            <a:pt x="2402" y="198"/>
                          </a:lnTo>
                          <a:lnTo>
                            <a:pt x="2400" y="198"/>
                          </a:lnTo>
                          <a:lnTo>
                            <a:pt x="2402" y="196"/>
                          </a:lnTo>
                          <a:lnTo>
                            <a:pt x="2402" y="194"/>
                          </a:lnTo>
                          <a:lnTo>
                            <a:pt x="2402" y="192"/>
                          </a:lnTo>
                          <a:lnTo>
                            <a:pt x="2400" y="192"/>
                          </a:lnTo>
                          <a:lnTo>
                            <a:pt x="2397" y="192"/>
                          </a:lnTo>
                          <a:lnTo>
                            <a:pt x="2397" y="196"/>
                          </a:lnTo>
                          <a:lnTo>
                            <a:pt x="2395" y="201"/>
                          </a:lnTo>
                          <a:lnTo>
                            <a:pt x="2395" y="204"/>
                          </a:lnTo>
                          <a:lnTo>
                            <a:pt x="2391" y="204"/>
                          </a:lnTo>
                          <a:lnTo>
                            <a:pt x="2391" y="204"/>
                          </a:lnTo>
                          <a:lnTo>
                            <a:pt x="2391" y="206"/>
                          </a:lnTo>
                          <a:lnTo>
                            <a:pt x="2391" y="206"/>
                          </a:lnTo>
                          <a:lnTo>
                            <a:pt x="2391" y="208"/>
                          </a:lnTo>
                          <a:lnTo>
                            <a:pt x="2391" y="210"/>
                          </a:lnTo>
                          <a:lnTo>
                            <a:pt x="2393" y="210"/>
                          </a:lnTo>
                          <a:lnTo>
                            <a:pt x="2391" y="213"/>
                          </a:lnTo>
                          <a:lnTo>
                            <a:pt x="2386" y="213"/>
                          </a:lnTo>
                          <a:lnTo>
                            <a:pt x="2384" y="217"/>
                          </a:lnTo>
                          <a:lnTo>
                            <a:pt x="2386" y="217"/>
                          </a:lnTo>
                          <a:lnTo>
                            <a:pt x="2386" y="218"/>
                          </a:lnTo>
                          <a:lnTo>
                            <a:pt x="2383" y="220"/>
                          </a:lnTo>
                          <a:lnTo>
                            <a:pt x="2383" y="222"/>
                          </a:lnTo>
                          <a:lnTo>
                            <a:pt x="2384" y="224"/>
                          </a:lnTo>
                          <a:lnTo>
                            <a:pt x="2384" y="224"/>
                          </a:lnTo>
                          <a:lnTo>
                            <a:pt x="2386" y="225"/>
                          </a:lnTo>
                          <a:close/>
                          <a:moveTo>
                            <a:pt x="2370" y="211"/>
                          </a:moveTo>
                          <a:lnTo>
                            <a:pt x="2374" y="211"/>
                          </a:lnTo>
                          <a:lnTo>
                            <a:pt x="2376" y="208"/>
                          </a:lnTo>
                          <a:lnTo>
                            <a:pt x="2376" y="204"/>
                          </a:lnTo>
                          <a:lnTo>
                            <a:pt x="2377" y="201"/>
                          </a:lnTo>
                          <a:lnTo>
                            <a:pt x="2379" y="198"/>
                          </a:lnTo>
                          <a:lnTo>
                            <a:pt x="2379" y="194"/>
                          </a:lnTo>
                          <a:lnTo>
                            <a:pt x="2377" y="194"/>
                          </a:lnTo>
                          <a:lnTo>
                            <a:pt x="2376" y="194"/>
                          </a:lnTo>
                          <a:lnTo>
                            <a:pt x="2374" y="194"/>
                          </a:lnTo>
                          <a:lnTo>
                            <a:pt x="2372" y="196"/>
                          </a:lnTo>
                          <a:lnTo>
                            <a:pt x="2370" y="196"/>
                          </a:lnTo>
                          <a:lnTo>
                            <a:pt x="2370" y="201"/>
                          </a:lnTo>
                          <a:lnTo>
                            <a:pt x="2367" y="201"/>
                          </a:lnTo>
                          <a:lnTo>
                            <a:pt x="2367" y="201"/>
                          </a:lnTo>
                          <a:lnTo>
                            <a:pt x="2367" y="203"/>
                          </a:lnTo>
                          <a:lnTo>
                            <a:pt x="2367" y="204"/>
                          </a:lnTo>
                          <a:lnTo>
                            <a:pt x="2369" y="204"/>
                          </a:lnTo>
                          <a:lnTo>
                            <a:pt x="2369" y="206"/>
                          </a:lnTo>
                          <a:lnTo>
                            <a:pt x="2367" y="208"/>
                          </a:lnTo>
                          <a:lnTo>
                            <a:pt x="2365" y="208"/>
                          </a:lnTo>
                          <a:lnTo>
                            <a:pt x="2365" y="211"/>
                          </a:lnTo>
                          <a:lnTo>
                            <a:pt x="2365" y="211"/>
                          </a:lnTo>
                          <a:lnTo>
                            <a:pt x="2365" y="213"/>
                          </a:lnTo>
                          <a:lnTo>
                            <a:pt x="2365" y="217"/>
                          </a:lnTo>
                          <a:lnTo>
                            <a:pt x="2369" y="215"/>
                          </a:lnTo>
                          <a:lnTo>
                            <a:pt x="2369" y="213"/>
                          </a:lnTo>
                          <a:lnTo>
                            <a:pt x="2370" y="211"/>
                          </a:lnTo>
                          <a:close/>
                          <a:moveTo>
                            <a:pt x="2781" y="198"/>
                          </a:moveTo>
                          <a:lnTo>
                            <a:pt x="2779" y="198"/>
                          </a:lnTo>
                          <a:lnTo>
                            <a:pt x="2779" y="204"/>
                          </a:lnTo>
                          <a:lnTo>
                            <a:pt x="2781" y="204"/>
                          </a:lnTo>
                          <a:lnTo>
                            <a:pt x="2782" y="208"/>
                          </a:lnTo>
                          <a:lnTo>
                            <a:pt x="2782" y="208"/>
                          </a:lnTo>
                          <a:lnTo>
                            <a:pt x="2784" y="210"/>
                          </a:lnTo>
                          <a:lnTo>
                            <a:pt x="2786" y="210"/>
                          </a:lnTo>
                          <a:lnTo>
                            <a:pt x="2786" y="210"/>
                          </a:lnTo>
                          <a:lnTo>
                            <a:pt x="2786" y="210"/>
                          </a:lnTo>
                          <a:lnTo>
                            <a:pt x="2788" y="208"/>
                          </a:lnTo>
                          <a:lnTo>
                            <a:pt x="2791" y="208"/>
                          </a:lnTo>
                          <a:lnTo>
                            <a:pt x="2795" y="208"/>
                          </a:lnTo>
                          <a:lnTo>
                            <a:pt x="2796" y="204"/>
                          </a:lnTo>
                          <a:lnTo>
                            <a:pt x="2798" y="203"/>
                          </a:lnTo>
                          <a:lnTo>
                            <a:pt x="2800" y="199"/>
                          </a:lnTo>
                          <a:lnTo>
                            <a:pt x="2800" y="196"/>
                          </a:lnTo>
                          <a:lnTo>
                            <a:pt x="2789" y="196"/>
                          </a:lnTo>
                          <a:lnTo>
                            <a:pt x="2789" y="196"/>
                          </a:lnTo>
                          <a:lnTo>
                            <a:pt x="2788" y="196"/>
                          </a:lnTo>
                          <a:lnTo>
                            <a:pt x="2788" y="198"/>
                          </a:lnTo>
                          <a:lnTo>
                            <a:pt x="2784" y="199"/>
                          </a:lnTo>
                          <a:lnTo>
                            <a:pt x="2782" y="199"/>
                          </a:lnTo>
                          <a:lnTo>
                            <a:pt x="2781" y="198"/>
                          </a:lnTo>
                          <a:close/>
                          <a:moveTo>
                            <a:pt x="271" y="198"/>
                          </a:moveTo>
                          <a:lnTo>
                            <a:pt x="267" y="198"/>
                          </a:lnTo>
                          <a:lnTo>
                            <a:pt x="267" y="199"/>
                          </a:lnTo>
                          <a:lnTo>
                            <a:pt x="271" y="199"/>
                          </a:lnTo>
                          <a:lnTo>
                            <a:pt x="271" y="198"/>
                          </a:lnTo>
                          <a:close/>
                          <a:moveTo>
                            <a:pt x="539" y="217"/>
                          </a:moveTo>
                          <a:lnTo>
                            <a:pt x="539" y="224"/>
                          </a:lnTo>
                          <a:lnTo>
                            <a:pt x="539" y="224"/>
                          </a:lnTo>
                          <a:lnTo>
                            <a:pt x="539" y="225"/>
                          </a:lnTo>
                          <a:lnTo>
                            <a:pt x="541" y="225"/>
                          </a:lnTo>
                          <a:lnTo>
                            <a:pt x="543" y="224"/>
                          </a:lnTo>
                          <a:lnTo>
                            <a:pt x="543" y="224"/>
                          </a:lnTo>
                          <a:lnTo>
                            <a:pt x="543" y="224"/>
                          </a:lnTo>
                          <a:lnTo>
                            <a:pt x="545" y="222"/>
                          </a:lnTo>
                          <a:lnTo>
                            <a:pt x="546" y="218"/>
                          </a:lnTo>
                          <a:lnTo>
                            <a:pt x="548" y="218"/>
                          </a:lnTo>
                          <a:lnTo>
                            <a:pt x="546" y="210"/>
                          </a:lnTo>
                          <a:lnTo>
                            <a:pt x="543" y="210"/>
                          </a:lnTo>
                          <a:lnTo>
                            <a:pt x="543" y="208"/>
                          </a:lnTo>
                          <a:lnTo>
                            <a:pt x="545" y="206"/>
                          </a:lnTo>
                          <a:lnTo>
                            <a:pt x="545" y="206"/>
                          </a:lnTo>
                          <a:lnTo>
                            <a:pt x="546" y="206"/>
                          </a:lnTo>
                          <a:lnTo>
                            <a:pt x="546" y="204"/>
                          </a:lnTo>
                          <a:lnTo>
                            <a:pt x="545" y="204"/>
                          </a:lnTo>
                          <a:lnTo>
                            <a:pt x="543" y="203"/>
                          </a:lnTo>
                          <a:lnTo>
                            <a:pt x="543" y="201"/>
                          </a:lnTo>
                          <a:lnTo>
                            <a:pt x="539" y="199"/>
                          </a:lnTo>
                          <a:lnTo>
                            <a:pt x="536" y="199"/>
                          </a:lnTo>
                          <a:lnTo>
                            <a:pt x="532" y="198"/>
                          </a:lnTo>
                          <a:lnTo>
                            <a:pt x="534" y="201"/>
                          </a:lnTo>
                          <a:lnTo>
                            <a:pt x="536" y="204"/>
                          </a:lnTo>
                          <a:lnTo>
                            <a:pt x="538" y="206"/>
                          </a:lnTo>
                          <a:lnTo>
                            <a:pt x="538" y="213"/>
                          </a:lnTo>
                          <a:lnTo>
                            <a:pt x="539" y="217"/>
                          </a:lnTo>
                          <a:close/>
                          <a:moveTo>
                            <a:pt x="508" y="204"/>
                          </a:moveTo>
                          <a:lnTo>
                            <a:pt x="508" y="204"/>
                          </a:lnTo>
                          <a:lnTo>
                            <a:pt x="508" y="201"/>
                          </a:lnTo>
                          <a:lnTo>
                            <a:pt x="508" y="201"/>
                          </a:lnTo>
                          <a:lnTo>
                            <a:pt x="508" y="204"/>
                          </a:lnTo>
                          <a:close/>
                          <a:moveTo>
                            <a:pt x="279" y="208"/>
                          </a:moveTo>
                          <a:lnTo>
                            <a:pt x="278" y="208"/>
                          </a:lnTo>
                          <a:lnTo>
                            <a:pt x="278" y="206"/>
                          </a:lnTo>
                          <a:lnTo>
                            <a:pt x="272" y="208"/>
                          </a:lnTo>
                          <a:lnTo>
                            <a:pt x="272" y="204"/>
                          </a:lnTo>
                          <a:lnTo>
                            <a:pt x="269" y="203"/>
                          </a:lnTo>
                          <a:lnTo>
                            <a:pt x="269" y="206"/>
                          </a:lnTo>
                          <a:lnTo>
                            <a:pt x="267" y="206"/>
                          </a:lnTo>
                          <a:lnTo>
                            <a:pt x="267" y="208"/>
                          </a:lnTo>
                          <a:lnTo>
                            <a:pt x="265" y="206"/>
                          </a:lnTo>
                          <a:lnTo>
                            <a:pt x="264" y="206"/>
                          </a:lnTo>
                          <a:lnTo>
                            <a:pt x="262" y="206"/>
                          </a:lnTo>
                          <a:lnTo>
                            <a:pt x="262" y="208"/>
                          </a:lnTo>
                          <a:lnTo>
                            <a:pt x="260" y="208"/>
                          </a:lnTo>
                          <a:lnTo>
                            <a:pt x="260" y="204"/>
                          </a:lnTo>
                          <a:lnTo>
                            <a:pt x="258" y="204"/>
                          </a:lnTo>
                          <a:lnTo>
                            <a:pt x="255" y="204"/>
                          </a:lnTo>
                          <a:lnTo>
                            <a:pt x="255" y="208"/>
                          </a:lnTo>
                          <a:lnTo>
                            <a:pt x="255" y="208"/>
                          </a:lnTo>
                          <a:lnTo>
                            <a:pt x="257" y="208"/>
                          </a:lnTo>
                          <a:lnTo>
                            <a:pt x="257" y="210"/>
                          </a:lnTo>
                          <a:lnTo>
                            <a:pt x="258" y="210"/>
                          </a:lnTo>
                          <a:lnTo>
                            <a:pt x="257" y="211"/>
                          </a:lnTo>
                          <a:lnTo>
                            <a:pt x="257" y="211"/>
                          </a:lnTo>
                          <a:lnTo>
                            <a:pt x="255" y="213"/>
                          </a:lnTo>
                          <a:lnTo>
                            <a:pt x="253" y="213"/>
                          </a:lnTo>
                          <a:lnTo>
                            <a:pt x="253" y="213"/>
                          </a:lnTo>
                          <a:lnTo>
                            <a:pt x="251" y="211"/>
                          </a:lnTo>
                          <a:lnTo>
                            <a:pt x="250" y="211"/>
                          </a:lnTo>
                          <a:lnTo>
                            <a:pt x="248" y="211"/>
                          </a:lnTo>
                          <a:lnTo>
                            <a:pt x="246" y="213"/>
                          </a:lnTo>
                          <a:lnTo>
                            <a:pt x="244" y="213"/>
                          </a:lnTo>
                          <a:lnTo>
                            <a:pt x="246" y="217"/>
                          </a:lnTo>
                          <a:lnTo>
                            <a:pt x="246" y="218"/>
                          </a:lnTo>
                          <a:lnTo>
                            <a:pt x="248" y="218"/>
                          </a:lnTo>
                          <a:lnTo>
                            <a:pt x="248" y="220"/>
                          </a:lnTo>
                          <a:lnTo>
                            <a:pt x="246" y="224"/>
                          </a:lnTo>
                          <a:lnTo>
                            <a:pt x="248" y="224"/>
                          </a:lnTo>
                          <a:lnTo>
                            <a:pt x="248" y="225"/>
                          </a:lnTo>
                          <a:lnTo>
                            <a:pt x="250" y="224"/>
                          </a:lnTo>
                          <a:lnTo>
                            <a:pt x="251" y="224"/>
                          </a:lnTo>
                          <a:lnTo>
                            <a:pt x="253" y="222"/>
                          </a:lnTo>
                          <a:lnTo>
                            <a:pt x="253" y="222"/>
                          </a:lnTo>
                          <a:lnTo>
                            <a:pt x="255" y="222"/>
                          </a:lnTo>
                          <a:lnTo>
                            <a:pt x="255" y="224"/>
                          </a:lnTo>
                          <a:lnTo>
                            <a:pt x="255" y="224"/>
                          </a:lnTo>
                          <a:lnTo>
                            <a:pt x="258" y="224"/>
                          </a:lnTo>
                          <a:lnTo>
                            <a:pt x="258" y="227"/>
                          </a:lnTo>
                          <a:lnTo>
                            <a:pt x="262" y="227"/>
                          </a:lnTo>
                          <a:lnTo>
                            <a:pt x="262" y="225"/>
                          </a:lnTo>
                          <a:lnTo>
                            <a:pt x="264" y="225"/>
                          </a:lnTo>
                          <a:lnTo>
                            <a:pt x="264" y="222"/>
                          </a:lnTo>
                          <a:lnTo>
                            <a:pt x="267" y="222"/>
                          </a:lnTo>
                          <a:lnTo>
                            <a:pt x="272" y="220"/>
                          </a:lnTo>
                          <a:lnTo>
                            <a:pt x="276" y="218"/>
                          </a:lnTo>
                          <a:lnTo>
                            <a:pt x="276" y="217"/>
                          </a:lnTo>
                          <a:lnTo>
                            <a:pt x="272" y="217"/>
                          </a:lnTo>
                          <a:lnTo>
                            <a:pt x="272" y="215"/>
                          </a:lnTo>
                          <a:lnTo>
                            <a:pt x="276" y="215"/>
                          </a:lnTo>
                          <a:lnTo>
                            <a:pt x="276" y="217"/>
                          </a:lnTo>
                          <a:lnTo>
                            <a:pt x="276" y="217"/>
                          </a:lnTo>
                          <a:lnTo>
                            <a:pt x="278" y="215"/>
                          </a:lnTo>
                          <a:lnTo>
                            <a:pt x="278" y="215"/>
                          </a:lnTo>
                          <a:lnTo>
                            <a:pt x="279" y="215"/>
                          </a:lnTo>
                          <a:lnTo>
                            <a:pt x="281" y="215"/>
                          </a:lnTo>
                          <a:lnTo>
                            <a:pt x="283" y="217"/>
                          </a:lnTo>
                          <a:lnTo>
                            <a:pt x="283" y="215"/>
                          </a:lnTo>
                          <a:lnTo>
                            <a:pt x="283" y="215"/>
                          </a:lnTo>
                          <a:lnTo>
                            <a:pt x="283" y="213"/>
                          </a:lnTo>
                          <a:lnTo>
                            <a:pt x="281" y="213"/>
                          </a:lnTo>
                          <a:lnTo>
                            <a:pt x="278" y="213"/>
                          </a:lnTo>
                          <a:lnTo>
                            <a:pt x="278" y="211"/>
                          </a:lnTo>
                          <a:lnTo>
                            <a:pt x="279" y="210"/>
                          </a:lnTo>
                          <a:lnTo>
                            <a:pt x="279" y="208"/>
                          </a:lnTo>
                          <a:close/>
                          <a:moveTo>
                            <a:pt x="546" y="210"/>
                          </a:moveTo>
                          <a:lnTo>
                            <a:pt x="546" y="211"/>
                          </a:lnTo>
                          <a:lnTo>
                            <a:pt x="548" y="211"/>
                          </a:lnTo>
                          <a:lnTo>
                            <a:pt x="548" y="210"/>
                          </a:lnTo>
                          <a:lnTo>
                            <a:pt x="548" y="210"/>
                          </a:lnTo>
                          <a:lnTo>
                            <a:pt x="546" y="210"/>
                          </a:lnTo>
                          <a:close/>
                          <a:moveTo>
                            <a:pt x="2784" y="215"/>
                          </a:moveTo>
                          <a:lnTo>
                            <a:pt x="2784" y="211"/>
                          </a:lnTo>
                          <a:lnTo>
                            <a:pt x="2782" y="211"/>
                          </a:lnTo>
                          <a:lnTo>
                            <a:pt x="2782" y="215"/>
                          </a:lnTo>
                          <a:lnTo>
                            <a:pt x="2784" y="215"/>
                          </a:lnTo>
                          <a:close/>
                          <a:moveTo>
                            <a:pt x="2740" y="218"/>
                          </a:moveTo>
                          <a:lnTo>
                            <a:pt x="2744" y="217"/>
                          </a:lnTo>
                          <a:lnTo>
                            <a:pt x="2744" y="215"/>
                          </a:lnTo>
                          <a:lnTo>
                            <a:pt x="2740" y="215"/>
                          </a:lnTo>
                          <a:lnTo>
                            <a:pt x="2740" y="218"/>
                          </a:lnTo>
                          <a:lnTo>
                            <a:pt x="2739" y="218"/>
                          </a:lnTo>
                          <a:lnTo>
                            <a:pt x="2737" y="218"/>
                          </a:lnTo>
                          <a:lnTo>
                            <a:pt x="2735" y="218"/>
                          </a:lnTo>
                          <a:lnTo>
                            <a:pt x="2735" y="218"/>
                          </a:lnTo>
                          <a:lnTo>
                            <a:pt x="2734" y="218"/>
                          </a:lnTo>
                          <a:lnTo>
                            <a:pt x="2728" y="229"/>
                          </a:lnTo>
                          <a:lnTo>
                            <a:pt x="2727" y="229"/>
                          </a:lnTo>
                          <a:lnTo>
                            <a:pt x="2727" y="232"/>
                          </a:lnTo>
                          <a:lnTo>
                            <a:pt x="2728" y="236"/>
                          </a:lnTo>
                          <a:lnTo>
                            <a:pt x="2732" y="239"/>
                          </a:lnTo>
                          <a:lnTo>
                            <a:pt x="2732" y="241"/>
                          </a:lnTo>
                          <a:lnTo>
                            <a:pt x="2732" y="241"/>
                          </a:lnTo>
                          <a:lnTo>
                            <a:pt x="2732" y="241"/>
                          </a:lnTo>
                          <a:lnTo>
                            <a:pt x="2734" y="238"/>
                          </a:lnTo>
                          <a:lnTo>
                            <a:pt x="2737" y="236"/>
                          </a:lnTo>
                          <a:lnTo>
                            <a:pt x="2737" y="234"/>
                          </a:lnTo>
                          <a:lnTo>
                            <a:pt x="2739" y="232"/>
                          </a:lnTo>
                          <a:lnTo>
                            <a:pt x="2737" y="227"/>
                          </a:lnTo>
                          <a:lnTo>
                            <a:pt x="2739" y="227"/>
                          </a:lnTo>
                          <a:lnTo>
                            <a:pt x="2740" y="224"/>
                          </a:lnTo>
                          <a:lnTo>
                            <a:pt x="2740" y="222"/>
                          </a:lnTo>
                          <a:lnTo>
                            <a:pt x="2740" y="218"/>
                          </a:lnTo>
                          <a:close/>
                          <a:moveTo>
                            <a:pt x="550" y="239"/>
                          </a:moveTo>
                          <a:lnTo>
                            <a:pt x="552" y="239"/>
                          </a:lnTo>
                          <a:lnTo>
                            <a:pt x="552" y="241"/>
                          </a:lnTo>
                          <a:lnTo>
                            <a:pt x="555" y="241"/>
                          </a:lnTo>
                          <a:lnTo>
                            <a:pt x="555" y="241"/>
                          </a:lnTo>
                          <a:lnTo>
                            <a:pt x="557" y="241"/>
                          </a:lnTo>
                          <a:lnTo>
                            <a:pt x="555" y="238"/>
                          </a:lnTo>
                          <a:lnTo>
                            <a:pt x="555" y="238"/>
                          </a:lnTo>
                          <a:lnTo>
                            <a:pt x="555" y="236"/>
                          </a:lnTo>
                          <a:lnTo>
                            <a:pt x="559" y="236"/>
                          </a:lnTo>
                          <a:lnTo>
                            <a:pt x="557" y="232"/>
                          </a:lnTo>
                          <a:lnTo>
                            <a:pt x="557" y="231"/>
                          </a:lnTo>
                          <a:lnTo>
                            <a:pt x="557" y="229"/>
                          </a:lnTo>
                          <a:lnTo>
                            <a:pt x="552" y="227"/>
                          </a:lnTo>
                          <a:lnTo>
                            <a:pt x="552" y="225"/>
                          </a:lnTo>
                          <a:lnTo>
                            <a:pt x="546" y="225"/>
                          </a:lnTo>
                          <a:lnTo>
                            <a:pt x="546" y="229"/>
                          </a:lnTo>
                          <a:lnTo>
                            <a:pt x="546" y="229"/>
                          </a:lnTo>
                          <a:lnTo>
                            <a:pt x="546" y="231"/>
                          </a:lnTo>
                          <a:lnTo>
                            <a:pt x="546" y="232"/>
                          </a:lnTo>
                          <a:lnTo>
                            <a:pt x="546" y="232"/>
                          </a:lnTo>
                          <a:lnTo>
                            <a:pt x="546" y="234"/>
                          </a:lnTo>
                          <a:lnTo>
                            <a:pt x="550" y="234"/>
                          </a:lnTo>
                          <a:lnTo>
                            <a:pt x="550" y="238"/>
                          </a:lnTo>
                          <a:lnTo>
                            <a:pt x="546" y="238"/>
                          </a:lnTo>
                          <a:lnTo>
                            <a:pt x="545" y="234"/>
                          </a:lnTo>
                          <a:lnTo>
                            <a:pt x="545" y="234"/>
                          </a:lnTo>
                          <a:lnTo>
                            <a:pt x="543" y="231"/>
                          </a:lnTo>
                          <a:lnTo>
                            <a:pt x="539" y="234"/>
                          </a:lnTo>
                          <a:lnTo>
                            <a:pt x="539" y="232"/>
                          </a:lnTo>
                          <a:lnTo>
                            <a:pt x="539" y="232"/>
                          </a:lnTo>
                          <a:lnTo>
                            <a:pt x="538" y="231"/>
                          </a:lnTo>
                          <a:lnTo>
                            <a:pt x="538" y="229"/>
                          </a:lnTo>
                          <a:lnTo>
                            <a:pt x="538" y="225"/>
                          </a:lnTo>
                          <a:lnTo>
                            <a:pt x="536" y="224"/>
                          </a:lnTo>
                          <a:lnTo>
                            <a:pt x="536" y="222"/>
                          </a:lnTo>
                          <a:lnTo>
                            <a:pt x="532" y="220"/>
                          </a:lnTo>
                          <a:lnTo>
                            <a:pt x="531" y="220"/>
                          </a:lnTo>
                          <a:lnTo>
                            <a:pt x="529" y="218"/>
                          </a:lnTo>
                          <a:lnTo>
                            <a:pt x="527" y="217"/>
                          </a:lnTo>
                          <a:lnTo>
                            <a:pt x="527" y="217"/>
                          </a:lnTo>
                          <a:lnTo>
                            <a:pt x="526" y="217"/>
                          </a:lnTo>
                          <a:lnTo>
                            <a:pt x="526" y="217"/>
                          </a:lnTo>
                          <a:lnTo>
                            <a:pt x="526" y="217"/>
                          </a:lnTo>
                          <a:lnTo>
                            <a:pt x="524" y="217"/>
                          </a:lnTo>
                          <a:lnTo>
                            <a:pt x="524" y="220"/>
                          </a:lnTo>
                          <a:lnTo>
                            <a:pt x="524" y="222"/>
                          </a:lnTo>
                          <a:lnTo>
                            <a:pt x="526" y="225"/>
                          </a:lnTo>
                          <a:lnTo>
                            <a:pt x="527" y="225"/>
                          </a:lnTo>
                          <a:lnTo>
                            <a:pt x="527" y="229"/>
                          </a:lnTo>
                          <a:lnTo>
                            <a:pt x="529" y="229"/>
                          </a:lnTo>
                          <a:lnTo>
                            <a:pt x="529" y="232"/>
                          </a:lnTo>
                          <a:lnTo>
                            <a:pt x="529" y="234"/>
                          </a:lnTo>
                          <a:lnTo>
                            <a:pt x="531" y="234"/>
                          </a:lnTo>
                          <a:lnTo>
                            <a:pt x="534" y="234"/>
                          </a:lnTo>
                          <a:lnTo>
                            <a:pt x="534" y="238"/>
                          </a:lnTo>
                          <a:lnTo>
                            <a:pt x="534" y="238"/>
                          </a:lnTo>
                          <a:lnTo>
                            <a:pt x="536" y="239"/>
                          </a:lnTo>
                          <a:lnTo>
                            <a:pt x="536" y="241"/>
                          </a:lnTo>
                          <a:lnTo>
                            <a:pt x="538" y="243"/>
                          </a:lnTo>
                          <a:lnTo>
                            <a:pt x="538" y="243"/>
                          </a:lnTo>
                          <a:lnTo>
                            <a:pt x="538" y="243"/>
                          </a:lnTo>
                          <a:lnTo>
                            <a:pt x="539" y="241"/>
                          </a:lnTo>
                          <a:lnTo>
                            <a:pt x="539" y="241"/>
                          </a:lnTo>
                          <a:lnTo>
                            <a:pt x="541" y="241"/>
                          </a:lnTo>
                          <a:lnTo>
                            <a:pt x="539" y="241"/>
                          </a:lnTo>
                          <a:lnTo>
                            <a:pt x="539" y="241"/>
                          </a:lnTo>
                          <a:lnTo>
                            <a:pt x="539" y="239"/>
                          </a:lnTo>
                          <a:lnTo>
                            <a:pt x="539" y="239"/>
                          </a:lnTo>
                          <a:lnTo>
                            <a:pt x="539" y="238"/>
                          </a:lnTo>
                          <a:lnTo>
                            <a:pt x="541" y="238"/>
                          </a:lnTo>
                          <a:lnTo>
                            <a:pt x="541" y="236"/>
                          </a:lnTo>
                          <a:lnTo>
                            <a:pt x="541" y="236"/>
                          </a:lnTo>
                          <a:lnTo>
                            <a:pt x="543" y="241"/>
                          </a:lnTo>
                          <a:lnTo>
                            <a:pt x="546" y="241"/>
                          </a:lnTo>
                          <a:lnTo>
                            <a:pt x="546" y="243"/>
                          </a:lnTo>
                          <a:lnTo>
                            <a:pt x="545" y="245"/>
                          </a:lnTo>
                          <a:lnTo>
                            <a:pt x="545" y="246"/>
                          </a:lnTo>
                          <a:lnTo>
                            <a:pt x="546" y="246"/>
                          </a:lnTo>
                          <a:lnTo>
                            <a:pt x="546" y="248"/>
                          </a:lnTo>
                          <a:lnTo>
                            <a:pt x="546" y="250"/>
                          </a:lnTo>
                          <a:lnTo>
                            <a:pt x="548" y="250"/>
                          </a:lnTo>
                          <a:lnTo>
                            <a:pt x="548" y="248"/>
                          </a:lnTo>
                          <a:lnTo>
                            <a:pt x="550" y="246"/>
                          </a:lnTo>
                          <a:lnTo>
                            <a:pt x="550" y="241"/>
                          </a:lnTo>
                          <a:lnTo>
                            <a:pt x="550" y="241"/>
                          </a:lnTo>
                          <a:lnTo>
                            <a:pt x="550" y="239"/>
                          </a:lnTo>
                          <a:close/>
                          <a:moveTo>
                            <a:pt x="2358" y="218"/>
                          </a:moveTo>
                          <a:lnTo>
                            <a:pt x="2358" y="218"/>
                          </a:lnTo>
                          <a:lnTo>
                            <a:pt x="2363" y="218"/>
                          </a:lnTo>
                          <a:lnTo>
                            <a:pt x="2363" y="217"/>
                          </a:lnTo>
                          <a:lnTo>
                            <a:pt x="2358" y="217"/>
                          </a:lnTo>
                          <a:lnTo>
                            <a:pt x="2358" y="217"/>
                          </a:lnTo>
                          <a:lnTo>
                            <a:pt x="2358" y="217"/>
                          </a:lnTo>
                          <a:lnTo>
                            <a:pt x="2358" y="218"/>
                          </a:lnTo>
                          <a:close/>
                          <a:moveTo>
                            <a:pt x="2376" y="225"/>
                          </a:moveTo>
                          <a:lnTo>
                            <a:pt x="2374" y="225"/>
                          </a:lnTo>
                          <a:lnTo>
                            <a:pt x="2374" y="225"/>
                          </a:lnTo>
                          <a:lnTo>
                            <a:pt x="2376" y="225"/>
                          </a:lnTo>
                          <a:lnTo>
                            <a:pt x="2377" y="217"/>
                          </a:lnTo>
                          <a:lnTo>
                            <a:pt x="2376" y="217"/>
                          </a:lnTo>
                          <a:lnTo>
                            <a:pt x="2376" y="218"/>
                          </a:lnTo>
                          <a:lnTo>
                            <a:pt x="2374" y="218"/>
                          </a:lnTo>
                          <a:lnTo>
                            <a:pt x="2374" y="220"/>
                          </a:lnTo>
                          <a:lnTo>
                            <a:pt x="2372" y="218"/>
                          </a:lnTo>
                          <a:lnTo>
                            <a:pt x="2372" y="220"/>
                          </a:lnTo>
                          <a:lnTo>
                            <a:pt x="2370" y="220"/>
                          </a:lnTo>
                          <a:lnTo>
                            <a:pt x="2372" y="225"/>
                          </a:lnTo>
                          <a:lnTo>
                            <a:pt x="2372" y="229"/>
                          </a:lnTo>
                          <a:lnTo>
                            <a:pt x="2374" y="231"/>
                          </a:lnTo>
                          <a:lnTo>
                            <a:pt x="2376" y="234"/>
                          </a:lnTo>
                          <a:lnTo>
                            <a:pt x="2377" y="234"/>
                          </a:lnTo>
                          <a:lnTo>
                            <a:pt x="2377" y="238"/>
                          </a:lnTo>
                          <a:lnTo>
                            <a:pt x="2379" y="238"/>
                          </a:lnTo>
                          <a:lnTo>
                            <a:pt x="2381" y="231"/>
                          </a:lnTo>
                          <a:lnTo>
                            <a:pt x="2377" y="231"/>
                          </a:lnTo>
                          <a:lnTo>
                            <a:pt x="2376" y="225"/>
                          </a:lnTo>
                          <a:close/>
                          <a:moveTo>
                            <a:pt x="517" y="225"/>
                          </a:moveTo>
                          <a:lnTo>
                            <a:pt x="517" y="225"/>
                          </a:lnTo>
                          <a:lnTo>
                            <a:pt x="520" y="225"/>
                          </a:lnTo>
                          <a:lnTo>
                            <a:pt x="520" y="220"/>
                          </a:lnTo>
                          <a:lnTo>
                            <a:pt x="519" y="220"/>
                          </a:lnTo>
                          <a:lnTo>
                            <a:pt x="519" y="222"/>
                          </a:lnTo>
                          <a:lnTo>
                            <a:pt x="519" y="222"/>
                          </a:lnTo>
                          <a:lnTo>
                            <a:pt x="519" y="224"/>
                          </a:lnTo>
                          <a:lnTo>
                            <a:pt x="517" y="225"/>
                          </a:lnTo>
                          <a:close/>
                          <a:moveTo>
                            <a:pt x="267" y="225"/>
                          </a:moveTo>
                          <a:lnTo>
                            <a:pt x="271" y="225"/>
                          </a:lnTo>
                          <a:lnTo>
                            <a:pt x="271" y="222"/>
                          </a:lnTo>
                          <a:lnTo>
                            <a:pt x="267" y="222"/>
                          </a:lnTo>
                          <a:lnTo>
                            <a:pt x="267" y="225"/>
                          </a:lnTo>
                          <a:close/>
                          <a:moveTo>
                            <a:pt x="2358" y="227"/>
                          </a:moveTo>
                          <a:lnTo>
                            <a:pt x="2360" y="225"/>
                          </a:lnTo>
                          <a:lnTo>
                            <a:pt x="2360" y="222"/>
                          </a:lnTo>
                          <a:lnTo>
                            <a:pt x="2356" y="222"/>
                          </a:lnTo>
                          <a:lnTo>
                            <a:pt x="2356" y="229"/>
                          </a:lnTo>
                          <a:lnTo>
                            <a:pt x="2358" y="229"/>
                          </a:lnTo>
                          <a:lnTo>
                            <a:pt x="2358" y="227"/>
                          </a:lnTo>
                          <a:close/>
                          <a:moveTo>
                            <a:pt x="560" y="234"/>
                          </a:moveTo>
                          <a:lnTo>
                            <a:pt x="562" y="241"/>
                          </a:lnTo>
                          <a:lnTo>
                            <a:pt x="564" y="239"/>
                          </a:lnTo>
                          <a:lnTo>
                            <a:pt x="564" y="234"/>
                          </a:lnTo>
                          <a:lnTo>
                            <a:pt x="560" y="234"/>
                          </a:lnTo>
                          <a:close/>
                          <a:moveTo>
                            <a:pt x="1327" y="234"/>
                          </a:moveTo>
                          <a:lnTo>
                            <a:pt x="1320" y="234"/>
                          </a:lnTo>
                          <a:lnTo>
                            <a:pt x="1320" y="238"/>
                          </a:lnTo>
                          <a:lnTo>
                            <a:pt x="1323" y="238"/>
                          </a:lnTo>
                          <a:lnTo>
                            <a:pt x="1325" y="236"/>
                          </a:lnTo>
                          <a:lnTo>
                            <a:pt x="1327" y="234"/>
                          </a:lnTo>
                          <a:lnTo>
                            <a:pt x="1327" y="234"/>
                          </a:lnTo>
                          <a:close/>
                          <a:moveTo>
                            <a:pt x="1332" y="246"/>
                          </a:moveTo>
                          <a:lnTo>
                            <a:pt x="1332" y="246"/>
                          </a:lnTo>
                          <a:lnTo>
                            <a:pt x="1334" y="245"/>
                          </a:lnTo>
                          <a:lnTo>
                            <a:pt x="1334" y="241"/>
                          </a:lnTo>
                          <a:lnTo>
                            <a:pt x="1334" y="238"/>
                          </a:lnTo>
                          <a:lnTo>
                            <a:pt x="1334" y="236"/>
                          </a:lnTo>
                          <a:lnTo>
                            <a:pt x="1330" y="234"/>
                          </a:lnTo>
                          <a:lnTo>
                            <a:pt x="1328" y="238"/>
                          </a:lnTo>
                          <a:lnTo>
                            <a:pt x="1328" y="243"/>
                          </a:lnTo>
                          <a:lnTo>
                            <a:pt x="1328" y="248"/>
                          </a:lnTo>
                          <a:lnTo>
                            <a:pt x="1327" y="250"/>
                          </a:lnTo>
                          <a:lnTo>
                            <a:pt x="1327" y="252"/>
                          </a:lnTo>
                          <a:lnTo>
                            <a:pt x="1330" y="252"/>
                          </a:lnTo>
                          <a:lnTo>
                            <a:pt x="1330" y="248"/>
                          </a:lnTo>
                          <a:lnTo>
                            <a:pt x="1332" y="246"/>
                          </a:lnTo>
                          <a:close/>
                          <a:moveTo>
                            <a:pt x="2592" y="236"/>
                          </a:moveTo>
                          <a:lnTo>
                            <a:pt x="2592" y="239"/>
                          </a:lnTo>
                          <a:lnTo>
                            <a:pt x="2592" y="239"/>
                          </a:lnTo>
                          <a:lnTo>
                            <a:pt x="2592" y="241"/>
                          </a:lnTo>
                          <a:lnTo>
                            <a:pt x="2594" y="239"/>
                          </a:lnTo>
                          <a:lnTo>
                            <a:pt x="2596" y="239"/>
                          </a:lnTo>
                          <a:lnTo>
                            <a:pt x="2597" y="238"/>
                          </a:lnTo>
                          <a:lnTo>
                            <a:pt x="2597" y="238"/>
                          </a:lnTo>
                          <a:lnTo>
                            <a:pt x="2597" y="236"/>
                          </a:lnTo>
                          <a:lnTo>
                            <a:pt x="2596" y="236"/>
                          </a:lnTo>
                          <a:lnTo>
                            <a:pt x="2596" y="234"/>
                          </a:lnTo>
                          <a:lnTo>
                            <a:pt x="2592" y="236"/>
                          </a:lnTo>
                          <a:close/>
                          <a:moveTo>
                            <a:pt x="573" y="241"/>
                          </a:moveTo>
                          <a:lnTo>
                            <a:pt x="571" y="241"/>
                          </a:lnTo>
                          <a:lnTo>
                            <a:pt x="571" y="243"/>
                          </a:lnTo>
                          <a:lnTo>
                            <a:pt x="571" y="245"/>
                          </a:lnTo>
                          <a:lnTo>
                            <a:pt x="573" y="245"/>
                          </a:lnTo>
                          <a:lnTo>
                            <a:pt x="573" y="241"/>
                          </a:lnTo>
                          <a:close/>
                          <a:moveTo>
                            <a:pt x="1320" y="245"/>
                          </a:moveTo>
                          <a:lnTo>
                            <a:pt x="1323" y="245"/>
                          </a:lnTo>
                          <a:lnTo>
                            <a:pt x="1323" y="243"/>
                          </a:lnTo>
                          <a:lnTo>
                            <a:pt x="1323" y="241"/>
                          </a:lnTo>
                          <a:lnTo>
                            <a:pt x="1321" y="241"/>
                          </a:lnTo>
                          <a:lnTo>
                            <a:pt x="1321" y="243"/>
                          </a:lnTo>
                          <a:lnTo>
                            <a:pt x="1320" y="245"/>
                          </a:lnTo>
                          <a:close/>
                          <a:moveTo>
                            <a:pt x="564" y="243"/>
                          </a:moveTo>
                          <a:lnTo>
                            <a:pt x="564" y="245"/>
                          </a:lnTo>
                          <a:lnTo>
                            <a:pt x="566" y="245"/>
                          </a:lnTo>
                          <a:lnTo>
                            <a:pt x="567" y="246"/>
                          </a:lnTo>
                          <a:lnTo>
                            <a:pt x="566" y="245"/>
                          </a:lnTo>
                          <a:lnTo>
                            <a:pt x="566" y="243"/>
                          </a:lnTo>
                          <a:lnTo>
                            <a:pt x="564" y="243"/>
                          </a:lnTo>
                          <a:close/>
                          <a:moveTo>
                            <a:pt x="583" y="271"/>
                          </a:moveTo>
                          <a:lnTo>
                            <a:pt x="583" y="273"/>
                          </a:lnTo>
                          <a:lnTo>
                            <a:pt x="580" y="273"/>
                          </a:lnTo>
                          <a:lnTo>
                            <a:pt x="583" y="264"/>
                          </a:lnTo>
                          <a:lnTo>
                            <a:pt x="576" y="264"/>
                          </a:lnTo>
                          <a:lnTo>
                            <a:pt x="576" y="262"/>
                          </a:lnTo>
                          <a:lnTo>
                            <a:pt x="574" y="260"/>
                          </a:lnTo>
                          <a:lnTo>
                            <a:pt x="574" y="260"/>
                          </a:lnTo>
                          <a:lnTo>
                            <a:pt x="573" y="260"/>
                          </a:lnTo>
                          <a:lnTo>
                            <a:pt x="571" y="259"/>
                          </a:lnTo>
                          <a:lnTo>
                            <a:pt x="571" y="255"/>
                          </a:lnTo>
                          <a:lnTo>
                            <a:pt x="571" y="255"/>
                          </a:lnTo>
                          <a:lnTo>
                            <a:pt x="569" y="252"/>
                          </a:lnTo>
                          <a:lnTo>
                            <a:pt x="567" y="252"/>
                          </a:lnTo>
                          <a:lnTo>
                            <a:pt x="567" y="252"/>
                          </a:lnTo>
                          <a:lnTo>
                            <a:pt x="566" y="252"/>
                          </a:lnTo>
                          <a:lnTo>
                            <a:pt x="564" y="250"/>
                          </a:lnTo>
                          <a:lnTo>
                            <a:pt x="564" y="250"/>
                          </a:lnTo>
                          <a:lnTo>
                            <a:pt x="562" y="250"/>
                          </a:lnTo>
                          <a:lnTo>
                            <a:pt x="562" y="246"/>
                          </a:lnTo>
                          <a:lnTo>
                            <a:pt x="559" y="245"/>
                          </a:lnTo>
                          <a:lnTo>
                            <a:pt x="555" y="243"/>
                          </a:lnTo>
                          <a:lnTo>
                            <a:pt x="552" y="252"/>
                          </a:lnTo>
                          <a:lnTo>
                            <a:pt x="555" y="252"/>
                          </a:lnTo>
                          <a:lnTo>
                            <a:pt x="557" y="252"/>
                          </a:lnTo>
                          <a:lnTo>
                            <a:pt x="559" y="252"/>
                          </a:lnTo>
                          <a:lnTo>
                            <a:pt x="560" y="253"/>
                          </a:lnTo>
                          <a:lnTo>
                            <a:pt x="560" y="259"/>
                          </a:lnTo>
                          <a:lnTo>
                            <a:pt x="564" y="257"/>
                          </a:lnTo>
                          <a:lnTo>
                            <a:pt x="564" y="260"/>
                          </a:lnTo>
                          <a:lnTo>
                            <a:pt x="564" y="262"/>
                          </a:lnTo>
                          <a:lnTo>
                            <a:pt x="564" y="264"/>
                          </a:lnTo>
                          <a:lnTo>
                            <a:pt x="567" y="266"/>
                          </a:lnTo>
                          <a:lnTo>
                            <a:pt x="567" y="267"/>
                          </a:lnTo>
                          <a:lnTo>
                            <a:pt x="573" y="267"/>
                          </a:lnTo>
                          <a:lnTo>
                            <a:pt x="573" y="267"/>
                          </a:lnTo>
                          <a:lnTo>
                            <a:pt x="573" y="267"/>
                          </a:lnTo>
                          <a:lnTo>
                            <a:pt x="573" y="271"/>
                          </a:lnTo>
                          <a:lnTo>
                            <a:pt x="573" y="271"/>
                          </a:lnTo>
                          <a:lnTo>
                            <a:pt x="573" y="273"/>
                          </a:lnTo>
                          <a:lnTo>
                            <a:pt x="576" y="273"/>
                          </a:lnTo>
                          <a:lnTo>
                            <a:pt x="576" y="276"/>
                          </a:lnTo>
                          <a:lnTo>
                            <a:pt x="578" y="280"/>
                          </a:lnTo>
                          <a:lnTo>
                            <a:pt x="580" y="281"/>
                          </a:lnTo>
                          <a:lnTo>
                            <a:pt x="585" y="281"/>
                          </a:lnTo>
                          <a:lnTo>
                            <a:pt x="585" y="278"/>
                          </a:lnTo>
                          <a:lnTo>
                            <a:pt x="583" y="274"/>
                          </a:lnTo>
                          <a:lnTo>
                            <a:pt x="585" y="271"/>
                          </a:lnTo>
                          <a:lnTo>
                            <a:pt x="583" y="271"/>
                          </a:lnTo>
                          <a:close/>
                          <a:moveTo>
                            <a:pt x="2377" y="243"/>
                          </a:moveTo>
                          <a:lnTo>
                            <a:pt x="2374" y="243"/>
                          </a:lnTo>
                          <a:lnTo>
                            <a:pt x="2376" y="250"/>
                          </a:lnTo>
                          <a:lnTo>
                            <a:pt x="2374" y="250"/>
                          </a:lnTo>
                          <a:lnTo>
                            <a:pt x="2374" y="252"/>
                          </a:lnTo>
                          <a:lnTo>
                            <a:pt x="2374" y="252"/>
                          </a:lnTo>
                          <a:lnTo>
                            <a:pt x="2376" y="252"/>
                          </a:lnTo>
                          <a:lnTo>
                            <a:pt x="2376" y="252"/>
                          </a:lnTo>
                          <a:lnTo>
                            <a:pt x="2377" y="252"/>
                          </a:lnTo>
                          <a:lnTo>
                            <a:pt x="2379" y="252"/>
                          </a:lnTo>
                          <a:lnTo>
                            <a:pt x="2381" y="250"/>
                          </a:lnTo>
                          <a:lnTo>
                            <a:pt x="2381" y="248"/>
                          </a:lnTo>
                          <a:lnTo>
                            <a:pt x="2379" y="246"/>
                          </a:lnTo>
                          <a:lnTo>
                            <a:pt x="2379" y="245"/>
                          </a:lnTo>
                          <a:lnTo>
                            <a:pt x="2377" y="243"/>
                          </a:lnTo>
                          <a:close/>
                          <a:moveTo>
                            <a:pt x="567" y="246"/>
                          </a:moveTo>
                          <a:lnTo>
                            <a:pt x="567" y="246"/>
                          </a:lnTo>
                          <a:lnTo>
                            <a:pt x="567" y="248"/>
                          </a:lnTo>
                          <a:lnTo>
                            <a:pt x="569" y="248"/>
                          </a:lnTo>
                          <a:lnTo>
                            <a:pt x="571" y="250"/>
                          </a:lnTo>
                          <a:lnTo>
                            <a:pt x="571" y="252"/>
                          </a:lnTo>
                          <a:lnTo>
                            <a:pt x="573" y="252"/>
                          </a:lnTo>
                          <a:lnTo>
                            <a:pt x="573" y="250"/>
                          </a:lnTo>
                          <a:lnTo>
                            <a:pt x="573" y="248"/>
                          </a:lnTo>
                          <a:lnTo>
                            <a:pt x="571" y="246"/>
                          </a:lnTo>
                          <a:lnTo>
                            <a:pt x="567" y="245"/>
                          </a:lnTo>
                          <a:lnTo>
                            <a:pt x="567" y="246"/>
                          </a:lnTo>
                          <a:close/>
                          <a:moveTo>
                            <a:pt x="543" y="250"/>
                          </a:moveTo>
                          <a:lnTo>
                            <a:pt x="543" y="250"/>
                          </a:lnTo>
                          <a:lnTo>
                            <a:pt x="543" y="252"/>
                          </a:lnTo>
                          <a:lnTo>
                            <a:pt x="543" y="252"/>
                          </a:lnTo>
                          <a:lnTo>
                            <a:pt x="545" y="252"/>
                          </a:lnTo>
                          <a:lnTo>
                            <a:pt x="545" y="250"/>
                          </a:lnTo>
                          <a:lnTo>
                            <a:pt x="543" y="250"/>
                          </a:lnTo>
                          <a:lnTo>
                            <a:pt x="543" y="250"/>
                          </a:lnTo>
                          <a:close/>
                          <a:moveTo>
                            <a:pt x="1327" y="250"/>
                          </a:moveTo>
                          <a:lnTo>
                            <a:pt x="1323" y="250"/>
                          </a:lnTo>
                          <a:lnTo>
                            <a:pt x="1323" y="250"/>
                          </a:lnTo>
                          <a:lnTo>
                            <a:pt x="1323" y="252"/>
                          </a:lnTo>
                          <a:lnTo>
                            <a:pt x="1325" y="252"/>
                          </a:lnTo>
                          <a:lnTo>
                            <a:pt x="1325" y="252"/>
                          </a:lnTo>
                          <a:lnTo>
                            <a:pt x="1327" y="250"/>
                          </a:lnTo>
                          <a:close/>
                          <a:moveTo>
                            <a:pt x="2372" y="255"/>
                          </a:moveTo>
                          <a:lnTo>
                            <a:pt x="2374" y="255"/>
                          </a:lnTo>
                          <a:lnTo>
                            <a:pt x="2372" y="255"/>
                          </a:lnTo>
                          <a:lnTo>
                            <a:pt x="2372" y="253"/>
                          </a:lnTo>
                          <a:lnTo>
                            <a:pt x="2372" y="253"/>
                          </a:lnTo>
                          <a:lnTo>
                            <a:pt x="2372" y="255"/>
                          </a:lnTo>
                          <a:close/>
                          <a:moveTo>
                            <a:pt x="2381" y="260"/>
                          </a:moveTo>
                          <a:lnTo>
                            <a:pt x="2381" y="259"/>
                          </a:lnTo>
                          <a:lnTo>
                            <a:pt x="2383" y="257"/>
                          </a:lnTo>
                          <a:lnTo>
                            <a:pt x="2383" y="257"/>
                          </a:lnTo>
                          <a:lnTo>
                            <a:pt x="2383" y="255"/>
                          </a:lnTo>
                          <a:lnTo>
                            <a:pt x="2383" y="255"/>
                          </a:lnTo>
                          <a:lnTo>
                            <a:pt x="2381" y="253"/>
                          </a:lnTo>
                          <a:lnTo>
                            <a:pt x="2381" y="255"/>
                          </a:lnTo>
                          <a:lnTo>
                            <a:pt x="2381" y="257"/>
                          </a:lnTo>
                          <a:lnTo>
                            <a:pt x="2379" y="259"/>
                          </a:lnTo>
                          <a:lnTo>
                            <a:pt x="2379" y="259"/>
                          </a:lnTo>
                          <a:lnTo>
                            <a:pt x="2379" y="259"/>
                          </a:lnTo>
                          <a:lnTo>
                            <a:pt x="2379" y="260"/>
                          </a:lnTo>
                          <a:lnTo>
                            <a:pt x="2381" y="260"/>
                          </a:lnTo>
                          <a:close/>
                          <a:moveTo>
                            <a:pt x="2636" y="267"/>
                          </a:moveTo>
                          <a:lnTo>
                            <a:pt x="2634" y="267"/>
                          </a:lnTo>
                          <a:lnTo>
                            <a:pt x="2632" y="262"/>
                          </a:lnTo>
                          <a:lnTo>
                            <a:pt x="2627" y="264"/>
                          </a:lnTo>
                          <a:lnTo>
                            <a:pt x="2627" y="267"/>
                          </a:lnTo>
                          <a:lnTo>
                            <a:pt x="2624" y="267"/>
                          </a:lnTo>
                          <a:lnTo>
                            <a:pt x="2624" y="269"/>
                          </a:lnTo>
                          <a:lnTo>
                            <a:pt x="2625" y="271"/>
                          </a:lnTo>
                          <a:lnTo>
                            <a:pt x="2627" y="273"/>
                          </a:lnTo>
                          <a:lnTo>
                            <a:pt x="2627" y="280"/>
                          </a:lnTo>
                          <a:lnTo>
                            <a:pt x="2632" y="280"/>
                          </a:lnTo>
                          <a:lnTo>
                            <a:pt x="2632" y="278"/>
                          </a:lnTo>
                          <a:lnTo>
                            <a:pt x="2636" y="278"/>
                          </a:lnTo>
                          <a:lnTo>
                            <a:pt x="2636" y="280"/>
                          </a:lnTo>
                          <a:lnTo>
                            <a:pt x="2636" y="280"/>
                          </a:lnTo>
                          <a:lnTo>
                            <a:pt x="2636" y="283"/>
                          </a:lnTo>
                          <a:lnTo>
                            <a:pt x="2639" y="283"/>
                          </a:lnTo>
                          <a:lnTo>
                            <a:pt x="2639" y="283"/>
                          </a:lnTo>
                          <a:lnTo>
                            <a:pt x="2641" y="283"/>
                          </a:lnTo>
                          <a:lnTo>
                            <a:pt x="2641" y="280"/>
                          </a:lnTo>
                          <a:lnTo>
                            <a:pt x="2643" y="278"/>
                          </a:lnTo>
                          <a:lnTo>
                            <a:pt x="2644" y="276"/>
                          </a:lnTo>
                          <a:lnTo>
                            <a:pt x="2646" y="276"/>
                          </a:lnTo>
                          <a:lnTo>
                            <a:pt x="2646" y="273"/>
                          </a:lnTo>
                          <a:lnTo>
                            <a:pt x="2644" y="271"/>
                          </a:lnTo>
                          <a:lnTo>
                            <a:pt x="2643" y="271"/>
                          </a:lnTo>
                          <a:lnTo>
                            <a:pt x="2644" y="267"/>
                          </a:lnTo>
                          <a:lnTo>
                            <a:pt x="2646" y="267"/>
                          </a:lnTo>
                          <a:lnTo>
                            <a:pt x="2646" y="262"/>
                          </a:lnTo>
                          <a:lnTo>
                            <a:pt x="2646" y="259"/>
                          </a:lnTo>
                          <a:lnTo>
                            <a:pt x="2644" y="255"/>
                          </a:lnTo>
                          <a:lnTo>
                            <a:pt x="2638" y="255"/>
                          </a:lnTo>
                          <a:lnTo>
                            <a:pt x="2638" y="257"/>
                          </a:lnTo>
                          <a:lnTo>
                            <a:pt x="2636" y="257"/>
                          </a:lnTo>
                          <a:lnTo>
                            <a:pt x="2636" y="262"/>
                          </a:lnTo>
                          <a:lnTo>
                            <a:pt x="2638" y="262"/>
                          </a:lnTo>
                          <a:lnTo>
                            <a:pt x="2638" y="262"/>
                          </a:lnTo>
                          <a:lnTo>
                            <a:pt x="2638" y="264"/>
                          </a:lnTo>
                          <a:lnTo>
                            <a:pt x="2638" y="264"/>
                          </a:lnTo>
                          <a:lnTo>
                            <a:pt x="2636" y="267"/>
                          </a:lnTo>
                          <a:close/>
                          <a:moveTo>
                            <a:pt x="4800" y="264"/>
                          </a:moveTo>
                          <a:lnTo>
                            <a:pt x="4800" y="266"/>
                          </a:lnTo>
                          <a:lnTo>
                            <a:pt x="4802" y="266"/>
                          </a:lnTo>
                          <a:lnTo>
                            <a:pt x="4800" y="264"/>
                          </a:lnTo>
                          <a:lnTo>
                            <a:pt x="4800" y="264"/>
                          </a:lnTo>
                          <a:lnTo>
                            <a:pt x="4800" y="264"/>
                          </a:lnTo>
                          <a:close/>
                          <a:moveTo>
                            <a:pt x="162" y="266"/>
                          </a:moveTo>
                          <a:lnTo>
                            <a:pt x="161" y="266"/>
                          </a:lnTo>
                          <a:lnTo>
                            <a:pt x="161" y="266"/>
                          </a:lnTo>
                          <a:lnTo>
                            <a:pt x="159" y="264"/>
                          </a:lnTo>
                          <a:lnTo>
                            <a:pt x="159" y="266"/>
                          </a:lnTo>
                          <a:lnTo>
                            <a:pt x="159" y="267"/>
                          </a:lnTo>
                          <a:lnTo>
                            <a:pt x="159" y="269"/>
                          </a:lnTo>
                          <a:lnTo>
                            <a:pt x="162" y="267"/>
                          </a:lnTo>
                          <a:lnTo>
                            <a:pt x="162" y="267"/>
                          </a:lnTo>
                          <a:lnTo>
                            <a:pt x="162" y="266"/>
                          </a:lnTo>
                          <a:lnTo>
                            <a:pt x="162" y="26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0" name="Freeform 14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257694" y="2793316"/>
                      <a:ext cx="8381736" cy="693244"/>
                    </a:xfrm>
                    <a:custGeom>
                      <a:avLst/>
                      <a:gdLst>
                        <a:gd name="T0" fmla="*/ 2856 w 5466"/>
                        <a:gd name="T1" fmla="*/ 7 h 463"/>
                        <a:gd name="T2" fmla="*/ 2594 w 5466"/>
                        <a:gd name="T3" fmla="*/ 82 h 463"/>
                        <a:gd name="T4" fmla="*/ 2610 w 5466"/>
                        <a:gd name="T5" fmla="*/ 35 h 463"/>
                        <a:gd name="T6" fmla="*/ 2591 w 5466"/>
                        <a:gd name="T7" fmla="*/ 9 h 463"/>
                        <a:gd name="T8" fmla="*/ 2565 w 5466"/>
                        <a:gd name="T9" fmla="*/ 34 h 463"/>
                        <a:gd name="T10" fmla="*/ 2568 w 5466"/>
                        <a:gd name="T11" fmla="*/ 63 h 463"/>
                        <a:gd name="T12" fmla="*/ 2921 w 5466"/>
                        <a:gd name="T13" fmla="*/ 14 h 463"/>
                        <a:gd name="T14" fmla="*/ 353 w 5466"/>
                        <a:gd name="T15" fmla="*/ 14 h 463"/>
                        <a:gd name="T16" fmla="*/ 2877 w 5466"/>
                        <a:gd name="T17" fmla="*/ 25 h 463"/>
                        <a:gd name="T18" fmla="*/ 4671 w 5466"/>
                        <a:gd name="T19" fmla="*/ 18 h 463"/>
                        <a:gd name="T20" fmla="*/ 830 w 5466"/>
                        <a:gd name="T21" fmla="*/ 35 h 463"/>
                        <a:gd name="T22" fmla="*/ 4734 w 5466"/>
                        <a:gd name="T23" fmla="*/ 210 h 463"/>
                        <a:gd name="T24" fmla="*/ 4748 w 5466"/>
                        <a:gd name="T25" fmla="*/ 150 h 463"/>
                        <a:gd name="T26" fmla="*/ 4755 w 5466"/>
                        <a:gd name="T27" fmla="*/ 82 h 463"/>
                        <a:gd name="T28" fmla="*/ 4732 w 5466"/>
                        <a:gd name="T29" fmla="*/ 72 h 463"/>
                        <a:gd name="T30" fmla="*/ 4734 w 5466"/>
                        <a:gd name="T31" fmla="*/ 199 h 463"/>
                        <a:gd name="T32" fmla="*/ 803 w 5466"/>
                        <a:gd name="T33" fmla="*/ 60 h 463"/>
                        <a:gd name="T34" fmla="*/ 5459 w 5466"/>
                        <a:gd name="T35" fmla="*/ 51 h 463"/>
                        <a:gd name="T36" fmla="*/ 1540 w 5466"/>
                        <a:gd name="T37" fmla="*/ 53 h 463"/>
                        <a:gd name="T38" fmla="*/ 261 w 5466"/>
                        <a:gd name="T39" fmla="*/ 58 h 463"/>
                        <a:gd name="T40" fmla="*/ 194 w 5466"/>
                        <a:gd name="T41" fmla="*/ 67 h 463"/>
                        <a:gd name="T42" fmla="*/ 109 w 5466"/>
                        <a:gd name="T43" fmla="*/ 72 h 463"/>
                        <a:gd name="T44" fmla="*/ 165 w 5466"/>
                        <a:gd name="T45" fmla="*/ 74 h 463"/>
                        <a:gd name="T46" fmla="*/ 5350 w 5466"/>
                        <a:gd name="T47" fmla="*/ 79 h 463"/>
                        <a:gd name="T48" fmla="*/ 1889 w 5466"/>
                        <a:gd name="T49" fmla="*/ 88 h 463"/>
                        <a:gd name="T50" fmla="*/ 1872 w 5466"/>
                        <a:gd name="T51" fmla="*/ 133 h 463"/>
                        <a:gd name="T52" fmla="*/ 1868 w 5466"/>
                        <a:gd name="T53" fmla="*/ 163 h 463"/>
                        <a:gd name="T54" fmla="*/ 1922 w 5466"/>
                        <a:gd name="T55" fmla="*/ 159 h 463"/>
                        <a:gd name="T56" fmla="*/ 1945 w 5466"/>
                        <a:gd name="T57" fmla="*/ 163 h 463"/>
                        <a:gd name="T58" fmla="*/ 1966 w 5466"/>
                        <a:gd name="T59" fmla="*/ 161 h 463"/>
                        <a:gd name="T60" fmla="*/ 1952 w 5466"/>
                        <a:gd name="T61" fmla="*/ 149 h 463"/>
                        <a:gd name="T62" fmla="*/ 1933 w 5466"/>
                        <a:gd name="T63" fmla="*/ 123 h 463"/>
                        <a:gd name="T64" fmla="*/ 1901 w 5466"/>
                        <a:gd name="T65" fmla="*/ 114 h 463"/>
                        <a:gd name="T66" fmla="*/ 1905 w 5466"/>
                        <a:gd name="T67" fmla="*/ 86 h 463"/>
                        <a:gd name="T68" fmla="*/ 5258 w 5466"/>
                        <a:gd name="T69" fmla="*/ 95 h 463"/>
                        <a:gd name="T70" fmla="*/ 875 w 5466"/>
                        <a:gd name="T71" fmla="*/ 117 h 463"/>
                        <a:gd name="T72" fmla="*/ 933 w 5466"/>
                        <a:gd name="T73" fmla="*/ 149 h 463"/>
                        <a:gd name="T74" fmla="*/ 880 w 5466"/>
                        <a:gd name="T75" fmla="*/ 105 h 463"/>
                        <a:gd name="T76" fmla="*/ 917 w 5466"/>
                        <a:gd name="T77" fmla="*/ 121 h 463"/>
                        <a:gd name="T78" fmla="*/ 1802 w 5466"/>
                        <a:gd name="T79" fmla="*/ 135 h 463"/>
                        <a:gd name="T80" fmla="*/ 1425 w 5466"/>
                        <a:gd name="T81" fmla="*/ 154 h 463"/>
                        <a:gd name="T82" fmla="*/ 1845 w 5466"/>
                        <a:gd name="T83" fmla="*/ 187 h 463"/>
                        <a:gd name="T84" fmla="*/ 1831 w 5466"/>
                        <a:gd name="T85" fmla="*/ 215 h 463"/>
                        <a:gd name="T86" fmla="*/ 1784 w 5466"/>
                        <a:gd name="T87" fmla="*/ 185 h 463"/>
                        <a:gd name="T88" fmla="*/ 1851 w 5466"/>
                        <a:gd name="T89" fmla="*/ 208 h 463"/>
                        <a:gd name="T90" fmla="*/ 1845 w 5466"/>
                        <a:gd name="T91" fmla="*/ 208 h 463"/>
                        <a:gd name="T92" fmla="*/ 1530 w 5466"/>
                        <a:gd name="T93" fmla="*/ 217 h 463"/>
                        <a:gd name="T94" fmla="*/ 4708 w 5466"/>
                        <a:gd name="T95" fmla="*/ 301 h 463"/>
                        <a:gd name="T96" fmla="*/ 4762 w 5466"/>
                        <a:gd name="T97" fmla="*/ 273 h 463"/>
                        <a:gd name="T98" fmla="*/ 4748 w 5466"/>
                        <a:gd name="T99" fmla="*/ 250 h 463"/>
                        <a:gd name="T100" fmla="*/ 4706 w 5466"/>
                        <a:gd name="T101" fmla="*/ 267 h 463"/>
                        <a:gd name="T102" fmla="*/ 4813 w 5466"/>
                        <a:gd name="T103" fmla="*/ 239 h 463"/>
                        <a:gd name="T104" fmla="*/ 4790 w 5466"/>
                        <a:gd name="T105" fmla="*/ 250 h 463"/>
                        <a:gd name="T106" fmla="*/ 2823 w 5466"/>
                        <a:gd name="T107" fmla="*/ 287 h 463"/>
                        <a:gd name="T108" fmla="*/ 1655 w 5466"/>
                        <a:gd name="T109" fmla="*/ 316 h 463"/>
                        <a:gd name="T110" fmla="*/ 4588 w 5466"/>
                        <a:gd name="T111" fmla="*/ 451 h 463"/>
                        <a:gd name="T112" fmla="*/ 4633 w 5466"/>
                        <a:gd name="T113" fmla="*/ 459 h 463"/>
                        <a:gd name="T114" fmla="*/ 4678 w 5466"/>
                        <a:gd name="T115" fmla="*/ 442 h 463"/>
                        <a:gd name="T116" fmla="*/ 4701 w 5466"/>
                        <a:gd name="T117" fmla="*/ 430 h 463"/>
                        <a:gd name="T118" fmla="*/ 4722 w 5466"/>
                        <a:gd name="T119" fmla="*/ 365 h 463"/>
                        <a:gd name="T120" fmla="*/ 4704 w 5466"/>
                        <a:gd name="T121" fmla="*/ 318 h 463"/>
                        <a:gd name="T122" fmla="*/ 4673 w 5466"/>
                        <a:gd name="T123" fmla="*/ 393 h 463"/>
                        <a:gd name="T124" fmla="*/ 4640 w 5466"/>
                        <a:gd name="T125" fmla="*/ 423 h 4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5466" h="463">
                          <a:moveTo>
                            <a:pt x="2613" y="2"/>
                          </a:moveTo>
                          <a:lnTo>
                            <a:pt x="2613" y="2"/>
                          </a:lnTo>
                          <a:lnTo>
                            <a:pt x="2613" y="0"/>
                          </a:lnTo>
                          <a:lnTo>
                            <a:pt x="2613" y="0"/>
                          </a:lnTo>
                          <a:lnTo>
                            <a:pt x="2613" y="0"/>
                          </a:lnTo>
                          <a:lnTo>
                            <a:pt x="2613" y="2"/>
                          </a:lnTo>
                          <a:close/>
                          <a:moveTo>
                            <a:pt x="2620" y="6"/>
                          </a:moveTo>
                          <a:lnTo>
                            <a:pt x="2622" y="6"/>
                          </a:lnTo>
                          <a:lnTo>
                            <a:pt x="2622" y="0"/>
                          </a:lnTo>
                          <a:lnTo>
                            <a:pt x="2622" y="0"/>
                          </a:lnTo>
                          <a:lnTo>
                            <a:pt x="2620" y="2"/>
                          </a:lnTo>
                          <a:lnTo>
                            <a:pt x="2620" y="6"/>
                          </a:lnTo>
                          <a:close/>
                          <a:moveTo>
                            <a:pt x="2999" y="2"/>
                          </a:moveTo>
                          <a:lnTo>
                            <a:pt x="2997" y="2"/>
                          </a:lnTo>
                          <a:lnTo>
                            <a:pt x="2997" y="4"/>
                          </a:lnTo>
                          <a:lnTo>
                            <a:pt x="2999" y="4"/>
                          </a:lnTo>
                          <a:lnTo>
                            <a:pt x="2999" y="2"/>
                          </a:lnTo>
                          <a:close/>
                          <a:moveTo>
                            <a:pt x="402" y="9"/>
                          </a:moveTo>
                          <a:lnTo>
                            <a:pt x="405" y="9"/>
                          </a:lnTo>
                          <a:lnTo>
                            <a:pt x="405" y="7"/>
                          </a:lnTo>
                          <a:lnTo>
                            <a:pt x="405" y="7"/>
                          </a:lnTo>
                          <a:lnTo>
                            <a:pt x="407" y="6"/>
                          </a:lnTo>
                          <a:lnTo>
                            <a:pt x="407" y="4"/>
                          </a:lnTo>
                          <a:lnTo>
                            <a:pt x="402" y="6"/>
                          </a:lnTo>
                          <a:lnTo>
                            <a:pt x="402" y="9"/>
                          </a:lnTo>
                          <a:close/>
                          <a:moveTo>
                            <a:pt x="803" y="6"/>
                          </a:moveTo>
                          <a:lnTo>
                            <a:pt x="803" y="4"/>
                          </a:lnTo>
                          <a:lnTo>
                            <a:pt x="800" y="4"/>
                          </a:lnTo>
                          <a:lnTo>
                            <a:pt x="802" y="6"/>
                          </a:lnTo>
                          <a:lnTo>
                            <a:pt x="803" y="6"/>
                          </a:lnTo>
                          <a:close/>
                          <a:moveTo>
                            <a:pt x="2851" y="14"/>
                          </a:moveTo>
                          <a:lnTo>
                            <a:pt x="2856" y="16"/>
                          </a:lnTo>
                          <a:lnTo>
                            <a:pt x="2858" y="7"/>
                          </a:lnTo>
                          <a:lnTo>
                            <a:pt x="2856" y="7"/>
                          </a:lnTo>
                          <a:lnTo>
                            <a:pt x="2856" y="4"/>
                          </a:lnTo>
                          <a:lnTo>
                            <a:pt x="2849" y="4"/>
                          </a:lnTo>
                          <a:lnTo>
                            <a:pt x="2846" y="6"/>
                          </a:lnTo>
                          <a:lnTo>
                            <a:pt x="2847" y="9"/>
                          </a:lnTo>
                          <a:lnTo>
                            <a:pt x="2849" y="11"/>
                          </a:lnTo>
                          <a:lnTo>
                            <a:pt x="2851" y="13"/>
                          </a:lnTo>
                          <a:lnTo>
                            <a:pt x="2851" y="14"/>
                          </a:lnTo>
                          <a:close/>
                          <a:moveTo>
                            <a:pt x="2559" y="82"/>
                          </a:moveTo>
                          <a:lnTo>
                            <a:pt x="2558" y="84"/>
                          </a:lnTo>
                          <a:lnTo>
                            <a:pt x="2556" y="84"/>
                          </a:lnTo>
                          <a:lnTo>
                            <a:pt x="2556" y="88"/>
                          </a:lnTo>
                          <a:lnTo>
                            <a:pt x="2556" y="88"/>
                          </a:lnTo>
                          <a:lnTo>
                            <a:pt x="2556" y="89"/>
                          </a:lnTo>
                          <a:lnTo>
                            <a:pt x="2558" y="88"/>
                          </a:lnTo>
                          <a:lnTo>
                            <a:pt x="2559" y="88"/>
                          </a:lnTo>
                          <a:lnTo>
                            <a:pt x="2565" y="88"/>
                          </a:lnTo>
                          <a:lnTo>
                            <a:pt x="2565" y="88"/>
                          </a:lnTo>
                          <a:lnTo>
                            <a:pt x="2565" y="89"/>
                          </a:lnTo>
                          <a:lnTo>
                            <a:pt x="2563" y="89"/>
                          </a:lnTo>
                          <a:lnTo>
                            <a:pt x="2561" y="91"/>
                          </a:lnTo>
                          <a:lnTo>
                            <a:pt x="2561" y="93"/>
                          </a:lnTo>
                          <a:lnTo>
                            <a:pt x="2565" y="93"/>
                          </a:lnTo>
                          <a:lnTo>
                            <a:pt x="2566" y="91"/>
                          </a:lnTo>
                          <a:lnTo>
                            <a:pt x="2568" y="89"/>
                          </a:lnTo>
                          <a:lnTo>
                            <a:pt x="2572" y="88"/>
                          </a:lnTo>
                          <a:lnTo>
                            <a:pt x="2572" y="91"/>
                          </a:lnTo>
                          <a:lnTo>
                            <a:pt x="2577" y="93"/>
                          </a:lnTo>
                          <a:lnTo>
                            <a:pt x="2579" y="91"/>
                          </a:lnTo>
                          <a:lnTo>
                            <a:pt x="2582" y="89"/>
                          </a:lnTo>
                          <a:lnTo>
                            <a:pt x="2586" y="88"/>
                          </a:lnTo>
                          <a:lnTo>
                            <a:pt x="2586" y="84"/>
                          </a:lnTo>
                          <a:lnTo>
                            <a:pt x="2592" y="84"/>
                          </a:lnTo>
                          <a:lnTo>
                            <a:pt x="2592" y="82"/>
                          </a:lnTo>
                          <a:lnTo>
                            <a:pt x="2594" y="82"/>
                          </a:lnTo>
                          <a:lnTo>
                            <a:pt x="2596" y="79"/>
                          </a:lnTo>
                          <a:lnTo>
                            <a:pt x="2596" y="77"/>
                          </a:lnTo>
                          <a:lnTo>
                            <a:pt x="2601" y="77"/>
                          </a:lnTo>
                          <a:lnTo>
                            <a:pt x="2601" y="74"/>
                          </a:lnTo>
                          <a:lnTo>
                            <a:pt x="2603" y="74"/>
                          </a:lnTo>
                          <a:lnTo>
                            <a:pt x="2603" y="72"/>
                          </a:lnTo>
                          <a:lnTo>
                            <a:pt x="2605" y="74"/>
                          </a:lnTo>
                          <a:lnTo>
                            <a:pt x="2605" y="74"/>
                          </a:lnTo>
                          <a:lnTo>
                            <a:pt x="2606" y="75"/>
                          </a:lnTo>
                          <a:lnTo>
                            <a:pt x="2606" y="72"/>
                          </a:lnTo>
                          <a:lnTo>
                            <a:pt x="2606" y="72"/>
                          </a:lnTo>
                          <a:lnTo>
                            <a:pt x="2605" y="70"/>
                          </a:lnTo>
                          <a:lnTo>
                            <a:pt x="2605" y="70"/>
                          </a:lnTo>
                          <a:lnTo>
                            <a:pt x="2610" y="70"/>
                          </a:lnTo>
                          <a:lnTo>
                            <a:pt x="2610" y="68"/>
                          </a:lnTo>
                          <a:lnTo>
                            <a:pt x="2610" y="68"/>
                          </a:lnTo>
                          <a:lnTo>
                            <a:pt x="2610" y="68"/>
                          </a:lnTo>
                          <a:lnTo>
                            <a:pt x="2610" y="60"/>
                          </a:lnTo>
                          <a:lnTo>
                            <a:pt x="2610" y="60"/>
                          </a:lnTo>
                          <a:lnTo>
                            <a:pt x="2610" y="56"/>
                          </a:lnTo>
                          <a:lnTo>
                            <a:pt x="2610" y="56"/>
                          </a:lnTo>
                          <a:lnTo>
                            <a:pt x="2608" y="54"/>
                          </a:lnTo>
                          <a:lnTo>
                            <a:pt x="2608" y="51"/>
                          </a:lnTo>
                          <a:lnTo>
                            <a:pt x="2606" y="51"/>
                          </a:lnTo>
                          <a:lnTo>
                            <a:pt x="2606" y="49"/>
                          </a:lnTo>
                          <a:lnTo>
                            <a:pt x="2608" y="49"/>
                          </a:lnTo>
                          <a:lnTo>
                            <a:pt x="2608" y="47"/>
                          </a:lnTo>
                          <a:lnTo>
                            <a:pt x="2606" y="47"/>
                          </a:lnTo>
                          <a:lnTo>
                            <a:pt x="2608" y="46"/>
                          </a:lnTo>
                          <a:lnTo>
                            <a:pt x="2608" y="44"/>
                          </a:lnTo>
                          <a:lnTo>
                            <a:pt x="2608" y="42"/>
                          </a:lnTo>
                          <a:lnTo>
                            <a:pt x="2606" y="37"/>
                          </a:lnTo>
                          <a:lnTo>
                            <a:pt x="2610" y="37"/>
                          </a:lnTo>
                          <a:lnTo>
                            <a:pt x="2610" y="35"/>
                          </a:lnTo>
                          <a:lnTo>
                            <a:pt x="2612" y="35"/>
                          </a:lnTo>
                          <a:lnTo>
                            <a:pt x="2610" y="34"/>
                          </a:lnTo>
                          <a:lnTo>
                            <a:pt x="2613" y="32"/>
                          </a:lnTo>
                          <a:lnTo>
                            <a:pt x="2617" y="32"/>
                          </a:lnTo>
                          <a:lnTo>
                            <a:pt x="2619" y="32"/>
                          </a:lnTo>
                          <a:lnTo>
                            <a:pt x="2622" y="30"/>
                          </a:lnTo>
                          <a:lnTo>
                            <a:pt x="2622" y="28"/>
                          </a:lnTo>
                          <a:lnTo>
                            <a:pt x="2619" y="27"/>
                          </a:lnTo>
                          <a:lnTo>
                            <a:pt x="2619" y="20"/>
                          </a:lnTo>
                          <a:lnTo>
                            <a:pt x="2615" y="20"/>
                          </a:lnTo>
                          <a:lnTo>
                            <a:pt x="2617" y="18"/>
                          </a:lnTo>
                          <a:lnTo>
                            <a:pt x="2617" y="16"/>
                          </a:lnTo>
                          <a:lnTo>
                            <a:pt x="2619" y="13"/>
                          </a:lnTo>
                          <a:lnTo>
                            <a:pt x="2615" y="13"/>
                          </a:lnTo>
                          <a:lnTo>
                            <a:pt x="2613" y="11"/>
                          </a:lnTo>
                          <a:lnTo>
                            <a:pt x="2612" y="9"/>
                          </a:lnTo>
                          <a:lnTo>
                            <a:pt x="2610" y="11"/>
                          </a:lnTo>
                          <a:lnTo>
                            <a:pt x="2606" y="14"/>
                          </a:lnTo>
                          <a:lnTo>
                            <a:pt x="2603" y="16"/>
                          </a:lnTo>
                          <a:lnTo>
                            <a:pt x="2601" y="16"/>
                          </a:lnTo>
                          <a:lnTo>
                            <a:pt x="2601" y="14"/>
                          </a:lnTo>
                          <a:lnTo>
                            <a:pt x="2601" y="14"/>
                          </a:lnTo>
                          <a:lnTo>
                            <a:pt x="2603" y="13"/>
                          </a:lnTo>
                          <a:lnTo>
                            <a:pt x="2603" y="9"/>
                          </a:lnTo>
                          <a:lnTo>
                            <a:pt x="2603" y="9"/>
                          </a:lnTo>
                          <a:lnTo>
                            <a:pt x="2603" y="7"/>
                          </a:lnTo>
                          <a:lnTo>
                            <a:pt x="2601" y="6"/>
                          </a:lnTo>
                          <a:lnTo>
                            <a:pt x="2599" y="6"/>
                          </a:lnTo>
                          <a:lnTo>
                            <a:pt x="2599" y="9"/>
                          </a:lnTo>
                          <a:lnTo>
                            <a:pt x="2598" y="11"/>
                          </a:lnTo>
                          <a:lnTo>
                            <a:pt x="2596" y="11"/>
                          </a:lnTo>
                          <a:lnTo>
                            <a:pt x="2594" y="11"/>
                          </a:lnTo>
                          <a:lnTo>
                            <a:pt x="2594" y="9"/>
                          </a:lnTo>
                          <a:lnTo>
                            <a:pt x="2591" y="9"/>
                          </a:lnTo>
                          <a:lnTo>
                            <a:pt x="2586" y="9"/>
                          </a:lnTo>
                          <a:lnTo>
                            <a:pt x="2586" y="14"/>
                          </a:lnTo>
                          <a:lnTo>
                            <a:pt x="2582" y="14"/>
                          </a:lnTo>
                          <a:lnTo>
                            <a:pt x="2582" y="18"/>
                          </a:lnTo>
                          <a:lnTo>
                            <a:pt x="2586" y="18"/>
                          </a:lnTo>
                          <a:lnTo>
                            <a:pt x="2586" y="18"/>
                          </a:lnTo>
                          <a:lnTo>
                            <a:pt x="2587" y="18"/>
                          </a:lnTo>
                          <a:lnTo>
                            <a:pt x="2587" y="21"/>
                          </a:lnTo>
                          <a:lnTo>
                            <a:pt x="2586" y="21"/>
                          </a:lnTo>
                          <a:lnTo>
                            <a:pt x="2586" y="21"/>
                          </a:lnTo>
                          <a:lnTo>
                            <a:pt x="2584" y="21"/>
                          </a:lnTo>
                          <a:lnTo>
                            <a:pt x="2582" y="21"/>
                          </a:lnTo>
                          <a:lnTo>
                            <a:pt x="2580" y="25"/>
                          </a:lnTo>
                          <a:lnTo>
                            <a:pt x="2580" y="25"/>
                          </a:lnTo>
                          <a:lnTo>
                            <a:pt x="2580" y="30"/>
                          </a:lnTo>
                          <a:lnTo>
                            <a:pt x="2580" y="30"/>
                          </a:lnTo>
                          <a:lnTo>
                            <a:pt x="2580" y="30"/>
                          </a:lnTo>
                          <a:lnTo>
                            <a:pt x="2579" y="30"/>
                          </a:lnTo>
                          <a:lnTo>
                            <a:pt x="2577" y="28"/>
                          </a:lnTo>
                          <a:lnTo>
                            <a:pt x="2573" y="28"/>
                          </a:lnTo>
                          <a:lnTo>
                            <a:pt x="2572" y="27"/>
                          </a:lnTo>
                          <a:lnTo>
                            <a:pt x="2572" y="28"/>
                          </a:lnTo>
                          <a:lnTo>
                            <a:pt x="2570" y="28"/>
                          </a:lnTo>
                          <a:lnTo>
                            <a:pt x="2570" y="30"/>
                          </a:lnTo>
                          <a:lnTo>
                            <a:pt x="2568" y="30"/>
                          </a:lnTo>
                          <a:lnTo>
                            <a:pt x="2568" y="30"/>
                          </a:lnTo>
                          <a:lnTo>
                            <a:pt x="2568" y="28"/>
                          </a:lnTo>
                          <a:lnTo>
                            <a:pt x="2566" y="28"/>
                          </a:lnTo>
                          <a:lnTo>
                            <a:pt x="2566" y="27"/>
                          </a:lnTo>
                          <a:lnTo>
                            <a:pt x="2565" y="27"/>
                          </a:lnTo>
                          <a:lnTo>
                            <a:pt x="2565" y="30"/>
                          </a:lnTo>
                          <a:lnTo>
                            <a:pt x="2563" y="30"/>
                          </a:lnTo>
                          <a:lnTo>
                            <a:pt x="2563" y="34"/>
                          </a:lnTo>
                          <a:lnTo>
                            <a:pt x="2565" y="34"/>
                          </a:lnTo>
                          <a:lnTo>
                            <a:pt x="2565" y="35"/>
                          </a:lnTo>
                          <a:lnTo>
                            <a:pt x="2568" y="35"/>
                          </a:lnTo>
                          <a:lnTo>
                            <a:pt x="2568" y="39"/>
                          </a:lnTo>
                          <a:lnTo>
                            <a:pt x="2568" y="39"/>
                          </a:lnTo>
                          <a:lnTo>
                            <a:pt x="2568" y="40"/>
                          </a:lnTo>
                          <a:lnTo>
                            <a:pt x="2561" y="40"/>
                          </a:lnTo>
                          <a:lnTo>
                            <a:pt x="2561" y="42"/>
                          </a:lnTo>
                          <a:lnTo>
                            <a:pt x="2559" y="42"/>
                          </a:lnTo>
                          <a:lnTo>
                            <a:pt x="2559" y="42"/>
                          </a:lnTo>
                          <a:lnTo>
                            <a:pt x="2561" y="44"/>
                          </a:lnTo>
                          <a:lnTo>
                            <a:pt x="2561" y="46"/>
                          </a:lnTo>
                          <a:lnTo>
                            <a:pt x="2559" y="46"/>
                          </a:lnTo>
                          <a:lnTo>
                            <a:pt x="2559" y="46"/>
                          </a:lnTo>
                          <a:lnTo>
                            <a:pt x="2556" y="46"/>
                          </a:lnTo>
                          <a:lnTo>
                            <a:pt x="2556" y="51"/>
                          </a:lnTo>
                          <a:lnTo>
                            <a:pt x="2559" y="51"/>
                          </a:lnTo>
                          <a:lnTo>
                            <a:pt x="2561" y="51"/>
                          </a:lnTo>
                          <a:lnTo>
                            <a:pt x="2561" y="53"/>
                          </a:lnTo>
                          <a:lnTo>
                            <a:pt x="2565" y="51"/>
                          </a:lnTo>
                          <a:lnTo>
                            <a:pt x="2566" y="54"/>
                          </a:lnTo>
                          <a:lnTo>
                            <a:pt x="2568" y="54"/>
                          </a:lnTo>
                          <a:lnTo>
                            <a:pt x="2568" y="53"/>
                          </a:lnTo>
                          <a:lnTo>
                            <a:pt x="2573" y="53"/>
                          </a:lnTo>
                          <a:lnTo>
                            <a:pt x="2573" y="49"/>
                          </a:lnTo>
                          <a:lnTo>
                            <a:pt x="2573" y="49"/>
                          </a:lnTo>
                          <a:lnTo>
                            <a:pt x="2575" y="49"/>
                          </a:lnTo>
                          <a:lnTo>
                            <a:pt x="2575" y="49"/>
                          </a:lnTo>
                          <a:lnTo>
                            <a:pt x="2575" y="51"/>
                          </a:lnTo>
                          <a:lnTo>
                            <a:pt x="2575" y="53"/>
                          </a:lnTo>
                          <a:lnTo>
                            <a:pt x="2573" y="54"/>
                          </a:lnTo>
                          <a:lnTo>
                            <a:pt x="2572" y="54"/>
                          </a:lnTo>
                          <a:lnTo>
                            <a:pt x="2572" y="56"/>
                          </a:lnTo>
                          <a:lnTo>
                            <a:pt x="2568" y="58"/>
                          </a:lnTo>
                          <a:lnTo>
                            <a:pt x="2568" y="63"/>
                          </a:lnTo>
                          <a:lnTo>
                            <a:pt x="2568" y="63"/>
                          </a:lnTo>
                          <a:lnTo>
                            <a:pt x="2568" y="65"/>
                          </a:lnTo>
                          <a:lnTo>
                            <a:pt x="2566" y="65"/>
                          </a:lnTo>
                          <a:lnTo>
                            <a:pt x="2565" y="67"/>
                          </a:lnTo>
                          <a:lnTo>
                            <a:pt x="2563" y="67"/>
                          </a:lnTo>
                          <a:lnTo>
                            <a:pt x="2563" y="70"/>
                          </a:lnTo>
                          <a:lnTo>
                            <a:pt x="2568" y="70"/>
                          </a:lnTo>
                          <a:lnTo>
                            <a:pt x="2568" y="70"/>
                          </a:lnTo>
                          <a:lnTo>
                            <a:pt x="2565" y="72"/>
                          </a:lnTo>
                          <a:lnTo>
                            <a:pt x="2563" y="72"/>
                          </a:lnTo>
                          <a:lnTo>
                            <a:pt x="2561" y="74"/>
                          </a:lnTo>
                          <a:lnTo>
                            <a:pt x="2561" y="75"/>
                          </a:lnTo>
                          <a:lnTo>
                            <a:pt x="2563" y="75"/>
                          </a:lnTo>
                          <a:lnTo>
                            <a:pt x="2563" y="79"/>
                          </a:lnTo>
                          <a:lnTo>
                            <a:pt x="2559" y="77"/>
                          </a:lnTo>
                          <a:lnTo>
                            <a:pt x="2558" y="77"/>
                          </a:lnTo>
                          <a:lnTo>
                            <a:pt x="2556" y="77"/>
                          </a:lnTo>
                          <a:lnTo>
                            <a:pt x="2556" y="79"/>
                          </a:lnTo>
                          <a:lnTo>
                            <a:pt x="2554" y="79"/>
                          </a:lnTo>
                          <a:lnTo>
                            <a:pt x="2554" y="81"/>
                          </a:lnTo>
                          <a:lnTo>
                            <a:pt x="2556" y="82"/>
                          </a:lnTo>
                          <a:lnTo>
                            <a:pt x="2559" y="82"/>
                          </a:lnTo>
                          <a:close/>
                          <a:moveTo>
                            <a:pt x="2572" y="67"/>
                          </a:moveTo>
                          <a:lnTo>
                            <a:pt x="2572" y="65"/>
                          </a:lnTo>
                          <a:lnTo>
                            <a:pt x="2575" y="65"/>
                          </a:lnTo>
                          <a:lnTo>
                            <a:pt x="2573" y="68"/>
                          </a:lnTo>
                          <a:lnTo>
                            <a:pt x="2573" y="68"/>
                          </a:lnTo>
                          <a:lnTo>
                            <a:pt x="2573" y="68"/>
                          </a:lnTo>
                          <a:lnTo>
                            <a:pt x="2572" y="70"/>
                          </a:lnTo>
                          <a:lnTo>
                            <a:pt x="2570" y="70"/>
                          </a:lnTo>
                          <a:lnTo>
                            <a:pt x="2570" y="67"/>
                          </a:lnTo>
                          <a:lnTo>
                            <a:pt x="2572" y="67"/>
                          </a:lnTo>
                          <a:close/>
                          <a:moveTo>
                            <a:pt x="2919" y="16"/>
                          </a:moveTo>
                          <a:lnTo>
                            <a:pt x="2921" y="14"/>
                          </a:lnTo>
                          <a:lnTo>
                            <a:pt x="2921" y="14"/>
                          </a:lnTo>
                          <a:lnTo>
                            <a:pt x="2922" y="14"/>
                          </a:lnTo>
                          <a:lnTo>
                            <a:pt x="2922" y="11"/>
                          </a:lnTo>
                          <a:lnTo>
                            <a:pt x="2921" y="9"/>
                          </a:lnTo>
                          <a:lnTo>
                            <a:pt x="2917" y="7"/>
                          </a:lnTo>
                          <a:lnTo>
                            <a:pt x="2914" y="6"/>
                          </a:lnTo>
                          <a:lnTo>
                            <a:pt x="2914" y="9"/>
                          </a:lnTo>
                          <a:lnTo>
                            <a:pt x="2915" y="11"/>
                          </a:lnTo>
                          <a:lnTo>
                            <a:pt x="2915" y="13"/>
                          </a:lnTo>
                          <a:lnTo>
                            <a:pt x="2917" y="14"/>
                          </a:lnTo>
                          <a:lnTo>
                            <a:pt x="2919" y="16"/>
                          </a:lnTo>
                          <a:close/>
                          <a:moveTo>
                            <a:pt x="353" y="7"/>
                          </a:moveTo>
                          <a:lnTo>
                            <a:pt x="348" y="7"/>
                          </a:lnTo>
                          <a:lnTo>
                            <a:pt x="346" y="9"/>
                          </a:lnTo>
                          <a:lnTo>
                            <a:pt x="343" y="9"/>
                          </a:lnTo>
                          <a:lnTo>
                            <a:pt x="337" y="9"/>
                          </a:lnTo>
                          <a:lnTo>
                            <a:pt x="337" y="11"/>
                          </a:lnTo>
                          <a:lnTo>
                            <a:pt x="337" y="13"/>
                          </a:lnTo>
                          <a:lnTo>
                            <a:pt x="337" y="14"/>
                          </a:lnTo>
                          <a:lnTo>
                            <a:pt x="336" y="16"/>
                          </a:lnTo>
                          <a:lnTo>
                            <a:pt x="336" y="16"/>
                          </a:lnTo>
                          <a:lnTo>
                            <a:pt x="334" y="16"/>
                          </a:lnTo>
                          <a:lnTo>
                            <a:pt x="334" y="18"/>
                          </a:lnTo>
                          <a:lnTo>
                            <a:pt x="332" y="21"/>
                          </a:lnTo>
                          <a:lnTo>
                            <a:pt x="336" y="21"/>
                          </a:lnTo>
                          <a:lnTo>
                            <a:pt x="337" y="20"/>
                          </a:lnTo>
                          <a:lnTo>
                            <a:pt x="339" y="18"/>
                          </a:lnTo>
                          <a:lnTo>
                            <a:pt x="339" y="18"/>
                          </a:lnTo>
                          <a:lnTo>
                            <a:pt x="344" y="18"/>
                          </a:lnTo>
                          <a:lnTo>
                            <a:pt x="344" y="16"/>
                          </a:lnTo>
                          <a:lnTo>
                            <a:pt x="348" y="14"/>
                          </a:lnTo>
                          <a:lnTo>
                            <a:pt x="350" y="14"/>
                          </a:lnTo>
                          <a:lnTo>
                            <a:pt x="351" y="14"/>
                          </a:lnTo>
                          <a:lnTo>
                            <a:pt x="353" y="14"/>
                          </a:lnTo>
                          <a:lnTo>
                            <a:pt x="355" y="13"/>
                          </a:lnTo>
                          <a:lnTo>
                            <a:pt x="355" y="11"/>
                          </a:lnTo>
                          <a:lnTo>
                            <a:pt x="355" y="11"/>
                          </a:lnTo>
                          <a:lnTo>
                            <a:pt x="357" y="11"/>
                          </a:lnTo>
                          <a:lnTo>
                            <a:pt x="353" y="9"/>
                          </a:lnTo>
                          <a:lnTo>
                            <a:pt x="353" y="7"/>
                          </a:lnTo>
                          <a:close/>
                          <a:moveTo>
                            <a:pt x="369" y="9"/>
                          </a:moveTo>
                          <a:lnTo>
                            <a:pt x="367" y="11"/>
                          </a:lnTo>
                          <a:lnTo>
                            <a:pt x="367" y="11"/>
                          </a:lnTo>
                          <a:lnTo>
                            <a:pt x="365" y="13"/>
                          </a:lnTo>
                          <a:lnTo>
                            <a:pt x="369" y="13"/>
                          </a:lnTo>
                          <a:lnTo>
                            <a:pt x="371" y="11"/>
                          </a:lnTo>
                          <a:lnTo>
                            <a:pt x="371" y="9"/>
                          </a:lnTo>
                          <a:lnTo>
                            <a:pt x="371" y="9"/>
                          </a:lnTo>
                          <a:lnTo>
                            <a:pt x="371" y="9"/>
                          </a:lnTo>
                          <a:lnTo>
                            <a:pt x="369" y="9"/>
                          </a:lnTo>
                          <a:close/>
                          <a:moveTo>
                            <a:pt x="2856" y="27"/>
                          </a:moveTo>
                          <a:lnTo>
                            <a:pt x="2856" y="27"/>
                          </a:lnTo>
                          <a:lnTo>
                            <a:pt x="2858" y="27"/>
                          </a:lnTo>
                          <a:lnTo>
                            <a:pt x="2858" y="25"/>
                          </a:lnTo>
                          <a:lnTo>
                            <a:pt x="2860" y="25"/>
                          </a:lnTo>
                          <a:lnTo>
                            <a:pt x="2860" y="21"/>
                          </a:lnTo>
                          <a:lnTo>
                            <a:pt x="2860" y="21"/>
                          </a:lnTo>
                          <a:lnTo>
                            <a:pt x="2860" y="16"/>
                          </a:lnTo>
                          <a:lnTo>
                            <a:pt x="2860" y="16"/>
                          </a:lnTo>
                          <a:lnTo>
                            <a:pt x="2856" y="27"/>
                          </a:lnTo>
                          <a:close/>
                          <a:moveTo>
                            <a:pt x="2867" y="30"/>
                          </a:moveTo>
                          <a:lnTo>
                            <a:pt x="2872" y="28"/>
                          </a:lnTo>
                          <a:lnTo>
                            <a:pt x="2872" y="27"/>
                          </a:lnTo>
                          <a:lnTo>
                            <a:pt x="2874" y="28"/>
                          </a:lnTo>
                          <a:lnTo>
                            <a:pt x="2875" y="28"/>
                          </a:lnTo>
                          <a:lnTo>
                            <a:pt x="2875" y="28"/>
                          </a:lnTo>
                          <a:lnTo>
                            <a:pt x="2875" y="27"/>
                          </a:lnTo>
                          <a:lnTo>
                            <a:pt x="2877" y="25"/>
                          </a:lnTo>
                          <a:lnTo>
                            <a:pt x="2880" y="23"/>
                          </a:lnTo>
                          <a:lnTo>
                            <a:pt x="2882" y="21"/>
                          </a:lnTo>
                          <a:lnTo>
                            <a:pt x="2884" y="20"/>
                          </a:lnTo>
                          <a:lnTo>
                            <a:pt x="2884" y="20"/>
                          </a:lnTo>
                          <a:lnTo>
                            <a:pt x="2886" y="18"/>
                          </a:lnTo>
                          <a:lnTo>
                            <a:pt x="2886" y="18"/>
                          </a:lnTo>
                          <a:lnTo>
                            <a:pt x="2877" y="18"/>
                          </a:lnTo>
                          <a:lnTo>
                            <a:pt x="2877" y="20"/>
                          </a:lnTo>
                          <a:lnTo>
                            <a:pt x="2872" y="21"/>
                          </a:lnTo>
                          <a:lnTo>
                            <a:pt x="2872" y="21"/>
                          </a:lnTo>
                          <a:lnTo>
                            <a:pt x="2870" y="21"/>
                          </a:lnTo>
                          <a:lnTo>
                            <a:pt x="2867" y="21"/>
                          </a:lnTo>
                          <a:lnTo>
                            <a:pt x="2863" y="20"/>
                          </a:lnTo>
                          <a:lnTo>
                            <a:pt x="2865" y="23"/>
                          </a:lnTo>
                          <a:lnTo>
                            <a:pt x="2863" y="23"/>
                          </a:lnTo>
                          <a:lnTo>
                            <a:pt x="2863" y="25"/>
                          </a:lnTo>
                          <a:lnTo>
                            <a:pt x="2865" y="27"/>
                          </a:lnTo>
                          <a:lnTo>
                            <a:pt x="2865" y="28"/>
                          </a:lnTo>
                          <a:lnTo>
                            <a:pt x="2867" y="30"/>
                          </a:lnTo>
                          <a:close/>
                          <a:moveTo>
                            <a:pt x="4671" y="18"/>
                          </a:moveTo>
                          <a:lnTo>
                            <a:pt x="4670" y="21"/>
                          </a:lnTo>
                          <a:lnTo>
                            <a:pt x="4668" y="23"/>
                          </a:lnTo>
                          <a:lnTo>
                            <a:pt x="4666" y="25"/>
                          </a:lnTo>
                          <a:lnTo>
                            <a:pt x="4666" y="27"/>
                          </a:lnTo>
                          <a:lnTo>
                            <a:pt x="4670" y="28"/>
                          </a:lnTo>
                          <a:lnTo>
                            <a:pt x="4673" y="30"/>
                          </a:lnTo>
                          <a:lnTo>
                            <a:pt x="4677" y="27"/>
                          </a:lnTo>
                          <a:lnTo>
                            <a:pt x="4677" y="27"/>
                          </a:lnTo>
                          <a:lnTo>
                            <a:pt x="4677" y="23"/>
                          </a:lnTo>
                          <a:lnTo>
                            <a:pt x="4675" y="21"/>
                          </a:lnTo>
                          <a:lnTo>
                            <a:pt x="4673" y="20"/>
                          </a:lnTo>
                          <a:lnTo>
                            <a:pt x="4671" y="20"/>
                          </a:lnTo>
                          <a:lnTo>
                            <a:pt x="4671" y="20"/>
                          </a:lnTo>
                          <a:lnTo>
                            <a:pt x="4671" y="18"/>
                          </a:lnTo>
                          <a:close/>
                          <a:moveTo>
                            <a:pt x="803" y="49"/>
                          </a:moveTo>
                          <a:lnTo>
                            <a:pt x="803" y="47"/>
                          </a:lnTo>
                          <a:lnTo>
                            <a:pt x="807" y="47"/>
                          </a:lnTo>
                          <a:lnTo>
                            <a:pt x="807" y="46"/>
                          </a:lnTo>
                          <a:lnTo>
                            <a:pt x="809" y="46"/>
                          </a:lnTo>
                          <a:lnTo>
                            <a:pt x="809" y="39"/>
                          </a:lnTo>
                          <a:lnTo>
                            <a:pt x="810" y="34"/>
                          </a:lnTo>
                          <a:lnTo>
                            <a:pt x="812" y="30"/>
                          </a:lnTo>
                          <a:lnTo>
                            <a:pt x="810" y="30"/>
                          </a:lnTo>
                          <a:lnTo>
                            <a:pt x="810" y="30"/>
                          </a:lnTo>
                          <a:lnTo>
                            <a:pt x="809" y="30"/>
                          </a:lnTo>
                          <a:lnTo>
                            <a:pt x="802" y="30"/>
                          </a:lnTo>
                          <a:lnTo>
                            <a:pt x="802" y="32"/>
                          </a:lnTo>
                          <a:lnTo>
                            <a:pt x="802" y="32"/>
                          </a:lnTo>
                          <a:lnTo>
                            <a:pt x="800" y="34"/>
                          </a:lnTo>
                          <a:lnTo>
                            <a:pt x="800" y="32"/>
                          </a:lnTo>
                          <a:lnTo>
                            <a:pt x="798" y="30"/>
                          </a:lnTo>
                          <a:lnTo>
                            <a:pt x="796" y="30"/>
                          </a:lnTo>
                          <a:lnTo>
                            <a:pt x="795" y="30"/>
                          </a:lnTo>
                          <a:lnTo>
                            <a:pt x="795" y="37"/>
                          </a:lnTo>
                          <a:lnTo>
                            <a:pt x="796" y="39"/>
                          </a:lnTo>
                          <a:lnTo>
                            <a:pt x="795" y="46"/>
                          </a:lnTo>
                          <a:lnTo>
                            <a:pt x="796" y="46"/>
                          </a:lnTo>
                          <a:lnTo>
                            <a:pt x="796" y="46"/>
                          </a:lnTo>
                          <a:lnTo>
                            <a:pt x="798" y="46"/>
                          </a:lnTo>
                          <a:lnTo>
                            <a:pt x="798" y="46"/>
                          </a:lnTo>
                          <a:lnTo>
                            <a:pt x="798" y="47"/>
                          </a:lnTo>
                          <a:lnTo>
                            <a:pt x="798" y="49"/>
                          </a:lnTo>
                          <a:lnTo>
                            <a:pt x="798" y="51"/>
                          </a:lnTo>
                          <a:lnTo>
                            <a:pt x="800" y="51"/>
                          </a:lnTo>
                          <a:lnTo>
                            <a:pt x="802" y="49"/>
                          </a:lnTo>
                          <a:lnTo>
                            <a:pt x="803" y="49"/>
                          </a:lnTo>
                          <a:close/>
                          <a:moveTo>
                            <a:pt x="830" y="34"/>
                          </a:moveTo>
                          <a:lnTo>
                            <a:pt x="830" y="35"/>
                          </a:lnTo>
                          <a:lnTo>
                            <a:pt x="833" y="35"/>
                          </a:lnTo>
                          <a:lnTo>
                            <a:pt x="833" y="34"/>
                          </a:lnTo>
                          <a:lnTo>
                            <a:pt x="833" y="34"/>
                          </a:lnTo>
                          <a:lnTo>
                            <a:pt x="833" y="34"/>
                          </a:lnTo>
                          <a:lnTo>
                            <a:pt x="830" y="32"/>
                          </a:lnTo>
                          <a:lnTo>
                            <a:pt x="830" y="34"/>
                          </a:lnTo>
                          <a:lnTo>
                            <a:pt x="830" y="34"/>
                          </a:lnTo>
                          <a:lnTo>
                            <a:pt x="830" y="34"/>
                          </a:lnTo>
                          <a:close/>
                          <a:moveTo>
                            <a:pt x="308" y="35"/>
                          </a:moveTo>
                          <a:lnTo>
                            <a:pt x="302" y="37"/>
                          </a:lnTo>
                          <a:lnTo>
                            <a:pt x="302" y="37"/>
                          </a:lnTo>
                          <a:lnTo>
                            <a:pt x="301" y="37"/>
                          </a:lnTo>
                          <a:lnTo>
                            <a:pt x="302" y="39"/>
                          </a:lnTo>
                          <a:lnTo>
                            <a:pt x="304" y="40"/>
                          </a:lnTo>
                          <a:lnTo>
                            <a:pt x="302" y="42"/>
                          </a:lnTo>
                          <a:lnTo>
                            <a:pt x="299" y="46"/>
                          </a:lnTo>
                          <a:lnTo>
                            <a:pt x="295" y="46"/>
                          </a:lnTo>
                          <a:lnTo>
                            <a:pt x="295" y="49"/>
                          </a:lnTo>
                          <a:lnTo>
                            <a:pt x="301" y="47"/>
                          </a:lnTo>
                          <a:lnTo>
                            <a:pt x="306" y="44"/>
                          </a:lnTo>
                          <a:lnTo>
                            <a:pt x="309" y="40"/>
                          </a:lnTo>
                          <a:lnTo>
                            <a:pt x="311" y="37"/>
                          </a:lnTo>
                          <a:lnTo>
                            <a:pt x="309" y="37"/>
                          </a:lnTo>
                          <a:lnTo>
                            <a:pt x="308" y="37"/>
                          </a:lnTo>
                          <a:lnTo>
                            <a:pt x="308" y="35"/>
                          </a:lnTo>
                          <a:close/>
                          <a:moveTo>
                            <a:pt x="4732" y="199"/>
                          </a:moveTo>
                          <a:lnTo>
                            <a:pt x="4732" y="205"/>
                          </a:lnTo>
                          <a:lnTo>
                            <a:pt x="4731" y="205"/>
                          </a:lnTo>
                          <a:lnTo>
                            <a:pt x="4731" y="212"/>
                          </a:lnTo>
                          <a:lnTo>
                            <a:pt x="4731" y="212"/>
                          </a:lnTo>
                          <a:lnTo>
                            <a:pt x="4731" y="213"/>
                          </a:lnTo>
                          <a:lnTo>
                            <a:pt x="4734" y="213"/>
                          </a:lnTo>
                          <a:lnTo>
                            <a:pt x="4734" y="212"/>
                          </a:lnTo>
                          <a:lnTo>
                            <a:pt x="4734" y="210"/>
                          </a:lnTo>
                          <a:lnTo>
                            <a:pt x="4734" y="210"/>
                          </a:lnTo>
                          <a:lnTo>
                            <a:pt x="4734" y="205"/>
                          </a:lnTo>
                          <a:lnTo>
                            <a:pt x="4736" y="205"/>
                          </a:lnTo>
                          <a:lnTo>
                            <a:pt x="4738" y="203"/>
                          </a:lnTo>
                          <a:lnTo>
                            <a:pt x="4739" y="201"/>
                          </a:lnTo>
                          <a:lnTo>
                            <a:pt x="4739" y="199"/>
                          </a:lnTo>
                          <a:lnTo>
                            <a:pt x="4743" y="199"/>
                          </a:lnTo>
                          <a:lnTo>
                            <a:pt x="4745" y="205"/>
                          </a:lnTo>
                          <a:lnTo>
                            <a:pt x="4748" y="208"/>
                          </a:lnTo>
                          <a:lnTo>
                            <a:pt x="4752" y="210"/>
                          </a:lnTo>
                          <a:lnTo>
                            <a:pt x="4752" y="215"/>
                          </a:lnTo>
                          <a:lnTo>
                            <a:pt x="4753" y="215"/>
                          </a:lnTo>
                          <a:lnTo>
                            <a:pt x="4755" y="208"/>
                          </a:lnTo>
                          <a:lnTo>
                            <a:pt x="4753" y="208"/>
                          </a:lnTo>
                          <a:lnTo>
                            <a:pt x="4753" y="206"/>
                          </a:lnTo>
                          <a:lnTo>
                            <a:pt x="4752" y="206"/>
                          </a:lnTo>
                          <a:lnTo>
                            <a:pt x="4752" y="198"/>
                          </a:lnTo>
                          <a:lnTo>
                            <a:pt x="4750" y="198"/>
                          </a:lnTo>
                          <a:lnTo>
                            <a:pt x="4748" y="196"/>
                          </a:lnTo>
                          <a:lnTo>
                            <a:pt x="4746" y="196"/>
                          </a:lnTo>
                          <a:lnTo>
                            <a:pt x="4746" y="189"/>
                          </a:lnTo>
                          <a:lnTo>
                            <a:pt x="4746" y="189"/>
                          </a:lnTo>
                          <a:lnTo>
                            <a:pt x="4745" y="185"/>
                          </a:lnTo>
                          <a:lnTo>
                            <a:pt x="4743" y="185"/>
                          </a:lnTo>
                          <a:lnTo>
                            <a:pt x="4743" y="180"/>
                          </a:lnTo>
                          <a:lnTo>
                            <a:pt x="4743" y="180"/>
                          </a:lnTo>
                          <a:lnTo>
                            <a:pt x="4743" y="178"/>
                          </a:lnTo>
                          <a:lnTo>
                            <a:pt x="4743" y="178"/>
                          </a:lnTo>
                          <a:lnTo>
                            <a:pt x="4743" y="177"/>
                          </a:lnTo>
                          <a:lnTo>
                            <a:pt x="4745" y="164"/>
                          </a:lnTo>
                          <a:lnTo>
                            <a:pt x="4746" y="163"/>
                          </a:lnTo>
                          <a:lnTo>
                            <a:pt x="4746" y="157"/>
                          </a:lnTo>
                          <a:lnTo>
                            <a:pt x="4748" y="157"/>
                          </a:lnTo>
                          <a:lnTo>
                            <a:pt x="4748" y="150"/>
                          </a:lnTo>
                          <a:lnTo>
                            <a:pt x="4750" y="147"/>
                          </a:lnTo>
                          <a:lnTo>
                            <a:pt x="4750" y="143"/>
                          </a:lnTo>
                          <a:lnTo>
                            <a:pt x="4752" y="142"/>
                          </a:lnTo>
                          <a:lnTo>
                            <a:pt x="4752" y="140"/>
                          </a:lnTo>
                          <a:lnTo>
                            <a:pt x="4760" y="138"/>
                          </a:lnTo>
                          <a:lnTo>
                            <a:pt x="4762" y="140"/>
                          </a:lnTo>
                          <a:lnTo>
                            <a:pt x="4764" y="142"/>
                          </a:lnTo>
                          <a:lnTo>
                            <a:pt x="4764" y="143"/>
                          </a:lnTo>
                          <a:lnTo>
                            <a:pt x="4766" y="145"/>
                          </a:lnTo>
                          <a:lnTo>
                            <a:pt x="4767" y="147"/>
                          </a:lnTo>
                          <a:lnTo>
                            <a:pt x="4769" y="149"/>
                          </a:lnTo>
                          <a:lnTo>
                            <a:pt x="4771" y="149"/>
                          </a:lnTo>
                          <a:lnTo>
                            <a:pt x="4771" y="143"/>
                          </a:lnTo>
                          <a:lnTo>
                            <a:pt x="4769" y="143"/>
                          </a:lnTo>
                          <a:lnTo>
                            <a:pt x="4769" y="142"/>
                          </a:lnTo>
                          <a:lnTo>
                            <a:pt x="4767" y="140"/>
                          </a:lnTo>
                          <a:lnTo>
                            <a:pt x="4766" y="140"/>
                          </a:lnTo>
                          <a:lnTo>
                            <a:pt x="4766" y="135"/>
                          </a:lnTo>
                          <a:lnTo>
                            <a:pt x="4764" y="135"/>
                          </a:lnTo>
                          <a:lnTo>
                            <a:pt x="4764" y="133"/>
                          </a:lnTo>
                          <a:lnTo>
                            <a:pt x="4760" y="133"/>
                          </a:lnTo>
                          <a:lnTo>
                            <a:pt x="4759" y="128"/>
                          </a:lnTo>
                          <a:lnTo>
                            <a:pt x="4755" y="126"/>
                          </a:lnTo>
                          <a:lnTo>
                            <a:pt x="4755" y="119"/>
                          </a:lnTo>
                          <a:lnTo>
                            <a:pt x="4759" y="117"/>
                          </a:lnTo>
                          <a:lnTo>
                            <a:pt x="4757" y="117"/>
                          </a:lnTo>
                          <a:lnTo>
                            <a:pt x="4757" y="109"/>
                          </a:lnTo>
                          <a:lnTo>
                            <a:pt x="4755" y="109"/>
                          </a:lnTo>
                          <a:lnTo>
                            <a:pt x="4755" y="105"/>
                          </a:lnTo>
                          <a:lnTo>
                            <a:pt x="4753" y="105"/>
                          </a:lnTo>
                          <a:lnTo>
                            <a:pt x="4755" y="89"/>
                          </a:lnTo>
                          <a:lnTo>
                            <a:pt x="4753" y="89"/>
                          </a:lnTo>
                          <a:lnTo>
                            <a:pt x="4755" y="86"/>
                          </a:lnTo>
                          <a:lnTo>
                            <a:pt x="4755" y="82"/>
                          </a:lnTo>
                          <a:lnTo>
                            <a:pt x="4757" y="79"/>
                          </a:lnTo>
                          <a:lnTo>
                            <a:pt x="4757" y="74"/>
                          </a:lnTo>
                          <a:lnTo>
                            <a:pt x="4757" y="72"/>
                          </a:lnTo>
                          <a:lnTo>
                            <a:pt x="4755" y="72"/>
                          </a:lnTo>
                          <a:lnTo>
                            <a:pt x="4755" y="70"/>
                          </a:lnTo>
                          <a:lnTo>
                            <a:pt x="4753" y="68"/>
                          </a:lnTo>
                          <a:lnTo>
                            <a:pt x="4752" y="63"/>
                          </a:lnTo>
                          <a:lnTo>
                            <a:pt x="4752" y="63"/>
                          </a:lnTo>
                          <a:lnTo>
                            <a:pt x="4752" y="60"/>
                          </a:lnTo>
                          <a:lnTo>
                            <a:pt x="4750" y="60"/>
                          </a:lnTo>
                          <a:lnTo>
                            <a:pt x="4750" y="54"/>
                          </a:lnTo>
                          <a:lnTo>
                            <a:pt x="4752" y="54"/>
                          </a:lnTo>
                          <a:lnTo>
                            <a:pt x="4750" y="51"/>
                          </a:lnTo>
                          <a:lnTo>
                            <a:pt x="4752" y="51"/>
                          </a:lnTo>
                          <a:lnTo>
                            <a:pt x="4752" y="44"/>
                          </a:lnTo>
                          <a:lnTo>
                            <a:pt x="4752" y="44"/>
                          </a:lnTo>
                          <a:lnTo>
                            <a:pt x="4752" y="42"/>
                          </a:lnTo>
                          <a:lnTo>
                            <a:pt x="4750" y="42"/>
                          </a:lnTo>
                          <a:lnTo>
                            <a:pt x="4750" y="39"/>
                          </a:lnTo>
                          <a:lnTo>
                            <a:pt x="4750" y="37"/>
                          </a:lnTo>
                          <a:lnTo>
                            <a:pt x="4748" y="37"/>
                          </a:lnTo>
                          <a:lnTo>
                            <a:pt x="4746" y="39"/>
                          </a:lnTo>
                          <a:lnTo>
                            <a:pt x="4746" y="42"/>
                          </a:lnTo>
                          <a:lnTo>
                            <a:pt x="4741" y="42"/>
                          </a:lnTo>
                          <a:lnTo>
                            <a:pt x="4743" y="54"/>
                          </a:lnTo>
                          <a:lnTo>
                            <a:pt x="4745" y="54"/>
                          </a:lnTo>
                          <a:lnTo>
                            <a:pt x="4745" y="60"/>
                          </a:lnTo>
                          <a:lnTo>
                            <a:pt x="4743" y="61"/>
                          </a:lnTo>
                          <a:lnTo>
                            <a:pt x="4741" y="63"/>
                          </a:lnTo>
                          <a:lnTo>
                            <a:pt x="4739" y="63"/>
                          </a:lnTo>
                          <a:lnTo>
                            <a:pt x="4738" y="65"/>
                          </a:lnTo>
                          <a:lnTo>
                            <a:pt x="4736" y="65"/>
                          </a:lnTo>
                          <a:lnTo>
                            <a:pt x="4736" y="70"/>
                          </a:lnTo>
                          <a:lnTo>
                            <a:pt x="4732" y="72"/>
                          </a:lnTo>
                          <a:lnTo>
                            <a:pt x="4734" y="82"/>
                          </a:lnTo>
                          <a:lnTo>
                            <a:pt x="4732" y="82"/>
                          </a:lnTo>
                          <a:lnTo>
                            <a:pt x="4732" y="88"/>
                          </a:lnTo>
                          <a:lnTo>
                            <a:pt x="4731" y="88"/>
                          </a:lnTo>
                          <a:lnTo>
                            <a:pt x="4732" y="98"/>
                          </a:lnTo>
                          <a:lnTo>
                            <a:pt x="4734" y="98"/>
                          </a:lnTo>
                          <a:lnTo>
                            <a:pt x="4734" y="100"/>
                          </a:lnTo>
                          <a:lnTo>
                            <a:pt x="4734" y="100"/>
                          </a:lnTo>
                          <a:lnTo>
                            <a:pt x="4734" y="105"/>
                          </a:lnTo>
                          <a:lnTo>
                            <a:pt x="4736" y="105"/>
                          </a:lnTo>
                          <a:lnTo>
                            <a:pt x="4734" y="116"/>
                          </a:lnTo>
                          <a:lnTo>
                            <a:pt x="4736" y="116"/>
                          </a:lnTo>
                          <a:lnTo>
                            <a:pt x="4738" y="130"/>
                          </a:lnTo>
                          <a:lnTo>
                            <a:pt x="4736" y="130"/>
                          </a:lnTo>
                          <a:lnTo>
                            <a:pt x="4736" y="143"/>
                          </a:lnTo>
                          <a:lnTo>
                            <a:pt x="4734" y="143"/>
                          </a:lnTo>
                          <a:lnTo>
                            <a:pt x="4734" y="147"/>
                          </a:lnTo>
                          <a:lnTo>
                            <a:pt x="4736" y="150"/>
                          </a:lnTo>
                          <a:lnTo>
                            <a:pt x="4736" y="154"/>
                          </a:lnTo>
                          <a:lnTo>
                            <a:pt x="4736" y="156"/>
                          </a:lnTo>
                          <a:lnTo>
                            <a:pt x="4734" y="156"/>
                          </a:lnTo>
                          <a:lnTo>
                            <a:pt x="4734" y="157"/>
                          </a:lnTo>
                          <a:lnTo>
                            <a:pt x="4734" y="157"/>
                          </a:lnTo>
                          <a:lnTo>
                            <a:pt x="4734" y="161"/>
                          </a:lnTo>
                          <a:lnTo>
                            <a:pt x="4734" y="164"/>
                          </a:lnTo>
                          <a:lnTo>
                            <a:pt x="4736" y="168"/>
                          </a:lnTo>
                          <a:lnTo>
                            <a:pt x="4738" y="171"/>
                          </a:lnTo>
                          <a:lnTo>
                            <a:pt x="4736" y="184"/>
                          </a:lnTo>
                          <a:lnTo>
                            <a:pt x="4734" y="184"/>
                          </a:lnTo>
                          <a:lnTo>
                            <a:pt x="4734" y="187"/>
                          </a:lnTo>
                          <a:lnTo>
                            <a:pt x="4734" y="187"/>
                          </a:lnTo>
                          <a:lnTo>
                            <a:pt x="4734" y="192"/>
                          </a:lnTo>
                          <a:lnTo>
                            <a:pt x="4734" y="192"/>
                          </a:lnTo>
                          <a:lnTo>
                            <a:pt x="4734" y="199"/>
                          </a:lnTo>
                          <a:lnTo>
                            <a:pt x="4732" y="199"/>
                          </a:lnTo>
                          <a:close/>
                          <a:moveTo>
                            <a:pt x="285" y="46"/>
                          </a:moveTo>
                          <a:lnTo>
                            <a:pt x="280" y="47"/>
                          </a:lnTo>
                          <a:lnTo>
                            <a:pt x="278" y="54"/>
                          </a:lnTo>
                          <a:lnTo>
                            <a:pt x="282" y="54"/>
                          </a:lnTo>
                          <a:lnTo>
                            <a:pt x="282" y="51"/>
                          </a:lnTo>
                          <a:lnTo>
                            <a:pt x="285" y="47"/>
                          </a:lnTo>
                          <a:lnTo>
                            <a:pt x="290" y="46"/>
                          </a:lnTo>
                          <a:lnTo>
                            <a:pt x="290" y="42"/>
                          </a:lnTo>
                          <a:lnTo>
                            <a:pt x="285" y="42"/>
                          </a:lnTo>
                          <a:lnTo>
                            <a:pt x="285" y="46"/>
                          </a:lnTo>
                          <a:close/>
                          <a:moveTo>
                            <a:pt x="816" y="58"/>
                          </a:moveTo>
                          <a:lnTo>
                            <a:pt x="816" y="54"/>
                          </a:lnTo>
                          <a:lnTo>
                            <a:pt x="816" y="53"/>
                          </a:lnTo>
                          <a:lnTo>
                            <a:pt x="812" y="53"/>
                          </a:lnTo>
                          <a:lnTo>
                            <a:pt x="812" y="53"/>
                          </a:lnTo>
                          <a:lnTo>
                            <a:pt x="814" y="51"/>
                          </a:lnTo>
                          <a:lnTo>
                            <a:pt x="814" y="49"/>
                          </a:lnTo>
                          <a:lnTo>
                            <a:pt x="812" y="49"/>
                          </a:lnTo>
                          <a:lnTo>
                            <a:pt x="810" y="47"/>
                          </a:lnTo>
                          <a:lnTo>
                            <a:pt x="810" y="47"/>
                          </a:lnTo>
                          <a:lnTo>
                            <a:pt x="809" y="47"/>
                          </a:lnTo>
                          <a:lnTo>
                            <a:pt x="809" y="49"/>
                          </a:lnTo>
                          <a:lnTo>
                            <a:pt x="807" y="49"/>
                          </a:lnTo>
                          <a:lnTo>
                            <a:pt x="805" y="49"/>
                          </a:lnTo>
                          <a:lnTo>
                            <a:pt x="803" y="49"/>
                          </a:lnTo>
                          <a:lnTo>
                            <a:pt x="803" y="51"/>
                          </a:lnTo>
                          <a:lnTo>
                            <a:pt x="803" y="51"/>
                          </a:lnTo>
                          <a:lnTo>
                            <a:pt x="803" y="54"/>
                          </a:lnTo>
                          <a:lnTo>
                            <a:pt x="803" y="54"/>
                          </a:lnTo>
                          <a:lnTo>
                            <a:pt x="805" y="54"/>
                          </a:lnTo>
                          <a:lnTo>
                            <a:pt x="805" y="54"/>
                          </a:lnTo>
                          <a:lnTo>
                            <a:pt x="803" y="54"/>
                          </a:lnTo>
                          <a:lnTo>
                            <a:pt x="803" y="60"/>
                          </a:lnTo>
                          <a:lnTo>
                            <a:pt x="807" y="63"/>
                          </a:lnTo>
                          <a:lnTo>
                            <a:pt x="809" y="67"/>
                          </a:lnTo>
                          <a:lnTo>
                            <a:pt x="814" y="67"/>
                          </a:lnTo>
                          <a:lnTo>
                            <a:pt x="814" y="70"/>
                          </a:lnTo>
                          <a:lnTo>
                            <a:pt x="816" y="70"/>
                          </a:lnTo>
                          <a:lnTo>
                            <a:pt x="819" y="72"/>
                          </a:lnTo>
                          <a:lnTo>
                            <a:pt x="817" y="68"/>
                          </a:lnTo>
                          <a:lnTo>
                            <a:pt x="817" y="67"/>
                          </a:lnTo>
                          <a:lnTo>
                            <a:pt x="816" y="67"/>
                          </a:lnTo>
                          <a:lnTo>
                            <a:pt x="816" y="63"/>
                          </a:lnTo>
                          <a:lnTo>
                            <a:pt x="817" y="63"/>
                          </a:lnTo>
                          <a:lnTo>
                            <a:pt x="819" y="61"/>
                          </a:lnTo>
                          <a:lnTo>
                            <a:pt x="819" y="61"/>
                          </a:lnTo>
                          <a:lnTo>
                            <a:pt x="819" y="60"/>
                          </a:lnTo>
                          <a:lnTo>
                            <a:pt x="817" y="60"/>
                          </a:lnTo>
                          <a:lnTo>
                            <a:pt x="817" y="60"/>
                          </a:lnTo>
                          <a:lnTo>
                            <a:pt x="816" y="60"/>
                          </a:lnTo>
                          <a:lnTo>
                            <a:pt x="816" y="58"/>
                          </a:lnTo>
                          <a:lnTo>
                            <a:pt x="816" y="58"/>
                          </a:lnTo>
                          <a:lnTo>
                            <a:pt x="816" y="58"/>
                          </a:lnTo>
                          <a:close/>
                          <a:moveTo>
                            <a:pt x="842" y="49"/>
                          </a:moveTo>
                          <a:lnTo>
                            <a:pt x="842" y="49"/>
                          </a:lnTo>
                          <a:lnTo>
                            <a:pt x="840" y="49"/>
                          </a:lnTo>
                          <a:lnTo>
                            <a:pt x="840" y="49"/>
                          </a:lnTo>
                          <a:lnTo>
                            <a:pt x="840" y="49"/>
                          </a:lnTo>
                          <a:lnTo>
                            <a:pt x="842" y="49"/>
                          </a:lnTo>
                          <a:close/>
                          <a:moveTo>
                            <a:pt x="2791" y="49"/>
                          </a:moveTo>
                          <a:lnTo>
                            <a:pt x="2786" y="51"/>
                          </a:lnTo>
                          <a:lnTo>
                            <a:pt x="2786" y="51"/>
                          </a:lnTo>
                          <a:lnTo>
                            <a:pt x="2784" y="51"/>
                          </a:lnTo>
                          <a:lnTo>
                            <a:pt x="2784" y="53"/>
                          </a:lnTo>
                          <a:lnTo>
                            <a:pt x="2791" y="51"/>
                          </a:lnTo>
                          <a:lnTo>
                            <a:pt x="2791" y="49"/>
                          </a:lnTo>
                          <a:close/>
                          <a:moveTo>
                            <a:pt x="5459" y="51"/>
                          </a:moveTo>
                          <a:lnTo>
                            <a:pt x="5459" y="51"/>
                          </a:lnTo>
                          <a:lnTo>
                            <a:pt x="5459" y="53"/>
                          </a:lnTo>
                          <a:lnTo>
                            <a:pt x="5460" y="53"/>
                          </a:lnTo>
                          <a:lnTo>
                            <a:pt x="5459" y="56"/>
                          </a:lnTo>
                          <a:lnTo>
                            <a:pt x="5455" y="58"/>
                          </a:lnTo>
                          <a:lnTo>
                            <a:pt x="5452" y="60"/>
                          </a:lnTo>
                          <a:lnTo>
                            <a:pt x="5455" y="60"/>
                          </a:lnTo>
                          <a:lnTo>
                            <a:pt x="5457" y="60"/>
                          </a:lnTo>
                          <a:lnTo>
                            <a:pt x="5459" y="60"/>
                          </a:lnTo>
                          <a:lnTo>
                            <a:pt x="5460" y="58"/>
                          </a:lnTo>
                          <a:lnTo>
                            <a:pt x="5462" y="56"/>
                          </a:lnTo>
                          <a:lnTo>
                            <a:pt x="5464" y="54"/>
                          </a:lnTo>
                          <a:lnTo>
                            <a:pt x="5464" y="53"/>
                          </a:lnTo>
                          <a:lnTo>
                            <a:pt x="5466" y="51"/>
                          </a:lnTo>
                          <a:lnTo>
                            <a:pt x="5464" y="51"/>
                          </a:lnTo>
                          <a:lnTo>
                            <a:pt x="5462" y="49"/>
                          </a:lnTo>
                          <a:lnTo>
                            <a:pt x="5460" y="51"/>
                          </a:lnTo>
                          <a:lnTo>
                            <a:pt x="5459" y="51"/>
                          </a:lnTo>
                          <a:close/>
                          <a:moveTo>
                            <a:pt x="0" y="51"/>
                          </a:moveTo>
                          <a:lnTo>
                            <a:pt x="2" y="53"/>
                          </a:lnTo>
                          <a:lnTo>
                            <a:pt x="2" y="53"/>
                          </a:lnTo>
                          <a:lnTo>
                            <a:pt x="4" y="51"/>
                          </a:lnTo>
                          <a:lnTo>
                            <a:pt x="4" y="51"/>
                          </a:lnTo>
                          <a:lnTo>
                            <a:pt x="2" y="51"/>
                          </a:lnTo>
                          <a:lnTo>
                            <a:pt x="2" y="51"/>
                          </a:lnTo>
                          <a:lnTo>
                            <a:pt x="0" y="51"/>
                          </a:lnTo>
                          <a:close/>
                          <a:moveTo>
                            <a:pt x="1531" y="56"/>
                          </a:moveTo>
                          <a:lnTo>
                            <a:pt x="1533" y="58"/>
                          </a:lnTo>
                          <a:lnTo>
                            <a:pt x="1536" y="60"/>
                          </a:lnTo>
                          <a:lnTo>
                            <a:pt x="1542" y="60"/>
                          </a:lnTo>
                          <a:lnTo>
                            <a:pt x="1545" y="60"/>
                          </a:lnTo>
                          <a:lnTo>
                            <a:pt x="1545" y="56"/>
                          </a:lnTo>
                          <a:lnTo>
                            <a:pt x="1542" y="54"/>
                          </a:lnTo>
                          <a:lnTo>
                            <a:pt x="1540" y="53"/>
                          </a:lnTo>
                          <a:lnTo>
                            <a:pt x="1536" y="51"/>
                          </a:lnTo>
                          <a:lnTo>
                            <a:pt x="1536" y="51"/>
                          </a:lnTo>
                          <a:lnTo>
                            <a:pt x="1531" y="51"/>
                          </a:lnTo>
                          <a:lnTo>
                            <a:pt x="1531" y="53"/>
                          </a:lnTo>
                          <a:lnTo>
                            <a:pt x="1531" y="53"/>
                          </a:lnTo>
                          <a:lnTo>
                            <a:pt x="1530" y="54"/>
                          </a:lnTo>
                          <a:lnTo>
                            <a:pt x="1530" y="54"/>
                          </a:lnTo>
                          <a:lnTo>
                            <a:pt x="1531" y="56"/>
                          </a:lnTo>
                          <a:lnTo>
                            <a:pt x="1531" y="56"/>
                          </a:lnTo>
                          <a:close/>
                          <a:moveTo>
                            <a:pt x="5439" y="54"/>
                          </a:moveTo>
                          <a:lnTo>
                            <a:pt x="5439" y="56"/>
                          </a:lnTo>
                          <a:lnTo>
                            <a:pt x="5439" y="56"/>
                          </a:lnTo>
                          <a:lnTo>
                            <a:pt x="5439" y="58"/>
                          </a:lnTo>
                          <a:lnTo>
                            <a:pt x="5439" y="58"/>
                          </a:lnTo>
                          <a:lnTo>
                            <a:pt x="5436" y="60"/>
                          </a:lnTo>
                          <a:lnTo>
                            <a:pt x="5436" y="63"/>
                          </a:lnTo>
                          <a:lnTo>
                            <a:pt x="5434" y="67"/>
                          </a:lnTo>
                          <a:lnTo>
                            <a:pt x="5432" y="68"/>
                          </a:lnTo>
                          <a:lnTo>
                            <a:pt x="5432" y="70"/>
                          </a:lnTo>
                          <a:lnTo>
                            <a:pt x="5434" y="70"/>
                          </a:lnTo>
                          <a:lnTo>
                            <a:pt x="5434" y="68"/>
                          </a:lnTo>
                          <a:lnTo>
                            <a:pt x="5438" y="67"/>
                          </a:lnTo>
                          <a:lnTo>
                            <a:pt x="5438" y="63"/>
                          </a:lnTo>
                          <a:lnTo>
                            <a:pt x="5441" y="61"/>
                          </a:lnTo>
                          <a:lnTo>
                            <a:pt x="5448" y="53"/>
                          </a:lnTo>
                          <a:lnTo>
                            <a:pt x="5446" y="53"/>
                          </a:lnTo>
                          <a:lnTo>
                            <a:pt x="5445" y="53"/>
                          </a:lnTo>
                          <a:lnTo>
                            <a:pt x="5443" y="53"/>
                          </a:lnTo>
                          <a:lnTo>
                            <a:pt x="5441" y="54"/>
                          </a:lnTo>
                          <a:lnTo>
                            <a:pt x="5439" y="54"/>
                          </a:lnTo>
                          <a:close/>
                          <a:moveTo>
                            <a:pt x="261" y="60"/>
                          </a:moveTo>
                          <a:lnTo>
                            <a:pt x="261" y="58"/>
                          </a:lnTo>
                          <a:lnTo>
                            <a:pt x="261" y="58"/>
                          </a:lnTo>
                          <a:lnTo>
                            <a:pt x="261" y="58"/>
                          </a:lnTo>
                          <a:lnTo>
                            <a:pt x="261" y="58"/>
                          </a:lnTo>
                          <a:lnTo>
                            <a:pt x="259" y="58"/>
                          </a:lnTo>
                          <a:lnTo>
                            <a:pt x="259" y="58"/>
                          </a:lnTo>
                          <a:lnTo>
                            <a:pt x="259" y="58"/>
                          </a:lnTo>
                          <a:lnTo>
                            <a:pt x="261" y="60"/>
                          </a:lnTo>
                          <a:close/>
                          <a:moveTo>
                            <a:pt x="4233" y="60"/>
                          </a:moveTo>
                          <a:lnTo>
                            <a:pt x="4235" y="60"/>
                          </a:lnTo>
                          <a:lnTo>
                            <a:pt x="4235" y="60"/>
                          </a:lnTo>
                          <a:lnTo>
                            <a:pt x="4237" y="60"/>
                          </a:lnTo>
                          <a:lnTo>
                            <a:pt x="4237" y="60"/>
                          </a:lnTo>
                          <a:lnTo>
                            <a:pt x="4237" y="58"/>
                          </a:lnTo>
                          <a:lnTo>
                            <a:pt x="4235" y="58"/>
                          </a:lnTo>
                          <a:lnTo>
                            <a:pt x="4233" y="60"/>
                          </a:lnTo>
                          <a:close/>
                          <a:moveTo>
                            <a:pt x="248" y="61"/>
                          </a:moveTo>
                          <a:lnTo>
                            <a:pt x="248" y="61"/>
                          </a:lnTo>
                          <a:lnTo>
                            <a:pt x="248" y="63"/>
                          </a:lnTo>
                          <a:lnTo>
                            <a:pt x="252" y="63"/>
                          </a:lnTo>
                          <a:lnTo>
                            <a:pt x="252" y="60"/>
                          </a:lnTo>
                          <a:lnTo>
                            <a:pt x="250" y="61"/>
                          </a:lnTo>
                          <a:lnTo>
                            <a:pt x="250" y="61"/>
                          </a:lnTo>
                          <a:lnTo>
                            <a:pt x="248" y="61"/>
                          </a:lnTo>
                          <a:close/>
                          <a:moveTo>
                            <a:pt x="5160" y="67"/>
                          </a:moveTo>
                          <a:lnTo>
                            <a:pt x="5160" y="63"/>
                          </a:lnTo>
                          <a:lnTo>
                            <a:pt x="5157" y="63"/>
                          </a:lnTo>
                          <a:lnTo>
                            <a:pt x="5155" y="63"/>
                          </a:lnTo>
                          <a:lnTo>
                            <a:pt x="5153" y="61"/>
                          </a:lnTo>
                          <a:lnTo>
                            <a:pt x="5150" y="61"/>
                          </a:lnTo>
                          <a:lnTo>
                            <a:pt x="5151" y="63"/>
                          </a:lnTo>
                          <a:lnTo>
                            <a:pt x="5153" y="63"/>
                          </a:lnTo>
                          <a:lnTo>
                            <a:pt x="5153" y="67"/>
                          </a:lnTo>
                          <a:lnTo>
                            <a:pt x="5155" y="67"/>
                          </a:lnTo>
                          <a:lnTo>
                            <a:pt x="5155" y="67"/>
                          </a:lnTo>
                          <a:lnTo>
                            <a:pt x="5160" y="67"/>
                          </a:lnTo>
                          <a:close/>
                          <a:moveTo>
                            <a:pt x="194" y="67"/>
                          </a:moveTo>
                          <a:lnTo>
                            <a:pt x="191" y="68"/>
                          </a:lnTo>
                          <a:lnTo>
                            <a:pt x="191" y="70"/>
                          </a:lnTo>
                          <a:lnTo>
                            <a:pt x="194" y="70"/>
                          </a:lnTo>
                          <a:lnTo>
                            <a:pt x="198" y="67"/>
                          </a:lnTo>
                          <a:lnTo>
                            <a:pt x="199" y="65"/>
                          </a:lnTo>
                          <a:lnTo>
                            <a:pt x="199" y="63"/>
                          </a:lnTo>
                          <a:lnTo>
                            <a:pt x="196" y="63"/>
                          </a:lnTo>
                          <a:lnTo>
                            <a:pt x="194" y="67"/>
                          </a:lnTo>
                          <a:close/>
                          <a:moveTo>
                            <a:pt x="854" y="65"/>
                          </a:moveTo>
                          <a:lnTo>
                            <a:pt x="854" y="67"/>
                          </a:lnTo>
                          <a:lnTo>
                            <a:pt x="854" y="67"/>
                          </a:lnTo>
                          <a:lnTo>
                            <a:pt x="854" y="65"/>
                          </a:lnTo>
                          <a:lnTo>
                            <a:pt x="856" y="65"/>
                          </a:lnTo>
                          <a:lnTo>
                            <a:pt x="856" y="63"/>
                          </a:lnTo>
                          <a:lnTo>
                            <a:pt x="852" y="63"/>
                          </a:lnTo>
                          <a:lnTo>
                            <a:pt x="852" y="63"/>
                          </a:lnTo>
                          <a:lnTo>
                            <a:pt x="852" y="65"/>
                          </a:lnTo>
                          <a:lnTo>
                            <a:pt x="854" y="65"/>
                          </a:lnTo>
                          <a:close/>
                          <a:moveTo>
                            <a:pt x="83" y="70"/>
                          </a:moveTo>
                          <a:lnTo>
                            <a:pt x="81" y="72"/>
                          </a:lnTo>
                          <a:lnTo>
                            <a:pt x="81" y="75"/>
                          </a:lnTo>
                          <a:lnTo>
                            <a:pt x="83" y="75"/>
                          </a:lnTo>
                          <a:lnTo>
                            <a:pt x="83" y="74"/>
                          </a:lnTo>
                          <a:lnTo>
                            <a:pt x="84" y="74"/>
                          </a:lnTo>
                          <a:lnTo>
                            <a:pt x="84" y="72"/>
                          </a:lnTo>
                          <a:lnTo>
                            <a:pt x="84" y="72"/>
                          </a:lnTo>
                          <a:lnTo>
                            <a:pt x="83" y="70"/>
                          </a:lnTo>
                          <a:lnTo>
                            <a:pt x="83" y="70"/>
                          </a:lnTo>
                          <a:lnTo>
                            <a:pt x="83" y="70"/>
                          </a:lnTo>
                          <a:lnTo>
                            <a:pt x="83" y="70"/>
                          </a:lnTo>
                          <a:close/>
                          <a:moveTo>
                            <a:pt x="110" y="70"/>
                          </a:moveTo>
                          <a:lnTo>
                            <a:pt x="110" y="70"/>
                          </a:lnTo>
                          <a:lnTo>
                            <a:pt x="109" y="70"/>
                          </a:lnTo>
                          <a:lnTo>
                            <a:pt x="109" y="72"/>
                          </a:lnTo>
                          <a:lnTo>
                            <a:pt x="110" y="74"/>
                          </a:lnTo>
                          <a:lnTo>
                            <a:pt x="110" y="75"/>
                          </a:lnTo>
                          <a:lnTo>
                            <a:pt x="114" y="75"/>
                          </a:lnTo>
                          <a:lnTo>
                            <a:pt x="114" y="72"/>
                          </a:lnTo>
                          <a:lnTo>
                            <a:pt x="114" y="70"/>
                          </a:lnTo>
                          <a:lnTo>
                            <a:pt x="110" y="70"/>
                          </a:lnTo>
                          <a:close/>
                          <a:moveTo>
                            <a:pt x="213" y="72"/>
                          </a:moveTo>
                          <a:lnTo>
                            <a:pt x="219" y="72"/>
                          </a:lnTo>
                          <a:lnTo>
                            <a:pt x="219" y="72"/>
                          </a:lnTo>
                          <a:lnTo>
                            <a:pt x="217" y="70"/>
                          </a:lnTo>
                          <a:lnTo>
                            <a:pt x="217" y="70"/>
                          </a:lnTo>
                          <a:lnTo>
                            <a:pt x="215" y="70"/>
                          </a:lnTo>
                          <a:lnTo>
                            <a:pt x="213" y="72"/>
                          </a:lnTo>
                          <a:close/>
                          <a:moveTo>
                            <a:pt x="861" y="70"/>
                          </a:moveTo>
                          <a:lnTo>
                            <a:pt x="859" y="70"/>
                          </a:lnTo>
                          <a:lnTo>
                            <a:pt x="859" y="74"/>
                          </a:lnTo>
                          <a:lnTo>
                            <a:pt x="861" y="74"/>
                          </a:lnTo>
                          <a:lnTo>
                            <a:pt x="861" y="70"/>
                          </a:lnTo>
                          <a:close/>
                          <a:moveTo>
                            <a:pt x="158" y="75"/>
                          </a:moveTo>
                          <a:lnTo>
                            <a:pt x="158" y="75"/>
                          </a:lnTo>
                          <a:lnTo>
                            <a:pt x="158" y="77"/>
                          </a:lnTo>
                          <a:lnTo>
                            <a:pt x="159" y="77"/>
                          </a:lnTo>
                          <a:lnTo>
                            <a:pt x="161" y="72"/>
                          </a:lnTo>
                          <a:lnTo>
                            <a:pt x="159" y="72"/>
                          </a:lnTo>
                          <a:lnTo>
                            <a:pt x="158" y="72"/>
                          </a:lnTo>
                          <a:lnTo>
                            <a:pt x="158" y="74"/>
                          </a:lnTo>
                          <a:lnTo>
                            <a:pt x="158" y="75"/>
                          </a:lnTo>
                          <a:close/>
                          <a:moveTo>
                            <a:pt x="165" y="74"/>
                          </a:moveTo>
                          <a:lnTo>
                            <a:pt x="165" y="79"/>
                          </a:lnTo>
                          <a:lnTo>
                            <a:pt x="165" y="79"/>
                          </a:lnTo>
                          <a:lnTo>
                            <a:pt x="166" y="72"/>
                          </a:lnTo>
                          <a:lnTo>
                            <a:pt x="165" y="72"/>
                          </a:lnTo>
                          <a:lnTo>
                            <a:pt x="165" y="74"/>
                          </a:lnTo>
                          <a:lnTo>
                            <a:pt x="165" y="74"/>
                          </a:lnTo>
                          <a:lnTo>
                            <a:pt x="165" y="74"/>
                          </a:lnTo>
                          <a:close/>
                          <a:moveTo>
                            <a:pt x="205" y="72"/>
                          </a:moveTo>
                          <a:lnTo>
                            <a:pt x="208" y="72"/>
                          </a:lnTo>
                          <a:lnTo>
                            <a:pt x="208" y="72"/>
                          </a:lnTo>
                          <a:lnTo>
                            <a:pt x="205" y="72"/>
                          </a:lnTo>
                          <a:lnTo>
                            <a:pt x="205" y="72"/>
                          </a:lnTo>
                          <a:close/>
                          <a:moveTo>
                            <a:pt x="149" y="79"/>
                          </a:moveTo>
                          <a:lnTo>
                            <a:pt x="152" y="79"/>
                          </a:lnTo>
                          <a:lnTo>
                            <a:pt x="152" y="77"/>
                          </a:lnTo>
                          <a:lnTo>
                            <a:pt x="151" y="77"/>
                          </a:lnTo>
                          <a:lnTo>
                            <a:pt x="151" y="75"/>
                          </a:lnTo>
                          <a:lnTo>
                            <a:pt x="151" y="75"/>
                          </a:lnTo>
                          <a:lnTo>
                            <a:pt x="152" y="74"/>
                          </a:lnTo>
                          <a:lnTo>
                            <a:pt x="152" y="74"/>
                          </a:lnTo>
                          <a:lnTo>
                            <a:pt x="152" y="72"/>
                          </a:lnTo>
                          <a:lnTo>
                            <a:pt x="147" y="72"/>
                          </a:lnTo>
                          <a:lnTo>
                            <a:pt x="149" y="75"/>
                          </a:lnTo>
                          <a:lnTo>
                            <a:pt x="149" y="75"/>
                          </a:lnTo>
                          <a:lnTo>
                            <a:pt x="149" y="79"/>
                          </a:lnTo>
                          <a:close/>
                          <a:moveTo>
                            <a:pt x="5404" y="75"/>
                          </a:moveTo>
                          <a:lnTo>
                            <a:pt x="5404" y="75"/>
                          </a:lnTo>
                          <a:lnTo>
                            <a:pt x="5404" y="75"/>
                          </a:lnTo>
                          <a:lnTo>
                            <a:pt x="5406" y="75"/>
                          </a:lnTo>
                          <a:lnTo>
                            <a:pt x="5406" y="74"/>
                          </a:lnTo>
                          <a:lnTo>
                            <a:pt x="5406" y="74"/>
                          </a:lnTo>
                          <a:lnTo>
                            <a:pt x="5406" y="74"/>
                          </a:lnTo>
                          <a:lnTo>
                            <a:pt x="5404" y="75"/>
                          </a:lnTo>
                          <a:close/>
                          <a:moveTo>
                            <a:pt x="5347" y="84"/>
                          </a:moveTo>
                          <a:lnTo>
                            <a:pt x="5356" y="84"/>
                          </a:lnTo>
                          <a:lnTo>
                            <a:pt x="5354" y="79"/>
                          </a:lnTo>
                          <a:lnTo>
                            <a:pt x="5356" y="79"/>
                          </a:lnTo>
                          <a:lnTo>
                            <a:pt x="5356" y="75"/>
                          </a:lnTo>
                          <a:lnTo>
                            <a:pt x="5352" y="77"/>
                          </a:lnTo>
                          <a:lnTo>
                            <a:pt x="5350" y="79"/>
                          </a:lnTo>
                          <a:lnTo>
                            <a:pt x="5347" y="81"/>
                          </a:lnTo>
                          <a:lnTo>
                            <a:pt x="5347" y="84"/>
                          </a:lnTo>
                          <a:close/>
                          <a:moveTo>
                            <a:pt x="100" y="79"/>
                          </a:moveTo>
                          <a:lnTo>
                            <a:pt x="100" y="81"/>
                          </a:lnTo>
                          <a:lnTo>
                            <a:pt x="100" y="82"/>
                          </a:lnTo>
                          <a:lnTo>
                            <a:pt x="102" y="82"/>
                          </a:lnTo>
                          <a:lnTo>
                            <a:pt x="102" y="84"/>
                          </a:lnTo>
                          <a:lnTo>
                            <a:pt x="103" y="86"/>
                          </a:lnTo>
                          <a:lnTo>
                            <a:pt x="107" y="86"/>
                          </a:lnTo>
                          <a:lnTo>
                            <a:pt x="107" y="84"/>
                          </a:lnTo>
                          <a:lnTo>
                            <a:pt x="107" y="84"/>
                          </a:lnTo>
                          <a:lnTo>
                            <a:pt x="105" y="82"/>
                          </a:lnTo>
                          <a:lnTo>
                            <a:pt x="103" y="79"/>
                          </a:lnTo>
                          <a:lnTo>
                            <a:pt x="100" y="79"/>
                          </a:lnTo>
                          <a:close/>
                          <a:moveTo>
                            <a:pt x="5235" y="88"/>
                          </a:moveTo>
                          <a:lnTo>
                            <a:pt x="5239" y="86"/>
                          </a:lnTo>
                          <a:lnTo>
                            <a:pt x="5239" y="82"/>
                          </a:lnTo>
                          <a:lnTo>
                            <a:pt x="5239" y="81"/>
                          </a:lnTo>
                          <a:lnTo>
                            <a:pt x="5237" y="82"/>
                          </a:lnTo>
                          <a:lnTo>
                            <a:pt x="5235" y="84"/>
                          </a:lnTo>
                          <a:lnTo>
                            <a:pt x="5235" y="88"/>
                          </a:lnTo>
                          <a:lnTo>
                            <a:pt x="5235" y="88"/>
                          </a:lnTo>
                          <a:lnTo>
                            <a:pt x="5235" y="88"/>
                          </a:lnTo>
                          <a:close/>
                          <a:moveTo>
                            <a:pt x="1907" y="81"/>
                          </a:moveTo>
                          <a:lnTo>
                            <a:pt x="1903" y="82"/>
                          </a:lnTo>
                          <a:lnTo>
                            <a:pt x="1903" y="82"/>
                          </a:lnTo>
                          <a:lnTo>
                            <a:pt x="1901" y="82"/>
                          </a:lnTo>
                          <a:lnTo>
                            <a:pt x="1898" y="84"/>
                          </a:lnTo>
                          <a:lnTo>
                            <a:pt x="1898" y="81"/>
                          </a:lnTo>
                          <a:lnTo>
                            <a:pt x="1896" y="82"/>
                          </a:lnTo>
                          <a:lnTo>
                            <a:pt x="1893" y="84"/>
                          </a:lnTo>
                          <a:lnTo>
                            <a:pt x="1891" y="84"/>
                          </a:lnTo>
                          <a:lnTo>
                            <a:pt x="1889" y="86"/>
                          </a:lnTo>
                          <a:lnTo>
                            <a:pt x="1889" y="88"/>
                          </a:lnTo>
                          <a:lnTo>
                            <a:pt x="1887" y="89"/>
                          </a:lnTo>
                          <a:lnTo>
                            <a:pt x="1886" y="91"/>
                          </a:lnTo>
                          <a:lnTo>
                            <a:pt x="1887" y="93"/>
                          </a:lnTo>
                          <a:lnTo>
                            <a:pt x="1887" y="93"/>
                          </a:lnTo>
                          <a:lnTo>
                            <a:pt x="1886" y="95"/>
                          </a:lnTo>
                          <a:lnTo>
                            <a:pt x="1884" y="95"/>
                          </a:lnTo>
                          <a:lnTo>
                            <a:pt x="1880" y="96"/>
                          </a:lnTo>
                          <a:lnTo>
                            <a:pt x="1880" y="102"/>
                          </a:lnTo>
                          <a:lnTo>
                            <a:pt x="1880" y="102"/>
                          </a:lnTo>
                          <a:lnTo>
                            <a:pt x="1880" y="102"/>
                          </a:lnTo>
                          <a:lnTo>
                            <a:pt x="1880" y="103"/>
                          </a:lnTo>
                          <a:lnTo>
                            <a:pt x="1880" y="103"/>
                          </a:lnTo>
                          <a:lnTo>
                            <a:pt x="1880" y="105"/>
                          </a:lnTo>
                          <a:lnTo>
                            <a:pt x="1880" y="105"/>
                          </a:lnTo>
                          <a:lnTo>
                            <a:pt x="1880" y="109"/>
                          </a:lnTo>
                          <a:lnTo>
                            <a:pt x="1879" y="109"/>
                          </a:lnTo>
                          <a:lnTo>
                            <a:pt x="1879" y="112"/>
                          </a:lnTo>
                          <a:lnTo>
                            <a:pt x="1880" y="112"/>
                          </a:lnTo>
                          <a:lnTo>
                            <a:pt x="1879" y="123"/>
                          </a:lnTo>
                          <a:lnTo>
                            <a:pt x="1877" y="123"/>
                          </a:lnTo>
                          <a:lnTo>
                            <a:pt x="1877" y="123"/>
                          </a:lnTo>
                          <a:lnTo>
                            <a:pt x="1875" y="124"/>
                          </a:lnTo>
                          <a:lnTo>
                            <a:pt x="1875" y="124"/>
                          </a:lnTo>
                          <a:lnTo>
                            <a:pt x="1875" y="128"/>
                          </a:lnTo>
                          <a:lnTo>
                            <a:pt x="1879" y="128"/>
                          </a:lnTo>
                          <a:lnTo>
                            <a:pt x="1882" y="130"/>
                          </a:lnTo>
                          <a:lnTo>
                            <a:pt x="1882" y="131"/>
                          </a:lnTo>
                          <a:lnTo>
                            <a:pt x="1880" y="131"/>
                          </a:lnTo>
                          <a:lnTo>
                            <a:pt x="1879" y="133"/>
                          </a:lnTo>
                          <a:lnTo>
                            <a:pt x="1879" y="135"/>
                          </a:lnTo>
                          <a:lnTo>
                            <a:pt x="1877" y="135"/>
                          </a:lnTo>
                          <a:lnTo>
                            <a:pt x="1875" y="133"/>
                          </a:lnTo>
                          <a:lnTo>
                            <a:pt x="1873" y="133"/>
                          </a:lnTo>
                          <a:lnTo>
                            <a:pt x="1872" y="133"/>
                          </a:lnTo>
                          <a:lnTo>
                            <a:pt x="1870" y="135"/>
                          </a:lnTo>
                          <a:lnTo>
                            <a:pt x="1868" y="135"/>
                          </a:lnTo>
                          <a:lnTo>
                            <a:pt x="1870" y="137"/>
                          </a:lnTo>
                          <a:lnTo>
                            <a:pt x="1870" y="138"/>
                          </a:lnTo>
                          <a:lnTo>
                            <a:pt x="1872" y="140"/>
                          </a:lnTo>
                          <a:lnTo>
                            <a:pt x="1868" y="138"/>
                          </a:lnTo>
                          <a:lnTo>
                            <a:pt x="1868" y="140"/>
                          </a:lnTo>
                          <a:lnTo>
                            <a:pt x="1868" y="140"/>
                          </a:lnTo>
                          <a:lnTo>
                            <a:pt x="1866" y="140"/>
                          </a:lnTo>
                          <a:lnTo>
                            <a:pt x="1866" y="138"/>
                          </a:lnTo>
                          <a:lnTo>
                            <a:pt x="1863" y="138"/>
                          </a:lnTo>
                          <a:lnTo>
                            <a:pt x="1863" y="140"/>
                          </a:lnTo>
                          <a:lnTo>
                            <a:pt x="1863" y="140"/>
                          </a:lnTo>
                          <a:lnTo>
                            <a:pt x="1863" y="143"/>
                          </a:lnTo>
                          <a:lnTo>
                            <a:pt x="1866" y="143"/>
                          </a:lnTo>
                          <a:lnTo>
                            <a:pt x="1868" y="143"/>
                          </a:lnTo>
                          <a:lnTo>
                            <a:pt x="1872" y="143"/>
                          </a:lnTo>
                          <a:lnTo>
                            <a:pt x="1872" y="145"/>
                          </a:lnTo>
                          <a:lnTo>
                            <a:pt x="1872" y="145"/>
                          </a:lnTo>
                          <a:lnTo>
                            <a:pt x="1872" y="145"/>
                          </a:lnTo>
                          <a:lnTo>
                            <a:pt x="1870" y="147"/>
                          </a:lnTo>
                          <a:lnTo>
                            <a:pt x="1870" y="147"/>
                          </a:lnTo>
                          <a:lnTo>
                            <a:pt x="1870" y="147"/>
                          </a:lnTo>
                          <a:lnTo>
                            <a:pt x="1870" y="145"/>
                          </a:lnTo>
                          <a:lnTo>
                            <a:pt x="1866" y="145"/>
                          </a:lnTo>
                          <a:lnTo>
                            <a:pt x="1866" y="150"/>
                          </a:lnTo>
                          <a:lnTo>
                            <a:pt x="1863" y="152"/>
                          </a:lnTo>
                          <a:lnTo>
                            <a:pt x="1861" y="154"/>
                          </a:lnTo>
                          <a:lnTo>
                            <a:pt x="1859" y="156"/>
                          </a:lnTo>
                          <a:lnTo>
                            <a:pt x="1858" y="156"/>
                          </a:lnTo>
                          <a:lnTo>
                            <a:pt x="1859" y="163"/>
                          </a:lnTo>
                          <a:lnTo>
                            <a:pt x="1863" y="163"/>
                          </a:lnTo>
                          <a:lnTo>
                            <a:pt x="1863" y="164"/>
                          </a:lnTo>
                          <a:lnTo>
                            <a:pt x="1868" y="163"/>
                          </a:lnTo>
                          <a:lnTo>
                            <a:pt x="1868" y="159"/>
                          </a:lnTo>
                          <a:lnTo>
                            <a:pt x="1875" y="161"/>
                          </a:lnTo>
                          <a:lnTo>
                            <a:pt x="1875" y="159"/>
                          </a:lnTo>
                          <a:lnTo>
                            <a:pt x="1880" y="159"/>
                          </a:lnTo>
                          <a:lnTo>
                            <a:pt x="1880" y="161"/>
                          </a:lnTo>
                          <a:lnTo>
                            <a:pt x="1882" y="161"/>
                          </a:lnTo>
                          <a:lnTo>
                            <a:pt x="1884" y="161"/>
                          </a:lnTo>
                          <a:lnTo>
                            <a:pt x="1884" y="159"/>
                          </a:lnTo>
                          <a:lnTo>
                            <a:pt x="1886" y="159"/>
                          </a:lnTo>
                          <a:lnTo>
                            <a:pt x="1886" y="161"/>
                          </a:lnTo>
                          <a:lnTo>
                            <a:pt x="1887" y="161"/>
                          </a:lnTo>
                          <a:lnTo>
                            <a:pt x="1887" y="159"/>
                          </a:lnTo>
                          <a:lnTo>
                            <a:pt x="1889" y="159"/>
                          </a:lnTo>
                          <a:lnTo>
                            <a:pt x="1889" y="161"/>
                          </a:lnTo>
                          <a:lnTo>
                            <a:pt x="1893" y="161"/>
                          </a:lnTo>
                          <a:lnTo>
                            <a:pt x="1893" y="163"/>
                          </a:lnTo>
                          <a:lnTo>
                            <a:pt x="1894" y="163"/>
                          </a:lnTo>
                          <a:lnTo>
                            <a:pt x="1894" y="163"/>
                          </a:lnTo>
                          <a:lnTo>
                            <a:pt x="1894" y="163"/>
                          </a:lnTo>
                          <a:lnTo>
                            <a:pt x="1898" y="163"/>
                          </a:lnTo>
                          <a:lnTo>
                            <a:pt x="1900" y="161"/>
                          </a:lnTo>
                          <a:lnTo>
                            <a:pt x="1900" y="161"/>
                          </a:lnTo>
                          <a:lnTo>
                            <a:pt x="1900" y="159"/>
                          </a:lnTo>
                          <a:lnTo>
                            <a:pt x="1900" y="159"/>
                          </a:lnTo>
                          <a:lnTo>
                            <a:pt x="1900" y="159"/>
                          </a:lnTo>
                          <a:lnTo>
                            <a:pt x="1901" y="159"/>
                          </a:lnTo>
                          <a:lnTo>
                            <a:pt x="1901" y="163"/>
                          </a:lnTo>
                          <a:lnTo>
                            <a:pt x="1908" y="161"/>
                          </a:lnTo>
                          <a:lnTo>
                            <a:pt x="1908" y="163"/>
                          </a:lnTo>
                          <a:lnTo>
                            <a:pt x="1910" y="163"/>
                          </a:lnTo>
                          <a:lnTo>
                            <a:pt x="1910" y="161"/>
                          </a:lnTo>
                          <a:lnTo>
                            <a:pt x="1915" y="161"/>
                          </a:lnTo>
                          <a:lnTo>
                            <a:pt x="1917" y="159"/>
                          </a:lnTo>
                          <a:lnTo>
                            <a:pt x="1922" y="159"/>
                          </a:lnTo>
                          <a:lnTo>
                            <a:pt x="1922" y="161"/>
                          </a:lnTo>
                          <a:lnTo>
                            <a:pt x="1922" y="163"/>
                          </a:lnTo>
                          <a:lnTo>
                            <a:pt x="1920" y="164"/>
                          </a:lnTo>
                          <a:lnTo>
                            <a:pt x="1920" y="166"/>
                          </a:lnTo>
                          <a:lnTo>
                            <a:pt x="1924" y="164"/>
                          </a:lnTo>
                          <a:lnTo>
                            <a:pt x="1926" y="164"/>
                          </a:lnTo>
                          <a:lnTo>
                            <a:pt x="1927" y="163"/>
                          </a:lnTo>
                          <a:lnTo>
                            <a:pt x="1927" y="161"/>
                          </a:lnTo>
                          <a:lnTo>
                            <a:pt x="1929" y="159"/>
                          </a:lnTo>
                          <a:lnTo>
                            <a:pt x="1929" y="159"/>
                          </a:lnTo>
                          <a:lnTo>
                            <a:pt x="1933" y="159"/>
                          </a:lnTo>
                          <a:lnTo>
                            <a:pt x="1933" y="161"/>
                          </a:lnTo>
                          <a:lnTo>
                            <a:pt x="1931" y="163"/>
                          </a:lnTo>
                          <a:lnTo>
                            <a:pt x="1929" y="164"/>
                          </a:lnTo>
                          <a:lnTo>
                            <a:pt x="1927" y="166"/>
                          </a:lnTo>
                          <a:lnTo>
                            <a:pt x="1926" y="166"/>
                          </a:lnTo>
                          <a:lnTo>
                            <a:pt x="1926" y="171"/>
                          </a:lnTo>
                          <a:lnTo>
                            <a:pt x="1922" y="173"/>
                          </a:lnTo>
                          <a:lnTo>
                            <a:pt x="1920" y="175"/>
                          </a:lnTo>
                          <a:lnTo>
                            <a:pt x="1920" y="177"/>
                          </a:lnTo>
                          <a:lnTo>
                            <a:pt x="1924" y="177"/>
                          </a:lnTo>
                          <a:lnTo>
                            <a:pt x="1927" y="175"/>
                          </a:lnTo>
                          <a:lnTo>
                            <a:pt x="1929" y="171"/>
                          </a:lnTo>
                          <a:lnTo>
                            <a:pt x="1931" y="171"/>
                          </a:lnTo>
                          <a:lnTo>
                            <a:pt x="1931" y="168"/>
                          </a:lnTo>
                          <a:lnTo>
                            <a:pt x="1933" y="166"/>
                          </a:lnTo>
                          <a:lnTo>
                            <a:pt x="1934" y="164"/>
                          </a:lnTo>
                          <a:lnTo>
                            <a:pt x="1938" y="164"/>
                          </a:lnTo>
                          <a:lnTo>
                            <a:pt x="1940" y="163"/>
                          </a:lnTo>
                          <a:lnTo>
                            <a:pt x="1940" y="161"/>
                          </a:lnTo>
                          <a:lnTo>
                            <a:pt x="1941" y="159"/>
                          </a:lnTo>
                          <a:lnTo>
                            <a:pt x="1943" y="159"/>
                          </a:lnTo>
                          <a:lnTo>
                            <a:pt x="1943" y="161"/>
                          </a:lnTo>
                          <a:lnTo>
                            <a:pt x="1945" y="163"/>
                          </a:lnTo>
                          <a:lnTo>
                            <a:pt x="1947" y="164"/>
                          </a:lnTo>
                          <a:lnTo>
                            <a:pt x="1947" y="168"/>
                          </a:lnTo>
                          <a:lnTo>
                            <a:pt x="1947" y="170"/>
                          </a:lnTo>
                          <a:lnTo>
                            <a:pt x="1947" y="170"/>
                          </a:lnTo>
                          <a:lnTo>
                            <a:pt x="1947" y="170"/>
                          </a:lnTo>
                          <a:lnTo>
                            <a:pt x="1943" y="170"/>
                          </a:lnTo>
                          <a:lnTo>
                            <a:pt x="1943" y="177"/>
                          </a:lnTo>
                          <a:lnTo>
                            <a:pt x="1943" y="177"/>
                          </a:lnTo>
                          <a:lnTo>
                            <a:pt x="1943" y="178"/>
                          </a:lnTo>
                          <a:lnTo>
                            <a:pt x="1945" y="178"/>
                          </a:lnTo>
                          <a:lnTo>
                            <a:pt x="1945" y="177"/>
                          </a:lnTo>
                          <a:lnTo>
                            <a:pt x="1947" y="175"/>
                          </a:lnTo>
                          <a:lnTo>
                            <a:pt x="1948" y="171"/>
                          </a:lnTo>
                          <a:lnTo>
                            <a:pt x="1950" y="171"/>
                          </a:lnTo>
                          <a:lnTo>
                            <a:pt x="1952" y="173"/>
                          </a:lnTo>
                          <a:lnTo>
                            <a:pt x="1954" y="173"/>
                          </a:lnTo>
                          <a:lnTo>
                            <a:pt x="1954" y="175"/>
                          </a:lnTo>
                          <a:lnTo>
                            <a:pt x="1952" y="178"/>
                          </a:lnTo>
                          <a:lnTo>
                            <a:pt x="1952" y="180"/>
                          </a:lnTo>
                          <a:lnTo>
                            <a:pt x="1954" y="180"/>
                          </a:lnTo>
                          <a:lnTo>
                            <a:pt x="1954" y="180"/>
                          </a:lnTo>
                          <a:lnTo>
                            <a:pt x="1954" y="180"/>
                          </a:lnTo>
                          <a:lnTo>
                            <a:pt x="1957" y="180"/>
                          </a:lnTo>
                          <a:lnTo>
                            <a:pt x="1961" y="178"/>
                          </a:lnTo>
                          <a:lnTo>
                            <a:pt x="1961" y="177"/>
                          </a:lnTo>
                          <a:lnTo>
                            <a:pt x="1962" y="173"/>
                          </a:lnTo>
                          <a:lnTo>
                            <a:pt x="1962" y="173"/>
                          </a:lnTo>
                          <a:lnTo>
                            <a:pt x="1962" y="168"/>
                          </a:lnTo>
                          <a:lnTo>
                            <a:pt x="1964" y="168"/>
                          </a:lnTo>
                          <a:lnTo>
                            <a:pt x="1964" y="166"/>
                          </a:lnTo>
                          <a:lnTo>
                            <a:pt x="1964" y="166"/>
                          </a:lnTo>
                          <a:lnTo>
                            <a:pt x="1966" y="164"/>
                          </a:lnTo>
                          <a:lnTo>
                            <a:pt x="1966" y="163"/>
                          </a:lnTo>
                          <a:lnTo>
                            <a:pt x="1966" y="161"/>
                          </a:lnTo>
                          <a:lnTo>
                            <a:pt x="1964" y="163"/>
                          </a:lnTo>
                          <a:lnTo>
                            <a:pt x="1962" y="163"/>
                          </a:lnTo>
                          <a:lnTo>
                            <a:pt x="1962" y="163"/>
                          </a:lnTo>
                          <a:lnTo>
                            <a:pt x="1964" y="164"/>
                          </a:lnTo>
                          <a:lnTo>
                            <a:pt x="1962" y="166"/>
                          </a:lnTo>
                          <a:lnTo>
                            <a:pt x="1962" y="166"/>
                          </a:lnTo>
                          <a:lnTo>
                            <a:pt x="1962" y="168"/>
                          </a:lnTo>
                          <a:lnTo>
                            <a:pt x="1959" y="168"/>
                          </a:lnTo>
                          <a:lnTo>
                            <a:pt x="1957" y="159"/>
                          </a:lnTo>
                          <a:lnTo>
                            <a:pt x="1959" y="159"/>
                          </a:lnTo>
                          <a:lnTo>
                            <a:pt x="1961" y="156"/>
                          </a:lnTo>
                          <a:lnTo>
                            <a:pt x="1962" y="150"/>
                          </a:lnTo>
                          <a:lnTo>
                            <a:pt x="1961" y="152"/>
                          </a:lnTo>
                          <a:lnTo>
                            <a:pt x="1961" y="152"/>
                          </a:lnTo>
                          <a:lnTo>
                            <a:pt x="1961" y="152"/>
                          </a:lnTo>
                          <a:lnTo>
                            <a:pt x="1961" y="152"/>
                          </a:lnTo>
                          <a:lnTo>
                            <a:pt x="1959" y="154"/>
                          </a:lnTo>
                          <a:lnTo>
                            <a:pt x="1957" y="156"/>
                          </a:lnTo>
                          <a:lnTo>
                            <a:pt x="1955" y="159"/>
                          </a:lnTo>
                          <a:lnTo>
                            <a:pt x="1955" y="166"/>
                          </a:lnTo>
                          <a:lnTo>
                            <a:pt x="1954" y="164"/>
                          </a:lnTo>
                          <a:lnTo>
                            <a:pt x="1948" y="164"/>
                          </a:lnTo>
                          <a:lnTo>
                            <a:pt x="1948" y="163"/>
                          </a:lnTo>
                          <a:lnTo>
                            <a:pt x="1947" y="163"/>
                          </a:lnTo>
                          <a:lnTo>
                            <a:pt x="1947" y="159"/>
                          </a:lnTo>
                          <a:lnTo>
                            <a:pt x="1950" y="159"/>
                          </a:lnTo>
                          <a:lnTo>
                            <a:pt x="1952" y="159"/>
                          </a:lnTo>
                          <a:lnTo>
                            <a:pt x="1952" y="156"/>
                          </a:lnTo>
                          <a:lnTo>
                            <a:pt x="1950" y="156"/>
                          </a:lnTo>
                          <a:lnTo>
                            <a:pt x="1950" y="156"/>
                          </a:lnTo>
                          <a:lnTo>
                            <a:pt x="1948" y="154"/>
                          </a:lnTo>
                          <a:lnTo>
                            <a:pt x="1948" y="150"/>
                          </a:lnTo>
                          <a:lnTo>
                            <a:pt x="1950" y="150"/>
                          </a:lnTo>
                          <a:lnTo>
                            <a:pt x="1952" y="149"/>
                          </a:lnTo>
                          <a:lnTo>
                            <a:pt x="1954" y="147"/>
                          </a:lnTo>
                          <a:lnTo>
                            <a:pt x="1955" y="145"/>
                          </a:lnTo>
                          <a:lnTo>
                            <a:pt x="1955" y="142"/>
                          </a:lnTo>
                          <a:lnTo>
                            <a:pt x="1952" y="145"/>
                          </a:lnTo>
                          <a:lnTo>
                            <a:pt x="1952" y="143"/>
                          </a:lnTo>
                          <a:lnTo>
                            <a:pt x="1950" y="143"/>
                          </a:lnTo>
                          <a:lnTo>
                            <a:pt x="1950" y="147"/>
                          </a:lnTo>
                          <a:lnTo>
                            <a:pt x="1947" y="145"/>
                          </a:lnTo>
                          <a:lnTo>
                            <a:pt x="1947" y="147"/>
                          </a:lnTo>
                          <a:lnTo>
                            <a:pt x="1943" y="147"/>
                          </a:lnTo>
                          <a:lnTo>
                            <a:pt x="1943" y="147"/>
                          </a:lnTo>
                          <a:lnTo>
                            <a:pt x="1941" y="149"/>
                          </a:lnTo>
                          <a:lnTo>
                            <a:pt x="1941" y="149"/>
                          </a:lnTo>
                          <a:lnTo>
                            <a:pt x="1941" y="147"/>
                          </a:lnTo>
                          <a:lnTo>
                            <a:pt x="1938" y="147"/>
                          </a:lnTo>
                          <a:lnTo>
                            <a:pt x="1940" y="145"/>
                          </a:lnTo>
                          <a:lnTo>
                            <a:pt x="1940" y="143"/>
                          </a:lnTo>
                          <a:lnTo>
                            <a:pt x="1941" y="142"/>
                          </a:lnTo>
                          <a:lnTo>
                            <a:pt x="1941" y="140"/>
                          </a:lnTo>
                          <a:lnTo>
                            <a:pt x="1941" y="140"/>
                          </a:lnTo>
                          <a:lnTo>
                            <a:pt x="1940" y="142"/>
                          </a:lnTo>
                          <a:lnTo>
                            <a:pt x="1940" y="142"/>
                          </a:lnTo>
                          <a:lnTo>
                            <a:pt x="1936" y="142"/>
                          </a:lnTo>
                          <a:lnTo>
                            <a:pt x="1938" y="138"/>
                          </a:lnTo>
                          <a:lnTo>
                            <a:pt x="1934" y="138"/>
                          </a:lnTo>
                          <a:lnTo>
                            <a:pt x="1934" y="138"/>
                          </a:lnTo>
                          <a:lnTo>
                            <a:pt x="1933" y="137"/>
                          </a:lnTo>
                          <a:lnTo>
                            <a:pt x="1934" y="137"/>
                          </a:lnTo>
                          <a:lnTo>
                            <a:pt x="1936" y="135"/>
                          </a:lnTo>
                          <a:lnTo>
                            <a:pt x="1938" y="131"/>
                          </a:lnTo>
                          <a:lnTo>
                            <a:pt x="1940" y="128"/>
                          </a:lnTo>
                          <a:lnTo>
                            <a:pt x="1936" y="126"/>
                          </a:lnTo>
                          <a:lnTo>
                            <a:pt x="1934" y="123"/>
                          </a:lnTo>
                          <a:lnTo>
                            <a:pt x="1933" y="123"/>
                          </a:lnTo>
                          <a:lnTo>
                            <a:pt x="1931" y="126"/>
                          </a:lnTo>
                          <a:lnTo>
                            <a:pt x="1926" y="126"/>
                          </a:lnTo>
                          <a:lnTo>
                            <a:pt x="1926" y="126"/>
                          </a:lnTo>
                          <a:lnTo>
                            <a:pt x="1926" y="124"/>
                          </a:lnTo>
                          <a:lnTo>
                            <a:pt x="1926" y="124"/>
                          </a:lnTo>
                          <a:lnTo>
                            <a:pt x="1926" y="123"/>
                          </a:lnTo>
                          <a:lnTo>
                            <a:pt x="1926" y="123"/>
                          </a:lnTo>
                          <a:lnTo>
                            <a:pt x="1924" y="124"/>
                          </a:lnTo>
                          <a:lnTo>
                            <a:pt x="1922" y="126"/>
                          </a:lnTo>
                          <a:lnTo>
                            <a:pt x="1922" y="126"/>
                          </a:lnTo>
                          <a:lnTo>
                            <a:pt x="1917" y="126"/>
                          </a:lnTo>
                          <a:lnTo>
                            <a:pt x="1917" y="130"/>
                          </a:lnTo>
                          <a:lnTo>
                            <a:pt x="1917" y="130"/>
                          </a:lnTo>
                          <a:lnTo>
                            <a:pt x="1915" y="130"/>
                          </a:lnTo>
                          <a:lnTo>
                            <a:pt x="1915" y="131"/>
                          </a:lnTo>
                          <a:lnTo>
                            <a:pt x="1915" y="131"/>
                          </a:lnTo>
                          <a:lnTo>
                            <a:pt x="1914" y="126"/>
                          </a:lnTo>
                          <a:lnTo>
                            <a:pt x="1908" y="128"/>
                          </a:lnTo>
                          <a:lnTo>
                            <a:pt x="1908" y="130"/>
                          </a:lnTo>
                          <a:lnTo>
                            <a:pt x="1908" y="130"/>
                          </a:lnTo>
                          <a:lnTo>
                            <a:pt x="1908" y="124"/>
                          </a:lnTo>
                          <a:lnTo>
                            <a:pt x="1905" y="124"/>
                          </a:lnTo>
                          <a:lnTo>
                            <a:pt x="1905" y="126"/>
                          </a:lnTo>
                          <a:lnTo>
                            <a:pt x="1901" y="126"/>
                          </a:lnTo>
                          <a:lnTo>
                            <a:pt x="1903" y="124"/>
                          </a:lnTo>
                          <a:lnTo>
                            <a:pt x="1907" y="123"/>
                          </a:lnTo>
                          <a:lnTo>
                            <a:pt x="1908" y="121"/>
                          </a:lnTo>
                          <a:lnTo>
                            <a:pt x="1908" y="119"/>
                          </a:lnTo>
                          <a:lnTo>
                            <a:pt x="1908" y="119"/>
                          </a:lnTo>
                          <a:lnTo>
                            <a:pt x="1908" y="119"/>
                          </a:lnTo>
                          <a:lnTo>
                            <a:pt x="1907" y="117"/>
                          </a:lnTo>
                          <a:lnTo>
                            <a:pt x="1905" y="116"/>
                          </a:lnTo>
                          <a:lnTo>
                            <a:pt x="1901" y="116"/>
                          </a:lnTo>
                          <a:lnTo>
                            <a:pt x="1901" y="114"/>
                          </a:lnTo>
                          <a:lnTo>
                            <a:pt x="1900" y="114"/>
                          </a:lnTo>
                          <a:lnTo>
                            <a:pt x="1900" y="117"/>
                          </a:lnTo>
                          <a:lnTo>
                            <a:pt x="1898" y="116"/>
                          </a:lnTo>
                          <a:lnTo>
                            <a:pt x="1898" y="117"/>
                          </a:lnTo>
                          <a:lnTo>
                            <a:pt x="1896" y="117"/>
                          </a:lnTo>
                          <a:lnTo>
                            <a:pt x="1896" y="121"/>
                          </a:lnTo>
                          <a:lnTo>
                            <a:pt x="1893" y="121"/>
                          </a:lnTo>
                          <a:lnTo>
                            <a:pt x="1893" y="124"/>
                          </a:lnTo>
                          <a:lnTo>
                            <a:pt x="1891" y="124"/>
                          </a:lnTo>
                          <a:lnTo>
                            <a:pt x="1891" y="124"/>
                          </a:lnTo>
                          <a:lnTo>
                            <a:pt x="1891" y="126"/>
                          </a:lnTo>
                          <a:lnTo>
                            <a:pt x="1889" y="126"/>
                          </a:lnTo>
                          <a:lnTo>
                            <a:pt x="1889" y="123"/>
                          </a:lnTo>
                          <a:lnTo>
                            <a:pt x="1893" y="123"/>
                          </a:lnTo>
                          <a:lnTo>
                            <a:pt x="1891" y="119"/>
                          </a:lnTo>
                          <a:lnTo>
                            <a:pt x="1889" y="119"/>
                          </a:lnTo>
                          <a:lnTo>
                            <a:pt x="1891" y="117"/>
                          </a:lnTo>
                          <a:lnTo>
                            <a:pt x="1891" y="116"/>
                          </a:lnTo>
                          <a:lnTo>
                            <a:pt x="1889" y="116"/>
                          </a:lnTo>
                          <a:lnTo>
                            <a:pt x="1889" y="114"/>
                          </a:lnTo>
                          <a:lnTo>
                            <a:pt x="1891" y="114"/>
                          </a:lnTo>
                          <a:lnTo>
                            <a:pt x="1891" y="110"/>
                          </a:lnTo>
                          <a:lnTo>
                            <a:pt x="1896" y="107"/>
                          </a:lnTo>
                          <a:lnTo>
                            <a:pt x="1896" y="96"/>
                          </a:lnTo>
                          <a:lnTo>
                            <a:pt x="1898" y="98"/>
                          </a:lnTo>
                          <a:lnTo>
                            <a:pt x="1898" y="96"/>
                          </a:lnTo>
                          <a:lnTo>
                            <a:pt x="1901" y="96"/>
                          </a:lnTo>
                          <a:lnTo>
                            <a:pt x="1903" y="93"/>
                          </a:lnTo>
                          <a:lnTo>
                            <a:pt x="1903" y="91"/>
                          </a:lnTo>
                          <a:lnTo>
                            <a:pt x="1900" y="91"/>
                          </a:lnTo>
                          <a:lnTo>
                            <a:pt x="1900" y="88"/>
                          </a:lnTo>
                          <a:lnTo>
                            <a:pt x="1903" y="88"/>
                          </a:lnTo>
                          <a:lnTo>
                            <a:pt x="1903" y="86"/>
                          </a:lnTo>
                          <a:lnTo>
                            <a:pt x="1905" y="86"/>
                          </a:lnTo>
                          <a:lnTo>
                            <a:pt x="1907" y="84"/>
                          </a:lnTo>
                          <a:lnTo>
                            <a:pt x="1907" y="81"/>
                          </a:lnTo>
                          <a:close/>
                          <a:moveTo>
                            <a:pt x="5301" y="91"/>
                          </a:moveTo>
                          <a:lnTo>
                            <a:pt x="5308" y="91"/>
                          </a:lnTo>
                          <a:lnTo>
                            <a:pt x="5308" y="88"/>
                          </a:lnTo>
                          <a:lnTo>
                            <a:pt x="5308" y="88"/>
                          </a:lnTo>
                          <a:lnTo>
                            <a:pt x="5307" y="86"/>
                          </a:lnTo>
                          <a:lnTo>
                            <a:pt x="5303" y="86"/>
                          </a:lnTo>
                          <a:lnTo>
                            <a:pt x="5301" y="84"/>
                          </a:lnTo>
                          <a:lnTo>
                            <a:pt x="5301" y="91"/>
                          </a:lnTo>
                          <a:close/>
                          <a:moveTo>
                            <a:pt x="5314" y="86"/>
                          </a:moveTo>
                          <a:lnTo>
                            <a:pt x="5314" y="88"/>
                          </a:lnTo>
                          <a:lnTo>
                            <a:pt x="5312" y="88"/>
                          </a:lnTo>
                          <a:lnTo>
                            <a:pt x="5310" y="88"/>
                          </a:lnTo>
                          <a:lnTo>
                            <a:pt x="5310" y="89"/>
                          </a:lnTo>
                          <a:lnTo>
                            <a:pt x="5314" y="89"/>
                          </a:lnTo>
                          <a:lnTo>
                            <a:pt x="5314" y="88"/>
                          </a:lnTo>
                          <a:lnTo>
                            <a:pt x="5315" y="88"/>
                          </a:lnTo>
                          <a:lnTo>
                            <a:pt x="5315" y="86"/>
                          </a:lnTo>
                          <a:lnTo>
                            <a:pt x="5315" y="86"/>
                          </a:lnTo>
                          <a:lnTo>
                            <a:pt x="5314" y="86"/>
                          </a:lnTo>
                          <a:close/>
                          <a:moveTo>
                            <a:pt x="2760" y="93"/>
                          </a:moveTo>
                          <a:lnTo>
                            <a:pt x="2760" y="91"/>
                          </a:lnTo>
                          <a:lnTo>
                            <a:pt x="2760" y="91"/>
                          </a:lnTo>
                          <a:lnTo>
                            <a:pt x="2760" y="91"/>
                          </a:lnTo>
                          <a:lnTo>
                            <a:pt x="2760" y="89"/>
                          </a:lnTo>
                          <a:lnTo>
                            <a:pt x="2753" y="88"/>
                          </a:lnTo>
                          <a:lnTo>
                            <a:pt x="2753" y="89"/>
                          </a:lnTo>
                          <a:lnTo>
                            <a:pt x="2755" y="91"/>
                          </a:lnTo>
                          <a:lnTo>
                            <a:pt x="2755" y="93"/>
                          </a:lnTo>
                          <a:lnTo>
                            <a:pt x="2760" y="93"/>
                          </a:lnTo>
                          <a:close/>
                          <a:moveTo>
                            <a:pt x="5256" y="93"/>
                          </a:moveTo>
                          <a:lnTo>
                            <a:pt x="5258" y="95"/>
                          </a:lnTo>
                          <a:lnTo>
                            <a:pt x="5258" y="95"/>
                          </a:lnTo>
                          <a:lnTo>
                            <a:pt x="5258" y="95"/>
                          </a:lnTo>
                          <a:lnTo>
                            <a:pt x="5258" y="96"/>
                          </a:lnTo>
                          <a:lnTo>
                            <a:pt x="5261" y="96"/>
                          </a:lnTo>
                          <a:lnTo>
                            <a:pt x="5261" y="95"/>
                          </a:lnTo>
                          <a:lnTo>
                            <a:pt x="5261" y="95"/>
                          </a:lnTo>
                          <a:lnTo>
                            <a:pt x="5260" y="93"/>
                          </a:lnTo>
                          <a:lnTo>
                            <a:pt x="5260" y="93"/>
                          </a:lnTo>
                          <a:lnTo>
                            <a:pt x="5256" y="93"/>
                          </a:lnTo>
                          <a:close/>
                          <a:moveTo>
                            <a:pt x="1907" y="100"/>
                          </a:moveTo>
                          <a:lnTo>
                            <a:pt x="1907" y="98"/>
                          </a:lnTo>
                          <a:lnTo>
                            <a:pt x="1905" y="98"/>
                          </a:lnTo>
                          <a:lnTo>
                            <a:pt x="1905" y="98"/>
                          </a:lnTo>
                          <a:lnTo>
                            <a:pt x="1905" y="98"/>
                          </a:lnTo>
                          <a:lnTo>
                            <a:pt x="1907" y="100"/>
                          </a:lnTo>
                          <a:close/>
                          <a:moveTo>
                            <a:pt x="866" y="100"/>
                          </a:moveTo>
                          <a:lnTo>
                            <a:pt x="863" y="100"/>
                          </a:lnTo>
                          <a:lnTo>
                            <a:pt x="861" y="100"/>
                          </a:lnTo>
                          <a:lnTo>
                            <a:pt x="861" y="103"/>
                          </a:lnTo>
                          <a:lnTo>
                            <a:pt x="861" y="105"/>
                          </a:lnTo>
                          <a:lnTo>
                            <a:pt x="863" y="107"/>
                          </a:lnTo>
                          <a:lnTo>
                            <a:pt x="863" y="109"/>
                          </a:lnTo>
                          <a:lnTo>
                            <a:pt x="863" y="109"/>
                          </a:lnTo>
                          <a:lnTo>
                            <a:pt x="863" y="110"/>
                          </a:lnTo>
                          <a:lnTo>
                            <a:pt x="864" y="114"/>
                          </a:lnTo>
                          <a:lnTo>
                            <a:pt x="864" y="116"/>
                          </a:lnTo>
                          <a:lnTo>
                            <a:pt x="866" y="117"/>
                          </a:lnTo>
                          <a:lnTo>
                            <a:pt x="866" y="117"/>
                          </a:lnTo>
                          <a:lnTo>
                            <a:pt x="871" y="117"/>
                          </a:lnTo>
                          <a:lnTo>
                            <a:pt x="871" y="114"/>
                          </a:lnTo>
                          <a:lnTo>
                            <a:pt x="871" y="114"/>
                          </a:lnTo>
                          <a:lnTo>
                            <a:pt x="871" y="116"/>
                          </a:lnTo>
                          <a:lnTo>
                            <a:pt x="871" y="116"/>
                          </a:lnTo>
                          <a:lnTo>
                            <a:pt x="873" y="117"/>
                          </a:lnTo>
                          <a:lnTo>
                            <a:pt x="875" y="117"/>
                          </a:lnTo>
                          <a:lnTo>
                            <a:pt x="877" y="117"/>
                          </a:lnTo>
                          <a:lnTo>
                            <a:pt x="877" y="117"/>
                          </a:lnTo>
                          <a:lnTo>
                            <a:pt x="882" y="117"/>
                          </a:lnTo>
                          <a:lnTo>
                            <a:pt x="887" y="117"/>
                          </a:lnTo>
                          <a:lnTo>
                            <a:pt x="887" y="123"/>
                          </a:lnTo>
                          <a:lnTo>
                            <a:pt x="885" y="123"/>
                          </a:lnTo>
                          <a:lnTo>
                            <a:pt x="884" y="126"/>
                          </a:lnTo>
                          <a:lnTo>
                            <a:pt x="885" y="126"/>
                          </a:lnTo>
                          <a:lnTo>
                            <a:pt x="885" y="126"/>
                          </a:lnTo>
                          <a:lnTo>
                            <a:pt x="892" y="124"/>
                          </a:lnTo>
                          <a:lnTo>
                            <a:pt x="892" y="126"/>
                          </a:lnTo>
                          <a:lnTo>
                            <a:pt x="896" y="126"/>
                          </a:lnTo>
                          <a:lnTo>
                            <a:pt x="896" y="126"/>
                          </a:lnTo>
                          <a:lnTo>
                            <a:pt x="898" y="128"/>
                          </a:lnTo>
                          <a:lnTo>
                            <a:pt x="898" y="128"/>
                          </a:lnTo>
                          <a:lnTo>
                            <a:pt x="899" y="128"/>
                          </a:lnTo>
                          <a:lnTo>
                            <a:pt x="899" y="130"/>
                          </a:lnTo>
                          <a:lnTo>
                            <a:pt x="899" y="130"/>
                          </a:lnTo>
                          <a:lnTo>
                            <a:pt x="899" y="133"/>
                          </a:lnTo>
                          <a:lnTo>
                            <a:pt x="903" y="133"/>
                          </a:lnTo>
                          <a:lnTo>
                            <a:pt x="903" y="135"/>
                          </a:lnTo>
                          <a:lnTo>
                            <a:pt x="908" y="133"/>
                          </a:lnTo>
                          <a:lnTo>
                            <a:pt x="908" y="137"/>
                          </a:lnTo>
                          <a:lnTo>
                            <a:pt x="908" y="137"/>
                          </a:lnTo>
                          <a:lnTo>
                            <a:pt x="908" y="138"/>
                          </a:lnTo>
                          <a:lnTo>
                            <a:pt x="908" y="140"/>
                          </a:lnTo>
                          <a:lnTo>
                            <a:pt x="908" y="140"/>
                          </a:lnTo>
                          <a:lnTo>
                            <a:pt x="912" y="143"/>
                          </a:lnTo>
                          <a:lnTo>
                            <a:pt x="913" y="143"/>
                          </a:lnTo>
                          <a:lnTo>
                            <a:pt x="915" y="145"/>
                          </a:lnTo>
                          <a:lnTo>
                            <a:pt x="919" y="145"/>
                          </a:lnTo>
                          <a:lnTo>
                            <a:pt x="920" y="147"/>
                          </a:lnTo>
                          <a:lnTo>
                            <a:pt x="933" y="147"/>
                          </a:lnTo>
                          <a:lnTo>
                            <a:pt x="933" y="149"/>
                          </a:lnTo>
                          <a:lnTo>
                            <a:pt x="934" y="149"/>
                          </a:lnTo>
                          <a:lnTo>
                            <a:pt x="934" y="149"/>
                          </a:lnTo>
                          <a:lnTo>
                            <a:pt x="936" y="149"/>
                          </a:lnTo>
                          <a:lnTo>
                            <a:pt x="936" y="149"/>
                          </a:lnTo>
                          <a:lnTo>
                            <a:pt x="936" y="150"/>
                          </a:lnTo>
                          <a:lnTo>
                            <a:pt x="941" y="150"/>
                          </a:lnTo>
                          <a:lnTo>
                            <a:pt x="941" y="147"/>
                          </a:lnTo>
                          <a:lnTo>
                            <a:pt x="940" y="145"/>
                          </a:lnTo>
                          <a:lnTo>
                            <a:pt x="940" y="143"/>
                          </a:lnTo>
                          <a:lnTo>
                            <a:pt x="938" y="142"/>
                          </a:lnTo>
                          <a:lnTo>
                            <a:pt x="936" y="142"/>
                          </a:lnTo>
                          <a:lnTo>
                            <a:pt x="936" y="140"/>
                          </a:lnTo>
                          <a:lnTo>
                            <a:pt x="936" y="140"/>
                          </a:lnTo>
                          <a:lnTo>
                            <a:pt x="934" y="138"/>
                          </a:lnTo>
                          <a:lnTo>
                            <a:pt x="934" y="138"/>
                          </a:lnTo>
                          <a:lnTo>
                            <a:pt x="933" y="137"/>
                          </a:lnTo>
                          <a:lnTo>
                            <a:pt x="933" y="135"/>
                          </a:lnTo>
                          <a:lnTo>
                            <a:pt x="929" y="133"/>
                          </a:lnTo>
                          <a:lnTo>
                            <a:pt x="926" y="128"/>
                          </a:lnTo>
                          <a:lnTo>
                            <a:pt x="908" y="123"/>
                          </a:lnTo>
                          <a:lnTo>
                            <a:pt x="908" y="117"/>
                          </a:lnTo>
                          <a:lnTo>
                            <a:pt x="906" y="116"/>
                          </a:lnTo>
                          <a:lnTo>
                            <a:pt x="905" y="114"/>
                          </a:lnTo>
                          <a:lnTo>
                            <a:pt x="903" y="112"/>
                          </a:lnTo>
                          <a:lnTo>
                            <a:pt x="901" y="110"/>
                          </a:lnTo>
                          <a:lnTo>
                            <a:pt x="899" y="109"/>
                          </a:lnTo>
                          <a:lnTo>
                            <a:pt x="899" y="109"/>
                          </a:lnTo>
                          <a:lnTo>
                            <a:pt x="896" y="107"/>
                          </a:lnTo>
                          <a:lnTo>
                            <a:pt x="892" y="107"/>
                          </a:lnTo>
                          <a:lnTo>
                            <a:pt x="887" y="107"/>
                          </a:lnTo>
                          <a:lnTo>
                            <a:pt x="884" y="107"/>
                          </a:lnTo>
                          <a:lnTo>
                            <a:pt x="884" y="105"/>
                          </a:lnTo>
                          <a:lnTo>
                            <a:pt x="880" y="105"/>
                          </a:lnTo>
                          <a:lnTo>
                            <a:pt x="880" y="105"/>
                          </a:lnTo>
                          <a:lnTo>
                            <a:pt x="871" y="103"/>
                          </a:lnTo>
                          <a:lnTo>
                            <a:pt x="870" y="100"/>
                          </a:lnTo>
                          <a:lnTo>
                            <a:pt x="866" y="100"/>
                          </a:lnTo>
                          <a:lnTo>
                            <a:pt x="866" y="100"/>
                          </a:lnTo>
                          <a:close/>
                          <a:moveTo>
                            <a:pt x="2682" y="109"/>
                          </a:moveTo>
                          <a:lnTo>
                            <a:pt x="2682" y="109"/>
                          </a:lnTo>
                          <a:lnTo>
                            <a:pt x="2682" y="107"/>
                          </a:lnTo>
                          <a:lnTo>
                            <a:pt x="2678" y="107"/>
                          </a:lnTo>
                          <a:lnTo>
                            <a:pt x="2678" y="109"/>
                          </a:lnTo>
                          <a:lnTo>
                            <a:pt x="2680" y="109"/>
                          </a:lnTo>
                          <a:lnTo>
                            <a:pt x="2680" y="109"/>
                          </a:lnTo>
                          <a:lnTo>
                            <a:pt x="2682" y="109"/>
                          </a:lnTo>
                          <a:close/>
                          <a:moveTo>
                            <a:pt x="905" y="112"/>
                          </a:moveTo>
                          <a:lnTo>
                            <a:pt x="905" y="109"/>
                          </a:lnTo>
                          <a:lnTo>
                            <a:pt x="903" y="109"/>
                          </a:lnTo>
                          <a:lnTo>
                            <a:pt x="903" y="110"/>
                          </a:lnTo>
                          <a:lnTo>
                            <a:pt x="903" y="110"/>
                          </a:lnTo>
                          <a:lnTo>
                            <a:pt x="903" y="112"/>
                          </a:lnTo>
                          <a:lnTo>
                            <a:pt x="905" y="112"/>
                          </a:lnTo>
                          <a:close/>
                          <a:moveTo>
                            <a:pt x="4937" y="114"/>
                          </a:moveTo>
                          <a:lnTo>
                            <a:pt x="4937" y="112"/>
                          </a:lnTo>
                          <a:lnTo>
                            <a:pt x="4933" y="114"/>
                          </a:lnTo>
                          <a:lnTo>
                            <a:pt x="4930" y="116"/>
                          </a:lnTo>
                          <a:lnTo>
                            <a:pt x="4924" y="117"/>
                          </a:lnTo>
                          <a:lnTo>
                            <a:pt x="4926" y="121"/>
                          </a:lnTo>
                          <a:lnTo>
                            <a:pt x="4930" y="119"/>
                          </a:lnTo>
                          <a:lnTo>
                            <a:pt x="4933" y="117"/>
                          </a:lnTo>
                          <a:lnTo>
                            <a:pt x="4935" y="116"/>
                          </a:lnTo>
                          <a:lnTo>
                            <a:pt x="4937" y="114"/>
                          </a:lnTo>
                          <a:lnTo>
                            <a:pt x="4937" y="114"/>
                          </a:lnTo>
                          <a:lnTo>
                            <a:pt x="4937" y="114"/>
                          </a:lnTo>
                          <a:close/>
                          <a:moveTo>
                            <a:pt x="915" y="114"/>
                          </a:moveTo>
                          <a:lnTo>
                            <a:pt x="915" y="117"/>
                          </a:lnTo>
                          <a:lnTo>
                            <a:pt x="917" y="121"/>
                          </a:lnTo>
                          <a:lnTo>
                            <a:pt x="919" y="121"/>
                          </a:lnTo>
                          <a:lnTo>
                            <a:pt x="922" y="123"/>
                          </a:lnTo>
                          <a:lnTo>
                            <a:pt x="920" y="119"/>
                          </a:lnTo>
                          <a:lnTo>
                            <a:pt x="919" y="117"/>
                          </a:lnTo>
                          <a:lnTo>
                            <a:pt x="917" y="114"/>
                          </a:lnTo>
                          <a:lnTo>
                            <a:pt x="915" y="114"/>
                          </a:lnTo>
                          <a:close/>
                          <a:moveTo>
                            <a:pt x="1818" y="138"/>
                          </a:moveTo>
                          <a:lnTo>
                            <a:pt x="1818" y="137"/>
                          </a:lnTo>
                          <a:lnTo>
                            <a:pt x="1816" y="137"/>
                          </a:lnTo>
                          <a:lnTo>
                            <a:pt x="1816" y="137"/>
                          </a:lnTo>
                          <a:lnTo>
                            <a:pt x="1814" y="135"/>
                          </a:lnTo>
                          <a:lnTo>
                            <a:pt x="1814" y="133"/>
                          </a:lnTo>
                          <a:lnTo>
                            <a:pt x="1809" y="133"/>
                          </a:lnTo>
                          <a:lnTo>
                            <a:pt x="1809" y="131"/>
                          </a:lnTo>
                          <a:lnTo>
                            <a:pt x="1807" y="130"/>
                          </a:lnTo>
                          <a:lnTo>
                            <a:pt x="1807" y="130"/>
                          </a:lnTo>
                          <a:lnTo>
                            <a:pt x="1805" y="128"/>
                          </a:lnTo>
                          <a:lnTo>
                            <a:pt x="1804" y="128"/>
                          </a:lnTo>
                          <a:lnTo>
                            <a:pt x="1804" y="126"/>
                          </a:lnTo>
                          <a:lnTo>
                            <a:pt x="1804" y="126"/>
                          </a:lnTo>
                          <a:lnTo>
                            <a:pt x="1802" y="126"/>
                          </a:lnTo>
                          <a:lnTo>
                            <a:pt x="1802" y="124"/>
                          </a:lnTo>
                          <a:lnTo>
                            <a:pt x="1795" y="123"/>
                          </a:lnTo>
                          <a:lnTo>
                            <a:pt x="1791" y="121"/>
                          </a:lnTo>
                          <a:lnTo>
                            <a:pt x="1788" y="119"/>
                          </a:lnTo>
                          <a:lnTo>
                            <a:pt x="1783" y="119"/>
                          </a:lnTo>
                          <a:lnTo>
                            <a:pt x="1779" y="117"/>
                          </a:lnTo>
                          <a:lnTo>
                            <a:pt x="1779" y="123"/>
                          </a:lnTo>
                          <a:lnTo>
                            <a:pt x="1783" y="123"/>
                          </a:lnTo>
                          <a:lnTo>
                            <a:pt x="1786" y="126"/>
                          </a:lnTo>
                          <a:lnTo>
                            <a:pt x="1790" y="130"/>
                          </a:lnTo>
                          <a:lnTo>
                            <a:pt x="1791" y="130"/>
                          </a:lnTo>
                          <a:lnTo>
                            <a:pt x="1791" y="133"/>
                          </a:lnTo>
                          <a:lnTo>
                            <a:pt x="1802" y="135"/>
                          </a:lnTo>
                          <a:lnTo>
                            <a:pt x="1802" y="138"/>
                          </a:lnTo>
                          <a:lnTo>
                            <a:pt x="1809" y="138"/>
                          </a:lnTo>
                          <a:lnTo>
                            <a:pt x="1811" y="142"/>
                          </a:lnTo>
                          <a:lnTo>
                            <a:pt x="1816" y="142"/>
                          </a:lnTo>
                          <a:lnTo>
                            <a:pt x="1816" y="140"/>
                          </a:lnTo>
                          <a:lnTo>
                            <a:pt x="1816" y="138"/>
                          </a:lnTo>
                          <a:lnTo>
                            <a:pt x="1818" y="138"/>
                          </a:lnTo>
                          <a:close/>
                          <a:moveTo>
                            <a:pt x="4917" y="138"/>
                          </a:moveTo>
                          <a:lnTo>
                            <a:pt x="4917" y="138"/>
                          </a:lnTo>
                          <a:lnTo>
                            <a:pt x="4917" y="137"/>
                          </a:lnTo>
                          <a:lnTo>
                            <a:pt x="4917" y="135"/>
                          </a:lnTo>
                          <a:lnTo>
                            <a:pt x="4914" y="135"/>
                          </a:lnTo>
                          <a:lnTo>
                            <a:pt x="4916" y="137"/>
                          </a:lnTo>
                          <a:lnTo>
                            <a:pt x="4916" y="137"/>
                          </a:lnTo>
                          <a:lnTo>
                            <a:pt x="4916" y="138"/>
                          </a:lnTo>
                          <a:lnTo>
                            <a:pt x="4916" y="138"/>
                          </a:lnTo>
                          <a:lnTo>
                            <a:pt x="4917" y="138"/>
                          </a:lnTo>
                          <a:close/>
                          <a:moveTo>
                            <a:pt x="1442" y="143"/>
                          </a:moveTo>
                          <a:lnTo>
                            <a:pt x="1440" y="145"/>
                          </a:lnTo>
                          <a:lnTo>
                            <a:pt x="1444" y="145"/>
                          </a:lnTo>
                          <a:lnTo>
                            <a:pt x="1444" y="145"/>
                          </a:lnTo>
                          <a:lnTo>
                            <a:pt x="1442" y="143"/>
                          </a:lnTo>
                          <a:close/>
                          <a:moveTo>
                            <a:pt x="4905" y="150"/>
                          </a:moveTo>
                          <a:lnTo>
                            <a:pt x="4905" y="152"/>
                          </a:lnTo>
                          <a:lnTo>
                            <a:pt x="4907" y="152"/>
                          </a:lnTo>
                          <a:lnTo>
                            <a:pt x="4907" y="150"/>
                          </a:lnTo>
                          <a:lnTo>
                            <a:pt x="4907" y="150"/>
                          </a:lnTo>
                          <a:lnTo>
                            <a:pt x="4905" y="150"/>
                          </a:lnTo>
                          <a:close/>
                          <a:moveTo>
                            <a:pt x="1425" y="156"/>
                          </a:moveTo>
                          <a:lnTo>
                            <a:pt x="1425" y="156"/>
                          </a:lnTo>
                          <a:lnTo>
                            <a:pt x="1427" y="156"/>
                          </a:lnTo>
                          <a:lnTo>
                            <a:pt x="1427" y="156"/>
                          </a:lnTo>
                          <a:lnTo>
                            <a:pt x="1427" y="154"/>
                          </a:lnTo>
                          <a:lnTo>
                            <a:pt x="1425" y="154"/>
                          </a:lnTo>
                          <a:lnTo>
                            <a:pt x="1425" y="156"/>
                          </a:lnTo>
                          <a:lnTo>
                            <a:pt x="1425" y="156"/>
                          </a:lnTo>
                          <a:lnTo>
                            <a:pt x="1425" y="156"/>
                          </a:lnTo>
                          <a:close/>
                          <a:moveTo>
                            <a:pt x="1823" y="166"/>
                          </a:moveTo>
                          <a:lnTo>
                            <a:pt x="1819" y="166"/>
                          </a:lnTo>
                          <a:lnTo>
                            <a:pt x="1819" y="168"/>
                          </a:lnTo>
                          <a:lnTo>
                            <a:pt x="1816" y="168"/>
                          </a:lnTo>
                          <a:lnTo>
                            <a:pt x="1816" y="171"/>
                          </a:lnTo>
                          <a:lnTo>
                            <a:pt x="1819" y="170"/>
                          </a:lnTo>
                          <a:lnTo>
                            <a:pt x="1819" y="168"/>
                          </a:lnTo>
                          <a:lnTo>
                            <a:pt x="1823" y="168"/>
                          </a:lnTo>
                          <a:lnTo>
                            <a:pt x="1823" y="166"/>
                          </a:lnTo>
                          <a:close/>
                          <a:moveTo>
                            <a:pt x="1910" y="175"/>
                          </a:moveTo>
                          <a:lnTo>
                            <a:pt x="1912" y="177"/>
                          </a:lnTo>
                          <a:lnTo>
                            <a:pt x="1912" y="178"/>
                          </a:lnTo>
                          <a:lnTo>
                            <a:pt x="1914" y="180"/>
                          </a:lnTo>
                          <a:lnTo>
                            <a:pt x="1914" y="180"/>
                          </a:lnTo>
                          <a:lnTo>
                            <a:pt x="1914" y="182"/>
                          </a:lnTo>
                          <a:lnTo>
                            <a:pt x="1914" y="182"/>
                          </a:lnTo>
                          <a:lnTo>
                            <a:pt x="1915" y="178"/>
                          </a:lnTo>
                          <a:lnTo>
                            <a:pt x="1915" y="175"/>
                          </a:lnTo>
                          <a:lnTo>
                            <a:pt x="1912" y="173"/>
                          </a:lnTo>
                          <a:lnTo>
                            <a:pt x="1912" y="173"/>
                          </a:lnTo>
                          <a:lnTo>
                            <a:pt x="1912" y="173"/>
                          </a:lnTo>
                          <a:lnTo>
                            <a:pt x="1910" y="175"/>
                          </a:lnTo>
                          <a:close/>
                          <a:moveTo>
                            <a:pt x="1835" y="198"/>
                          </a:moveTo>
                          <a:lnTo>
                            <a:pt x="1833" y="198"/>
                          </a:lnTo>
                          <a:lnTo>
                            <a:pt x="1833" y="196"/>
                          </a:lnTo>
                          <a:lnTo>
                            <a:pt x="1835" y="194"/>
                          </a:lnTo>
                          <a:lnTo>
                            <a:pt x="1835" y="192"/>
                          </a:lnTo>
                          <a:lnTo>
                            <a:pt x="1835" y="189"/>
                          </a:lnTo>
                          <a:lnTo>
                            <a:pt x="1838" y="189"/>
                          </a:lnTo>
                          <a:lnTo>
                            <a:pt x="1838" y="187"/>
                          </a:lnTo>
                          <a:lnTo>
                            <a:pt x="1845" y="187"/>
                          </a:lnTo>
                          <a:lnTo>
                            <a:pt x="1847" y="182"/>
                          </a:lnTo>
                          <a:lnTo>
                            <a:pt x="1849" y="182"/>
                          </a:lnTo>
                          <a:lnTo>
                            <a:pt x="1849" y="180"/>
                          </a:lnTo>
                          <a:lnTo>
                            <a:pt x="1845" y="182"/>
                          </a:lnTo>
                          <a:lnTo>
                            <a:pt x="1842" y="184"/>
                          </a:lnTo>
                          <a:lnTo>
                            <a:pt x="1838" y="184"/>
                          </a:lnTo>
                          <a:lnTo>
                            <a:pt x="1835" y="184"/>
                          </a:lnTo>
                          <a:lnTo>
                            <a:pt x="1835" y="184"/>
                          </a:lnTo>
                          <a:lnTo>
                            <a:pt x="1835" y="182"/>
                          </a:lnTo>
                          <a:lnTo>
                            <a:pt x="1833" y="182"/>
                          </a:lnTo>
                          <a:lnTo>
                            <a:pt x="1833" y="185"/>
                          </a:lnTo>
                          <a:lnTo>
                            <a:pt x="1830" y="187"/>
                          </a:lnTo>
                          <a:lnTo>
                            <a:pt x="1830" y="192"/>
                          </a:lnTo>
                          <a:lnTo>
                            <a:pt x="1830" y="192"/>
                          </a:lnTo>
                          <a:lnTo>
                            <a:pt x="1830" y="194"/>
                          </a:lnTo>
                          <a:lnTo>
                            <a:pt x="1828" y="194"/>
                          </a:lnTo>
                          <a:lnTo>
                            <a:pt x="1828" y="192"/>
                          </a:lnTo>
                          <a:lnTo>
                            <a:pt x="1826" y="194"/>
                          </a:lnTo>
                          <a:lnTo>
                            <a:pt x="1826" y="194"/>
                          </a:lnTo>
                          <a:lnTo>
                            <a:pt x="1826" y="196"/>
                          </a:lnTo>
                          <a:lnTo>
                            <a:pt x="1826" y="196"/>
                          </a:lnTo>
                          <a:lnTo>
                            <a:pt x="1823" y="198"/>
                          </a:lnTo>
                          <a:lnTo>
                            <a:pt x="1823" y="199"/>
                          </a:lnTo>
                          <a:lnTo>
                            <a:pt x="1824" y="201"/>
                          </a:lnTo>
                          <a:lnTo>
                            <a:pt x="1824" y="201"/>
                          </a:lnTo>
                          <a:lnTo>
                            <a:pt x="1821" y="203"/>
                          </a:lnTo>
                          <a:lnTo>
                            <a:pt x="1821" y="208"/>
                          </a:lnTo>
                          <a:lnTo>
                            <a:pt x="1823" y="212"/>
                          </a:lnTo>
                          <a:lnTo>
                            <a:pt x="1824" y="215"/>
                          </a:lnTo>
                          <a:lnTo>
                            <a:pt x="1826" y="215"/>
                          </a:lnTo>
                          <a:lnTo>
                            <a:pt x="1826" y="217"/>
                          </a:lnTo>
                          <a:lnTo>
                            <a:pt x="1830" y="217"/>
                          </a:lnTo>
                          <a:lnTo>
                            <a:pt x="1830" y="215"/>
                          </a:lnTo>
                          <a:lnTo>
                            <a:pt x="1831" y="215"/>
                          </a:lnTo>
                          <a:lnTo>
                            <a:pt x="1831" y="215"/>
                          </a:lnTo>
                          <a:lnTo>
                            <a:pt x="1831" y="213"/>
                          </a:lnTo>
                          <a:lnTo>
                            <a:pt x="1830" y="213"/>
                          </a:lnTo>
                          <a:lnTo>
                            <a:pt x="1830" y="210"/>
                          </a:lnTo>
                          <a:lnTo>
                            <a:pt x="1830" y="206"/>
                          </a:lnTo>
                          <a:lnTo>
                            <a:pt x="1831" y="205"/>
                          </a:lnTo>
                          <a:lnTo>
                            <a:pt x="1833" y="203"/>
                          </a:lnTo>
                          <a:lnTo>
                            <a:pt x="1835" y="201"/>
                          </a:lnTo>
                          <a:lnTo>
                            <a:pt x="1835" y="198"/>
                          </a:lnTo>
                          <a:close/>
                          <a:moveTo>
                            <a:pt x="1804" y="201"/>
                          </a:moveTo>
                          <a:lnTo>
                            <a:pt x="1804" y="203"/>
                          </a:lnTo>
                          <a:lnTo>
                            <a:pt x="1805" y="203"/>
                          </a:lnTo>
                          <a:lnTo>
                            <a:pt x="1805" y="205"/>
                          </a:lnTo>
                          <a:lnTo>
                            <a:pt x="1809" y="205"/>
                          </a:lnTo>
                          <a:lnTo>
                            <a:pt x="1811" y="205"/>
                          </a:lnTo>
                          <a:lnTo>
                            <a:pt x="1812" y="201"/>
                          </a:lnTo>
                          <a:lnTo>
                            <a:pt x="1811" y="201"/>
                          </a:lnTo>
                          <a:lnTo>
                            <a:pt x="1809" y="199"/>
                          </a:lnTo>
                          <a:lnTo>
                            <a:pt x="1809" y="196"/>
                          </a:lnTo>
                          <a:lnTo>
                            <a:pt x="1811" y="196"/>
                          </a:lnTo>
                          <a:lnTo>
                            <a:pt x="1811" y="196"/>
                          </a:lnTo>
                          <a:lnTo>
                            <a:pt x="1797" y="196"/>
                          </a:lnTo>
                          <a:lnTo>
                            <a:pt x="1797" y="192"/>
                          </a:lnTo>
                          <a:lnTo>
                            <a:pt x="1793" y="192"/>
                          </a:lnTo>
                          <a:lnTo>
                            <a:pt x="1793" y="196"/>
                          </a:lnTo>
                          <a:lnTo>
                            <a:pt x="1790" y="196"/>
                          </a:lnTo>
                          <a:lnTo>
                            <a:pt x="1790" y="192"/>
                          </a:lnTo>
                          <a:lnTo>
                            <a:pt x="1784" y="192"/>
                          </a:lnTo>
                          <a:lnTo>
                            <a:pt x="1786" y="187"/>
                          </a:lnTo>
                          <a:lnTo>
                            <a:pt x="1788" y="184"/>
                          </a:lnTo>
                          <a:lnTo>
                            <a:pt x="1784" y="184"/>
                          </a:lnTo>
                          <a:lnTo>
                            <a:pt x="1784" y="184"/>
                          </a:lnTo>
                          <a:lnTo>
                            <a:pt x="1784" y="185"/>
                          </a:lnTo>
                          <a:lnTo>
                            <a:pt x="1784" y="185"/>
                          </a:lnTo>
                          <a:lnTo>
                            <a:pt x="1784" y="187"/>
                          </a:lnTo>
                          <a:lnTo>
                            <a:pt x="1781" y="189"/>
                          </a:lnTo>
                          <a:lnTo>
                            <a:pt x="1781" y="191"/>
                          </a:lnTo>
                          <a:lnTo>
                            <a:pt x="1781" y="191"/>
                          </a:lnTo>
                          <a:lnTo>
                            <a:pt x="1781" y="194"/>
                          </a:lnTo>
                          <a:lnTo>
                            <a:pt x="1786" y="194"/>
                          </a:lnTo>
                          <a:lnTo>
                            <a:pt x="1788" y="198"/>
                          </a:lnTo>
                          <a:lnTo>
                            <a:pt x="1790" y="199"/>
                          </a:lnTo>
                          <a:lnTo>
                            <a:pt x="1793" y="199"/>
                          </a:lnTo>
                          <a:lnTo>
                            <a:pt x="1797" y="201"/>
                          </a:lnTo>
                          <a:lnTo>
                            <a:pt x="1800" y="201"/>
                          </a:lnTo>
                          <a:lnTo>
                            <a:pt x="1800" y="198"/>
                          </a:lnTo>
                          <a:lnTo>
                            <a:pt x="1805" y="198"/>
                          </a:lnTo>
                          <a:lnTo>
                            <a:pt x="1805" y="198"/>
                          </a:lnTo>
                          <a:lnTo>
                            <a:pt x="1805" y="198"/>
                          </a:lnTo>
                          <a:lnTo>
                            <a:pt x="1805" y="199"/>
                          </a:lnTo>
                          <a:lnTo>
                            <a:pt x="1805" y="199"/>
                          </a:lnTo>
                          <a:lnTo>
                            <a:pt x="1804" y="201"/>
                          </a:lnTo>
                          <a:close/>
                          <a:moveTo>
                            <a:pt x="4870" y="196"/>
                          </a:moveTo>
                          <a:lnTo>
                            <a:pt x="4870" y="196"/>
                          </a:lnTo>
                          <a:lnTo>
                            <a:pt x="4872" y="196"/>
                          </a:lnTo>
                          <a:lnTo>
                            <a:pt x="4874" y="192"/>
                          </a:lnTo>
                          <a:lnTo>
                            <a:pt x="4877" y="191"/>
                          </a:lnTo>
                          <a:lnTo>
                            <a:pt x="4877" y="187"/>
                          </a:lnTo>
                          <a:lnTo>
                            <a:pt x="4874" y="189"/>
                          </a:lnTo>
                          <a:lnTo>
                            <a:pt x="4872" y="192"/>
                          </a:lnTo>
                          <a:lnTo>
                            <a:pt x="4870" y="196"/>
                          </a:lnTo>
                          <a:close/>
                          <a:moveTo>
                            <a:pt x="4870" y="198"/>
                          </a:moveTo>
                          <a:lnTo>
                            <a:pt x="4870" y="196"/>
                          </a:lnTo>
                          <a:lnTo>
                            <a:pt x="4869" y="196"/>
                          </a:lnTo>
                          <a:lnTo>
                            <a:pt x="4869" y="198"/>
                          </a:lnTo>
                          <a:lnTo>
                            <a:pt x="4869" y="198"/>
                          </a:lnTo>
                          <a:lnTo>
                            <a:pt x="4870" y="198"/>
                          </a:lnTo>
                          <a:close/>
                          <a:moveTo>
                            <a:pt x="1851" y="208"/>
                          </a:moveTo>
                          <a:lnTo>
                            <a:pt x="1851" y="206"/>
                          </a:lnTo>
                          <a:lnTo>
                            <a:pt x="1851" y="206"/>
                          </a:lnTo>
                          <a:lnTo>
                            <a:pt x="1851" y="205"/>
                          </a:lnTo>
                          <a:lnTo>
                            <a:pt x="1849" y="205"/>
                          </a:lnTo>
                          <a:lnTo>
                            <a:pt x="1849" y="206"/>
                          </a:lnTo>
                          <a:lnTo>
                            <a:pt x="1849" y="206"/>
                          </a:lnTo>
                          <a:lnTo>
                            <a:pt x="1849" y="206"/>
                          </a:lnTo>
                          <a:lnTo>
                            <a:pt x="1847" y="205"/>
                          </a:lnTo>
                          <a:lnTo>
                            <a:pt x="1847" y="205"/>
                          </a:lnTo>
                          <a:lnTo>
                            <a:pt x="1847" y="205"/>
                          </a:lnTo>
                          <a:lnTo>
                            <a:pt x="1847" y="205"/>
                          </a:lnTo>
                          <a:lnTo>
                            <a:pt x="1851" y="203"/>
                          </a:lnTo>
                          <a:lnTo>
                            <a:pt x="1851" y="199"/>
                          </a:lnTo>
                          <a:lnTo>
                            <a:pt x="1847" y="199"/>
                          </a:lnTo>
                          <a:lnTo>
                            <a:pt x="1847" y="198"/>
                          </a:lnTo>
                          <a:lnTo>
                            <a:pt x="1847" y="198"/>
                          </a:lnTo>
                          <a:lnTo>
                            <a:pt x="1847" y="198"/>
                          </a:lnTo>
                          <a:lnTo>
                            <a:pt x="1845" y="201"/>
                          </a:lnTo>
                          <a:lnTo>
                            <a:pt x="1842" y="201"/>
                          </a:lnTo>
                          <a:lnTo>
                            <a:pt x="1840" y="201"/>
                          </a:lnTo>
                          <a:lnTo>
                            <a:pt x="1840" y="201"/>
                          </a:lnTo>
                          <a:lnTo>
                            <a:pt x="1838" y="203"/>
                          </a:lnTo>
                          <a:lnTo>
                            <a:pt x="1837" y="206"/>
                          </a:lnTo>
                          <a:lnTo>
                            <a:pt x="1838" y="206"/>
                          </a:lnTo>
                          <a:lnTo>
                            <a:pt x="1838" y="210"/>
                          </a:lnTo>
                          <a:lnTo>
                            <a:pt x="1837" y="210"/>
                          </a:lnTo>
                          <a:lnTo>
                            <a:pt x="1837" y="213"/>
                          </a:lnTo>
                          <a:lnTo>
                            <a:pt x="1835" y="213"/>
                          </a:lnTo>
                          <a:lnTo>
                            <a:pt x="1835" y="215"/>
                          </a:lnTo>
                          <a:lnTo>
                            <a:pt x="1838" y="215"/>
                          </a:lnTo>
                          <a:lnTo>
                            <a:pt x="1842" y="213"/>
                          </a:lnTo>
                          <a:lnTo>
                            <a:pt x="1845" y="213"/>
                          </a:lnTo>
                          <a:lnTo>
                            <a:pt x="1845" y="210"/>
                          </a:lnTo>
                          <a:lnTo>
                            <a:pt x="1845" y="208"/>
                          </a:lnTo>
                          <a:lnTo>
                            <a:pt x="1847" y="208"/>
                          </a:lnTo>
                          <a:lnTo>
                            <a:pt x="1851" y="208"/>
                          </a:lnTo>
                          <a:close/>
                          <a:moveTo>
                            <a:pt x="1505" y="208"/>
                          </a:moveTo>
                          <a:lnTo>
                            <a:pt x="1505" y="206"/>
                          </a:lnTo>
                          <a:lnTo>
                            <a:pt x="1503" y="206"/>
                          </a:lnTo>
                          <a:lnTo>
                            <a:pt x="1505" y="206"/>
                          </a:lnTo>
                          <a:lnTo>
                            <a:pt x="1505" y="206"/>
                          </a:lnTo>
                          <a:lnTo>
                            <a:pt x="1505" y="208"/>
                          </a:lnTo>
                          <a:close/>
                          <a:moveTo>
                            <a:pt x="3570" y="208"/>
                          </a:moveTo>
                          <a:lnTo>
                            <a:pt x="3573" y="208"/>
                          </a:lnTo>
                          <a:lnTo>
                            <a:pt x="3573" y="208"/>
                          </a:lnTo>
                          <a:lnTo>
                            <a:pt x="3570" y="206"/>
                          </a:lnTo>
                          <a:lnTo>
                            <a:pt x="3570" y="208"/>
                          </a:lnTo>
                          <a:close/>
                          <a:moveTo>
                            <a:pt x="4841" y="217"/>
                          </a:moveTo>
                          <a:lnTo>
                            <a:pt x="4839" y="220"/>
                          </a:lnTo>
                          <a:lnTo>
                            <a:pt x="4841" y="220"/>
                          </a:lnTo>
                          <a:lnTo>
                            <a:pt x="4841" y="222"/>
                          </a:lnTo>
                          <a:lnTo>
                            <a:pt x="4846" y="219"/>
                          </a:lnTo>
                          <a:lnTo>
                            <a:pt x="4849" y="217"/>
                          </a:lnTo>
                          <a:lnTo>
                            <a:pt x="4849" y="217"/>
                          </a:lnTo>
                          <a:lnTo>
                            <a:pt x="4851" y="210"/>
                          </a:lnTo>
                          <a:lnTo>
                            <a:pt x="4851" y="210"/>
                          </a:lnTo>
                          <a:lnTo>
                            <a:pt x="4851" y="206"/>
                          </a:lnTo>
                          <a:lnTo>
                            <a:pt x="4849" y="208"/>
                          </a:lnTo>
                          <a:lnTo>
                            <a:pt x="4849" y="210"/>
                          </a:lnTo>
                          <a:lnTo>
                            <a:pt x="4848" y="210"/>
                          </a:lnTo>
                          <a:lnTo>
                            <a:pt x="4848" y="210"/>
                          </a:lnTo>
                          <a:lnTo>
                            <a:pt x="4846" y="210"/>
                          </a:lnTo>
                          <a:lnTo>
                            <a:pt x="4844" y="210"/>
                          </a:lnTo>
                          <a:lnTo>
                            <a:pt x="4842" y="212"/>
                          </a:lnTo>
                          <a:lnTo>
                            <a:pt x="4844" y="213"/>
                          </a:lnTo>
                          <a:lnTo>
                            <a:pt x="4842" y="217"/>
                          </a:lnTo>
                          <a:lnTo>
                            <a:pt x="4841" y="217"/>
                          </a:lnTo>
                          <a:close/>
                          <a:moveTo>
                            <a:pt x="1530" y="217"/>
                          </a:moveTo>
                          <a:lnTo>
                            <a:pt x="1530" y="215"/>
                          </a:lnTo>
                          <a:lnTo>
                            <a:pt x="1530" y="215"/>
                          </a:lnTo>
                          <a:lnTo>
                            <a:pt x="1530" y="215"/>
                          </a:lnTo>
                          <a:lnTo>
                            <a:pt x="1530" y="213"/>
                          </a:lnTo>
                          <a:lnTo>
                            <a:pt x="1526" y="212"/>
                          </a:lnTo>
                          <a:lnTo>
                            <a:pt x="1523" y="210"/>
                          </a:lnTo>
                          <a:lnTo>
                            <a:pt x="1517" y="210"/>
                          </a:lnTo>
                          <a:lnTo>
                            <a:pt x="1512" y="208"/>
                          </a:lnTo>
                          <a:lnTo>
                            <a:pt x="1514" y="210"/>
                          </a:lnTo>
                          <a:lnTo>
                            <a:pt x="1516" y="212"/>
                          </a:lnTo>
                          <a:lnTo>
                            <a:pt x="1519" y="213"/>
                          </a:lnTo>
                          <a:lnTo>
                            <a:pt x="1523" y="215"/>
                          </a:lnTo>
                          <a:lnTo>
                            <a:pt x="1526" y="215"/>
                          </a:lnTo>
                          <a:lnTo>
                            <a:pt x="1530" y="217"/>
                          </a:lnTo>
                          <a:close/>
                          <a:moveTo>
                            <a:pt x="1463" y="210"/>
                          </a:moveTo>
                          <a:lnTo>
                            <a:pt x="1463" y="210"/>
                          </a:lnTo>
                          <a:lnTo>
                            <a:pt x="1463" y="210"/>
                          </a:lnTo>
                          <a:lnTo>
                            <a:pt x="1463" y="210"/>
                          </a:lnTo>
                          <a:lnTo>
                            <a:pt x="1461" y="212"/>
                          </a:lnTo>
                          <a:lnTo>
                            <a:pt x="1461" y="212"/>
                          </a:lnTo>
                          <a:lnTo>
                            <a:pt x="1461" y="213"/>
                          </a:lnTo>
                          <a:lnTo>
                            <a:pt x="1463" y="213"/>
                          </a:lnTo>
                          <a:lnTo>
                            <a:pt x="1463" y="213"/>
                          </a:lnTo>
                          <a:lnTo>
                            <a:pt x="1463" y="213"/>
                          </a:lnTo>
                          <a:lnTo>
                            <a:pt x="1465" y="213"/>
                          </a:lnTo>
                          <a:lnTo>
                            <a:pt x="1465" y="212"/>
                          </a:lnTo>
                          <a:lnTo>
                            <a:pt x="1465" y="212"/>
                          </a:lnTo>
                          <a:lnTo>
                            <a:pt x="1463" y="210"/>
                          </a:lnTo>
                          <a:close/>
                          <a:moveTo>
                            <a:pt x="4699" y="280"/>
                          </a:moveTo>
                          <a:lnTo>
                            <a:pt x="4699" y="285"/>
                          </a:lnTo>
                          <a:lnTo>
                            <a:pt x="4701" y="288"/>
                          </a:lnTo>
                          <a:lnTo>
                            <a:pt x="4704" y="290"/>
                          </a:lnTo>
                          <a:lnTo>
                            <a:pt x="4704" y="301"/>
                          </a:lnTo>
                          <a:lnTo>
                            <a:pt x="4708" y="301"/>
                          </a:lnTo>
                          <a:lnTo>
                            <a:pt x="4708" y="301"/>
                          </a:lnTo>
                          <a:lnTo>
                            <a:pt x="4711" y="299"/>
                          </a:lnTo>
                          <a:lnTo>
                            <a:pt x="4713" y="297"/>
                          </a:lnTo>
                          <a:lnTo>
                            <a:pt x="4720" y="297"/>
                          </a:lnTo>
                          <a:lnTo>
                            <a:pt x="4720" y="295"/>
                          </a:lnTo>
                          <a:lnTo>
                            <a:pt x="4720" y="295"/>
                          </a:lnTo>
                          <a:lnTo>
                            <a:pt x="4720" y="295"/>
                          </a:lnTo>
                          <a:lnTo>
                            <a:pt x="4720" y="294"/>
                          </a:lnTo>
                          <a:lnTo>
                            <a:pt x="4718" y="294"/>
                          </a:lnTo>
                          <a:lnTo>
                            <a:pt x="4717" y="292"/>
                          </a:lnTo>
                          <a:lnTo>
                            <a:pt x="4715" y="292"/>
                          </a:lnTo>
                          <a:lnTo>
                            <a:pt x="4715" y="290"/>
                          </a:lnTo>
                          <a:lnTo>
                            <a:pt x="4710" y="288"/>
                          </a:lnTo>
                          <a:lnTo>
                            <a:pt x="4710" y="283"/>
                          </a:lnTo>
                          <a:lnTo>
                            <a:pt x="4713" y="283"/>
                          </a:lnTo>
                          <a:lnTo>
                            <a:pt x="4713" y="281"/>
                          </a:lnTo>
                          <a:lnTo>
                            <a:pt x="4715" y="281"/>
                          </a:lnTo>
                          <a:lnTo>
                            <a:pt x="4717" y="281"/>
                          </a:lnTo>
                          <a:lnTo>
                            <a:pt x="4718" y="283"/>
                          </a:lnTo>
                          <a:lnTo>
                            <a:pt x="4718" y="283"/>
                          </a:lnTo>
                          <a:lnTo>
                            <a:pt x="4720" y="283"/>
                          </a:lnTo>
                          <a:lnTo>
                            <a:pt x="4720" y="283"/>
                          </a:lnTo>
                          <a:lnTo>
                            <a:pt x="4722" y="281"/>
                          </a:lnTo>
                          <a:lnTo>
                            <a:pt x="4724" y="280"/>
                          </a:lnTo>
                          <a:lnTo>
                            <a:pt x="4729" y="281"/>
                          </a:lnTo>
                          <a:lnTo>
                            <a:pt x="4731" y="285"/>
                          </a:lnTo>
                          <a:lnTo>
                            <a:pt x="4732" y="287"/>
                          </a:lnTo>
                          <a:lnTo>
                            <a:pt x="4732" y="288"/>
                          </a:lnTo>
                          <a:lnTo>
                            <a:pt x="4734" y="290"/>
                          </a:lnTo>
                          <a:lnTo>
                            <a:pt x="4734" y="290"/>
                          </a:lnTo>
                          <a:lnTo>
                            <a:pt x="4734" y="290"/>
                          </a:lnTo>
                          <a:lnTo>
                            <a:pt x="4748" y="290"/>
                          </a:lnTo>
                          <a:lnTo>
                            <a:pt x="4753" y="276"/>
                          </a:lnTo>
                          <a:lnTo>
                            <a:pt x="4762" y="273"/>
                          </a:lnTo>
                          <a:lnTo>
                            <a:pt x="4764" y="273"/>
                          </a:lnTo>
                          <a:lnTo>
                            <a:pt x="4767" y="273"/>
                          </a:lnTo>
                          <a:lnTo>
                            <a:pt x="4767" y="274"/>
                          </a:lnTo>
                          <a:lnTo>
                            <a:pt x="4771" y="276"/>
                          </a:lnTo>
                          <a:lnTo>
                            <a:pt x="4771" y="273"/>
                          </a:lnTo>
                          <a:lnTo>
                            <a:pt x="4774" y="273"/>
                          </a:lnTo>
                          <a:lnTo>
                            <a:pt x="4778" y="271"/>
                          </a:lnTo>
                          <a:lnTo>
                            <a:pt x="4780" y="271"/>
                          </a:lnTo>
                          <a:lnTo>
                            <a:pt x="4783" y="271"/>
                          </a:lnTo>
                          <a:lnTo>
                            <a:pt x="4783" y="267"/>
                          </a:lnTo>
                          <a:lnTo>
                            <a:pt x="4781" y="267"/>
                          </a:lnTo>
                          <a:lnTo>
                            <a:pt x="4780" y="267"/>
                          </a:lnTo>
                          <a:lnTo>
                            <a:pt x="4780" y="264"/>
                          </a:lnTo>
                          <a:lnTo>
                            <a:pt x="4780" y="264"/>
                          </a:lnTo>
                          <a:lnTo>
                            <a:pt x="4778" y="264"/>
                          </a:lnTo>
                          <a:lnTo>
                            <a:pt x="4778" y="262"/>
                          </a:lnTo>
                          <a:lnTo>
                            <a:pt x="4776" y="262"/>
                          </a:lnTo>
                          <a:lnTo>
                            <a:pt x="4778" y="260"/>
                          </a:lnTo>
                          <a:lnTo>
                            <a:pt x="4778" y="259"/>
                          </a:lnTo>
                          <a:lnTo>
                            <a:pt x="4780" y="255"/>
                          </a:lnTo>
                          <a:lnTo>
                            <a:pt x="4776" y="255"/>
                          </a:lnTo>
                          <a:lnTo>
                            <a:pt x="4773" y="257"/>
                          </a:lnTo>
                          <a:lnTo>
                            <a:pt x="4771" y="257"/>
                          </a:lnTo>
                          <a:lnTo>
                            <a:pt x="4769" y="255"/>
                          </a:lnTo>
                          <a:lnTo>
                            <a:pt x="4767" y="255"/>
                          </a:lnTo>
                          <a:lnTo>
                            <a:pt x="4766" y="253"/>
                          </a:lnTo>
                          <a:lnTo>
                            <a:pt x="4766" y="252"/>
                          </a:lnTo>
                          <a:lnTo>
                            <a:pt x="4764" y="250"/>
                          </a:lnTo>
                          <a:lnTo>
                            <a:pt x="4764" y="250"/>
                          </a:lnTo>
                          <a:lnTo>
                            <a:pt x="4762" y="250"/>
                          </a:lnTo>
                          <a:lnTo>
                            <a:pt x="4760" y="250"/>
                          </a:lnTo>
                          <a:lnTo>
                            <a:pt x="4757" y="252"/>
                          </a:lnTo>
                          <a:lnTo>
                            <a:pt x="4757" y="252"/>
                          </a:lnTo>
                          <a:lnTo>
                            <a:pt x="4748" y="250"/>
                          </a:lnTo>
                          <a:lnTo>
                            <a:pt x="4746" y="245"/>
                          </a:lnTo>
                          <a:lnTo>
                            <a:pt x="4743" y="241"/>
                          </a:lnTo>
                          <a:lnTo>
                            <a:pt x="4741" y="236"/>
                          </a:lnTo>
                          <a:lnTo>
                            <a:pt x="4739" y="231"/>
                          </a:lnTo>
                          <a:lnTo>
                            <a:pt x="4738" y="231"/>
                          </a:lnTo>
                          <a:lnTo>
                            <a:pt x="4738" y="231"/>
                          </a:lnTo>
                          <a:lnTo>
                            <a:pt x="4736" y="229"/>
                          </a:lnTo>
                          <a:lnTo>
                            <a:pt x="4734" y="229"/>
                          </a:lnTo>
                          <a:lnTo>
                            <a:pt x="4732" y="222"/>
                          </a:lnTo>
                          <a:lnTo>
                            <a:pt x="4731" y="222"/>
                          </a:lnTo>
                          <a:lnTo>
                            <a:pt x="4729" y="222"/>
                          </a:lnTo>
                          <a:lnTo>
                            <a:pt x="4729" y="220"/>
                          </a:lnTo>
                          <a:lnTo>
                            <a:pt x="4729" y="220"/>
                          </a:lnTo>
                          <a:lnTo>
                            <a:pt x="4722" y="222"/>
                          </a:lnTo>
                          <a:lnTo>
                            <a:pt x="4722" y="226"/>
                          </a:lnTo>
                          <a:lnTo>
                            <a:pt x="4722" y="226"/>
                          </a:lnTo>
                          <a:lnTo>
                            <a:pt x="4724" y="231"/>
                          </a:lnTo>
                          <a:lnTo>
                            <a:pt x="4727" y="234"/>
                          </a:lnTo>
                          <a:lnTo>
                            <a:pt x="4729" y="236"/>
                          </a:lnTo>
                          <a:lnTo>
                            <a:pt x="4729" y="239"/>
                          </a:lnTo>
                          <a:lnTo>
                            <a:pt x="4727" y="241"/>
                          </a:lnTo>
                          <a:lnTo>
                            <a:pt x="4725" y="245"/>
                          </a:lnTo>
                          <a:lnTo>
                            <a:pt x="4725" y="253"/>
                          </a:lnTo>
                          <a:lnTo>
                            <a:pt x="4722" y="257"/>
                          </a:lnTo>
                          <a:lnTo>
                            <a:pt x="4722" y="271"/>
                          </a:lnTo>
                          <a:lnTo>
                            <a:pt x="4720" y="271"/>
                          </a:lnTo>
                          <a:lnTo>
                            <a:pt x="4717" y="271"/>
                          </a:lnTo>
                          <a:lnTo>
                            <a:pt x="4715" y="271"/>
                          </a:lnTo>
                          <a:lnTo>
                            <a:pt x="4713" y="269"/>
                          </a:lnTo>
                          <a:lnTo>
                            <a:pt x="4711" y="267"/>
                          </a:lnTo>
                          <a:lnTo>
                            <a:pt x="4708" y="267"/>
                          </a:lnTo>
                          <a:lnTo>
                            <a:pt x="4708" y="266"/>
                          </a:lnTo>
                          <a:lnTo>
                            <a:pt x="4706" y="266"/>
                          </a:lnTo>
                          <a:lnTo>
                            <a:pt x="4706" y="267"/>
                          </a:lnTo>
                          <a:lnTo>
                            <a:pt x="4704" y="267"/>
                          </a:lnTo>
                          <a:lnTo>
                            <a:pt x="4704" y="267"/>
                          </a:lnTo>
                          <a:lnTo>
                            <a:pt x="4708" y="269"/>
                          </a:lnTo>
                          <a:lnTo>
                            <a:pt x="4706" y="276"/>
                          </a:lnTo>
                          <a:lnTo>
                            <a:pt x="4703" y="276"/>
                          </a:lnTo>
                          <a:lnTo>
                            <a:pt x="4703" y="276"/>
                          </a:lnTo>
                          <a:lnTo>
                            <a:pt x="4701" y="278"/>
                          </a:lnTo>
                          <a:lnTo>
                            <a:pt x="4699" y="280"/>
                          </a:lnTo>
                          <a:close/>
                          <a:moveTo>
                            <a:pt x="4827" y="220"/>
                          </a:moveTo>
                          <a:lnTo>
                            <a:pt x="4823" y="231"/>
                          </a:lnTo>
                          <a:lnTo>
                            <a:pt x="4823" y="231"/>
                          </a:lnTo>
                          <a:lnTo>
                            <a:pt x="4821" y="231"/>
                          </a:lnTo>
                          <a:lnTo>
                            <a:pt x="4821" y="231"/>
                          </a:lnTo>
                          <a:lnTo>
                            <a:pt x="4820" y="229"/>
                          </a:lnTo>
                          <a:lnTo>
                            <a:pt x="4818" y="229"/>
                          </a:lnTo>
                          <a:lnTo>
                            <a:pt x="4816" y="229"/>
                          </a:lnTo>
                          <a:lnTo>
                            <a:pt x="4816" y="231"/>
                          </a:lnTo>
                          <a:lnTo>
                            <a:pt x="4816" y="231"/>
                          </a:lnTo>
                          <a:lnTo>
                            <a:pt x="4816" y="233"/>
                          </a:lnTo>
                          <a:lnTo>
                            <a:pt x="4813" y="233"/>
                          </a:lnTo>
                          <a:lnTo>
                            <a:pt x="4809" y="238"/>
                          </a:lnTo>
                          <a:lnTo>
                            <a:pt x="4806" y="238"/>
                          </a:lnTo>
                          <a:lnTo>
                            <a:pt x="4806" y="241"/>
                          </a:lnTo>
                          <a:lnTo>
                            <a:pt x="4806" y="241"/>
                          </a:lnTo>
                          <a:lnTo>
                            <a:pt x="4806" y="241"/>
                          </a:lnTo>
                          <a:lnTo>
                            <a:pt x="4804" y="241"/>
                          </a:lnTo>
                          <a:lnTo>
                            <a:pt x="4804" y="241"/>
                          </a:lnTo>
                          <a:lnTo>
                            <a:pt x="4804" y="243"/>
                          </a:lnTo>
                          <a:lnTo>
                            <a:pt x="4804" y="243"/>
                          </a:lnTo>
                          <a:lnTo>
                            <a:pt x="4806" y="243"/>
                          </a:lnTo>
                          <a:lnTo>
                            <a:pt x="4806" y="243"/>
                          </a:lnTo>
                          <a:lnTo>
                            <a:pt x="4806" y="243"/>
                          </a:lnTo>
                          <a:lnTo>
                            <a:pt x="4809" y="241"/>
                          </a:lnTo>
                          <a:lnTo>
                            <a:pt x="4813" y="239"/>
                          </a:lnTo>
                          <a:lnTo>
                            <a:pt x="4816" y="238"/>
                          </a:lnTo>
                          <a:lnTo>
                            <a:pt x="4818" y="238"/>
                          </a:lnTo>
                          <a:lnTo>
                            <a:pt x="4820" y="234"/>
                          </a:lnTo>
                          <a:lnTo>
                            <a:pt x="4825" y="234"/>
                          </a:lnTo>
                          <a:lnTo>
                            <a:pt x="4825" y="233"/>
                          </a:lnTo>
                          <a:lnTo>
                            <a:pt x="4827" y="231"/>
                          </a:lnTo>
                          <a:lnTo>
                            <a:pt x="4828" y="229"/>
                          </a:lnTo>
                          <a:lnTo>
                            <a:pt x="4830" y="227"/>
                          </a:lnTo>
                          <a:lnTo>
                            <a:pt x="4830" y="220"/>
                          </a:lnTo>
                          <a:lnTo>
                            <a:pt x="4828" y="220"/>
                          </a:lnTo>
                          <a:lnTo>
                            <a:pt x="4828" y="220"/>
                          </a:lnTo>
                          <a:lnTo>
                            <a:pt x="4827" y="220"/>
                          </a:lnTo>
                          <a:close/>
                          <a:moveTo>
                            <a:pt x="1535" y="222"/>
                          </a:moveTo>
                          <a:lnTo>
                            <a:pt x="1533" y="222"/>
                          </a:lnTo>
                          <a:lnTo>
                            <a:pt x="1533" y="226"/>
                          </a:lnTo>
                          <a:lnTo>
                            <a:pt x="1535" y="226"/>
                          </a:lnTo>
                          <a:lnTo>
                            <a:pt x="1535" y="222"/>
                          </a:lnTo>
                          <a:close/>
                          <a:moveTo>
                            <a:pt x="1824" y="222"/>
                          </a:moveTo>
                          <a:lnTo>
                            <a:pt x="1823" y="222"/>
                          </a:lnTo>
                          <a:lnTo>
                            <a:pt x="1823" y="224"/>
                          </a:lnTo>
                          <a:lnTo>
                            <a:pt x="1824" y="224"/>
                          </a:lnTo>
                          <a:lnTo>
                            <a:pt x="1824" y="222"/>
                          </a:lnTo>
                          <a:close/>
                          <a:moveTo>
                            <a:pt x="4785" y="262"/>
                          </a:moveTo>
                          <a:lnTo>
                            <a:pt x="4787" y="260"/>
                          </a:lnTo>
                          <a:lnTo>
                            <a:pt x="4788" y="259"/>
                          </a:lnTo>
                          <a:lnTo>
                            <a:pt x="4788" y="257"/>
                          </a:lnTo>
                          <a:lnTo>
                            <a:pt x="4790" y="255"/>
                          </a:lnTo>
                          <a:lnTo>
                            <a:pt x="4792" y="253"/>
                          </a:lnTo>
                          <a:lnTo>
                            <a:pt x="4794" y="252"/>
                          </a:lnTo>
                          <a:lnTo>
                            <a:pt x="4797" y="250"/>
                          </a:lnTo>
                          <a:lnTo>
                            <a:pt x="4797" y="246"/>
                          </a:lnTo>
                          <a:lnTo>
                            <a:pt x="4794" y="246"/>
                          </a:lnTo>
                          <a:lnTo>
                            <a:pt x="4792" y="248"/>
                          </a:lnTo>
                          <a:lnTo>
                            <a:pt x="4790" y="250"/>
                          </a:lnTo>
                          <a:lnTo>
                            <a:pt x="4788" y="253"/>
                          </a:lnTo>
                          <a:lnTo>
                            <a:pt x="4787" y="257"/>
                          </a:lnTo>
                          <a:lnTo>
                            <a:pt x="4785" y="259"/>
                          </a:lnTo>
                          <a:lnTo>
                            <a:pt x="4785" y="262"/>
                          </a:lnTo>
                          <a:close/>
                          <a:moveTo>
                            <a:pt x="4800" y="262"/>
                          </a:moveTo>
                          <a:lnTo>
                            <a:pt x="4800" y="262"/>
                          </a:lnTo>
                          <a:lnTo>
                            <a:pt x="4802" y="262"/>
                          </a:lnTo>
                          <a:lnTo>
                            <a:pt x="4802" y="262"/>
                          </a:lnTo>
                          <a:lnTo>
                            <a:pt x="4804" y="262"/>
                          </a:lnTo>
                          <a:lnTo>
                            <a:pt x="4804" y="262"/>
                          </a:lnTo>
                          <a:lnTo>
                            <a:pt x="4804" y="260"/>
                          </a:lnTo>
                          <a:lnTo>
                            <a:pt x="4800" y="259"/>
                          </a:lnTo>
                          <a:lnTo>
                            <a:pt x="4800" y="260"/>
                          </a:lnTo>
                          <a:lnTo>
                            <a:pt x="4800" y="260"/>
                          </a:lnTo>
                          <a:lnTo>
                            <a:pt x="4800" y="262"/>
                          </a:lnTo>
                          <a:close/>
                          <a:moveTo>
                            <a:pt x="2832" y="304"/>
                          </a:moveTo>
                          <a:lnTo>
                            <a:pt x="2833" y="306"/>
                          </a:lnTo>
                          <a:lnTo>
                            <a:pt x="2833" y="306"/>
                          </a:lnTo>
                          <a:lnTo>
                            <a:pt x="2835" y="306"/>
                          </a:lnTo>
                          <a:lnTo>
                            <a:pt x="2839" y="297"/>
                          </a:lnTo>
                          <a:lnTo>
                            <a:pt x="2839" y="288"/>
                          </a:lnTo>
                          <a:lnTo>
                            <a:pt x="2839" y="288"/>
                          </a:lnTo>
                          <a:lnTo>
                            <a:pt x="2840" y="288"/>
                          </a:lnTo>
                          <a:lnTo>
                            <a:pt x="2840" y="285"/>
                          </a:lnTo>
                          <a:lnTo>
                            <a:pt x="2840" y="283"/>
                          </a:lnTo>
                          <a:lnTo>
                            <a:pt x="2839" y="283"/>
                          </a:lnTo>
                          <a:lnTo>
                            <a:pt x="2837" y="271"/>
                          </a:lnTo>
                          <a:lnTo>
                            <a:pt x="2835" y="271"/>
                          </a:lnTo>
                          <a:lnTo>
                            <a:pt x="2833" y="274"/>
                          </a:lnTo>
                          <a:lnTo>
                            <a:pt x="2830" y="278"/>
                          </a:lnTo>
                          <a:lnTo>
                            <a:pt x="2826" y="280"/>
                          </a:lnTo>
                          <a:lnTo>
                            <a:pt x="2823" y="281"/>
                          </a:lnTo>
                          <a:lnTo>
                            <a:pt x="2823" y="287"/>
                          </a:lnTo>
                          <a:lnTo>
                            <a:pt x="2823" y="287"/>
                          </a:lnTo>
                          <a:lnTo>
                            <a:pt x="2823" y="288"/>
                          </a:lnTo>
                          <a:lnTo>
                            <a:pt x="2823" y="288"/>
                          </a:lnTo>
                          <a:lnTo>
                            <a:pt x="2823" y="288"/>
                          </a:lnTo>
                          <a:lnTo>
                            <a:pt x="2825" y="292"/>
                          </a:lnTo>
                          <a:lnTo>
                            <a:pt x="2825" y="295"/>
                          </a:lnTo>
                          <a:lnTo>
                            <a:pt x="2823" y="297"/>
                          </a:lnTo>
                          <a:lnTo>
                            <a:pt x="2826" y="299"/>
                          </a:lnTo>
                          <a:lnTo>
                            <a:pt x="2828" y="301"/>
                          </a:lnTo>
                          <a:lnTo>
                            <a:pt x="2830" y="302"/>
                          </a:lnTo>
                          <a:lnTo>
                            <a:pt x="2832" y="304"/>
                          </a:lnTo>
                          <a:close/>
                          <a:moveTo>
                            <a:pt x="1704" y="287"/>
                          </a:moveTo>
                          <a:lnTo>
                            <a:pt x="1699" y="288"/>
                          </a:lnTo>
                          <a:lnTo>
                            <a:pt x="1699" y="290"/>
                          </a:lnTo>
                          <a:lnTo>
                            <a:pt x="1704" y="288"/>
                          </a:lnTo>
                          <a:lnTo>
                            <a:pt x="1704" y="287"/>
                          </a:lnTo>
                          <a:close/>
                          <a:moveTo>
                            <a:pt x="4717" y="306"/>
                          </a:moveTo>
                          <a:lnTo>
                            <a:pt x="4722" y="308"/>
                          </a:lnTo>
                          <a:lnTo>
                            <a:pt x="4722" y="304"/>
                          </a:lnTo>
                          <a:lnTo>
                            <a:pt x="4720" y="304"/>
                          </a:lnTo>
                          <a:lnTo>
                            <a:pt x="4718" y="304"/>
                          </a:lnTo>
                          <a:lnTo>
                            <a:pt x="4717" y="306"/>
                          </a:lnTo>
                          <a:close/>
                          <a:moveTo>
                            <a:pt x="1659" y="306"/>
                          </a:moveTo>
                          <a:lnTo>
                            <a:pt x="1659" y="308"/>
                          </a:lnTo>
                          <a:lnTo>
                            <a:pt x="1655" y="308"/>
                          </a:lnTo>
                          <a:lnTo>
                            <a:pt x="1655" y="309"/>
                          </a:lnTo>
                          <a:lnTo>
                            <a:pt x="1653" y="309"/>
                          </a:lnTo>
                          <a:lnTo>
                            <a:pt x="1653" y="309"/>
                          </a:lnTo>
                          <a:lnTo>
                            <a:pt x="1652" y="311"/>
                          </a:lnTo>
                          <a:lnTo>
                            <a:pt x="1650" y="311"/>
                          </a:lnTo>
                          <a:lnTo>
                            <a:pt x="1650" y="311"/>
                          </a:lnTo>
                          <a:lnTo>
                            <a:pt x="1648" y="313"/>
                          </a:lnTo>
                          <a:lnTo>
                            <a:pt x="1646" y="313"/>
                          </a:lnTo>
                          <a:lnTo>
                            <a:pt x="1646" y="316"/>
                          </a:lnTo>
                          <a:lnTo>
                            <a:pt x="1655" y="316"/>
                          </a:lnTo>
                          <a:lnTo>
                            <a:pt x="1655" y="315"/>
                          </a:lnTo>
                          <a:lnTo>
                            <a:pt x="1657" y="313"/>
                          </a:lnTo>
                          <a:lnTo>
                            <a:pt x="1660" y="313"/>
                          </a:lnTo>
                          <a:lnTo>
                            <a:pt x="1664" y="313"/>
                          </a:lnTo>
                          <a:lnTo>
                            <a:pt x="1666" y="313"/>
                          </a:lnTo>
                          <a:lnTo>
                            <a:pt x="1669" y="313"/>
                          </a:lnTo>
                          <a:lnTo>
                            <a:pt x="1671" y="311"/>
                          </a:lnTo>
                          <a:lnTo>
                            <a:pt x="1671" y="309"/>
                          </a:lnTo>
                          <a:lnTo>
                            <a:pt x="1673" y="309"/>
                          </a:lnTo>
                          <a:lnTo>
                            <a:pt x="1673" y="308"/>
                          </a:lnTo>
                          <a:lnTo>
                            <a:pt x="1674" y="308"/>
                          </a:lnTo>
                          <a:lnTo>
                            <a:pt x="1674" y="308"/>
                          </a:lnTo>
                          <a:lnTo>
                            <a:pt x="1674" y="306"/>
                          </a:lnTo>
                          <a:lnTo>
                            <a:pt x="1666" y="308"/>
                          </a:lnTo>
                          <a:lnTo>
                            <a:pt x="1666" y="306"/>
                          </a:lnTo>
                          <a:lnTo>
                            <a:pt x="1659" y="306"/>
                          </a:lnTo>
                          <a:close/>
                          <a:moveTo>
                            <a:pt x="4600" y="428"/>
                          </a:moveTo>
                          <a:lnTo>
                            <a:pt x="4600" y="432"/>
                          </a:lnTo>
                          <a:lnTo>
                            <a:pt x="4598" y="433"/>
                          </a:lnTo>
                          <a:lnTo>
                            <a:pt x="4598" y="433"/>
                          </a:lnTo>
                          <a:lnTo>
                            <a:pt x="4596" y="433"/>
                          </a:lnTo>
                          <a:lnTo>
                            <a:pt x="4593" y="435"/>
                          </a:lnTo>
                          <a:lnTo>
                            <a:pt x="4593" y="437"/>
                          </a:lnTo>
                          <a:lnTo>
                            <a:pt x="4591" y="440"/>
                          </a:lnTo>
                          <a:lnTo>
                            <a:pt x="4591" y="442"/>
                          </a:lnTo>
                          <a:lnTo>
                            <a:pt x="4577" y="447"/>
                          </a:lnTo>
                          <a:lnTo>
                            <a:pt x="4575" y="444"/>
                          </a:lnTo>
                          <a:lnTo>
                            <a:pt x="4575" y="444"/>
                          </a:lnTo>
                          <a:lnTo>
                            <a:pt x="4574" y="445"/>
                          </a:lnTo>
                          <a:lnTo>
                            <a:pt x="4574" y="445"/>
                          </a:lnTo>
                          <a:lnTo>
                            <a:pt x="4572" y="447"/>
                          </a:lnTo>
                          <a:lnTo>
                            <a:pt x="4572" y="447"/>
                          </a:lnTo>
                          <a:lnTo>
                            <a:pt x="4572" y="451"/>
                          </a:lnTo>
                          <a:lnTo>
                            <a:pt x="4588" y="451"/>
                          </a:lnTo>
                          <a:lnTo>
                            <a:pt x="4589" y="452"/>
                          </a:lnTo>
                          <a:lnTo>
                            <a:pt x="4589" y="452"/>
                          </a:lnTo>
                          <a:lnTo>
                            <a:pt x="4591" y="452"/>
                          </a:lnTo>
                          <a:lnTo>
                            <a:pt x="4595" y="447"/>
                          </a:lnTo>
                          <a:lnTo>
                            <a:pt x="4598" y="447"/>
                          </a:lnTo>
                          <a:lnTo>
                            <a:pt x="4600" y="447"/>
                          </a:lnTo>
                          <a:lnTo>
                            <a:pt x="4602" y="447"/>
                          </a:lnTo>
                          <a:lnTo>
                            <a:pt x="4602" y="447"/>
                          </a:lnTo>
                          <a:lnTo>
                            <a:pt x="4603" y="447"/>
                          </a:lnTo>
                          <a:lnTo>
                            <a:pt x="4603" y="445"/>
                          </a:lnTo>
                          <a:lnTo>
                            <a:pt x="4608" y="445"/>
                          </a:lnTo>
                          <a:lnTo>
                            <a:pt x="4610" y="444"/>
                          </a:lnTo>
                          <a:lnTo>
                            <a:pt x="4614" y="444"/>
                          </a:lnTo>
                          <a:lnTo>
                            <a:pt x="4614" y="442"/>
                          </a:lnTo>
                          <a:lnTo>
                            <a:pt x="4615" y="442"/>
                          </a:lnTo>
                          <a:lnTo>
                            <a:pt x="4615" y="444"/>
                          </a:lnTo>
                          <a:lnTo>
                            <a:pt x="4617" y="444"/>
                          </a:lnTo>
                          <a:lnTo>
                            <a:pt x="4617" y="442"/>
                          </a:lnTo>
                          <a:lnTo>
                            <a:pt x="4622" y="442"/>
                          </a:lnTo>
                          <a:lnTo>
                            <a:pt x="4622" y="440"/>
                          </a:lnTo>
                          <a:lnTo>
                            <a:pt x="4626" y="442"/>
                          </a:lnTo>
                          <a:lnTo>
                            <a:pt x="4626" y="442"/>
                          </a:lnTo>
                          <a:lnTo>
                            <a:pt x="4635" y="442"/>
                          </a:lnTo>
                          <a:lnTo>
                            <a:pt x="4633" y="445"/>
                          </a:lnTo>
                          <a:lnTo>
                            <a:pt x="4633" y="445"/>
                          </a:lnTo>
                          <a:lnTo>
                            <a:pt x="4631" y="445"/>
                          </a:lnTo>
                          <a:lnTo>
                            <a:pt x="4629" y="447"/>
                          </a:lnTo>
                          <a:lnTo>
                            <a:pt x="4629" y="447"/>
                          </a:lnTo>
                          <a:lnTo>
                            <a:pt x="4629" y="449"/>
                          </a:lnTo>
                          <a:lnTo>
                            <a:pt x="4629" y="451"/>
                          </a:lnTo>
                          <a:lnTo>
                            <a:pt x="4629" y="454"/>
                          </a:lnTo>
                          <a:lnTo>
                            <a:pt x="4629" y="454"/>
                          </a:lnTo>
                          <a:lnTo>
                            <a:pt x="4629" y="456"/>
                          </a:lnTo>
                          <a:lnTo>
                            <a:pt x="4633" y="459"/>
                          </a:lnTo>
                          <a:lnTo>
                            <a:pt x="4633" y="461"/>
                          </a:lnTo>
                          <a:lnTo>
                            <a:pt x="4633" y="461"/>
                          </a:lnTo>
                          <a:lnTo>
                            <a:pt x="4635" y="463"/>
                          </a:lnTo>
                          <a:lnTo>
                            <a:pt x="4638" y="463"/>
                          </a:lnTo>
                          <a:lnTo>
                            <a:pt x="4640" y="463"/>
                          </a:lnTo>
                          <a:lnTo>
                            <a:pt x="4642" y="461"/>
                          </a:lnTo>
                          <a:lnTo>
                            <a:pt x="4645" y="459"/>
                          </a:lnTo>
                          <a:lnTo>
                            <a:pt x="4647" y="458"/>
                          </a:lnTo>
                          <a:lnTo>
                            <a:pt x="4647" y="454"/>
                          </a:lnTo>
                          <a:lnTo>
                            <a:pt x="4650" y="454"/>
                          </a:lnTo>
                          <a:lnTo>
                            <a:pt x="4654" y="451"/>
                          </a:lnTo>
                          <a:lnTo>
                            <a:pt x="4656" y="451"/>
                          </a:lnTo>
                          <a:lnTo>
                            <a:pt x="4654" y="445"/>
                          </a:lnTo>
                          <a:lnTo>
                            <a:pt x="4652" y="444"/>
                          </a:lnTo>
                          <a:lnTo>
                            <a:pt x="4654" y="442"/>
                          </a:lnTo>
                          <a:lnTo>
                            <a:pt x="4657" y="442"/>
                          </a:lnTo>
                          <a:lnTo>
                            <a:pt x="4657" y="440"/>
                          </a:lnTo>
                          <a:lnTo>
                            <a:pt x="4664" y="442"/>
                          </a:lnTo>
                          <a:lnTo>
                            <a:pt x="4664" y="444"/>
                          </a:lnTo>
                          <a:lnTo>
                            <a:pt x="4663" y="444"/>
                          </a:lnTo>
                          <a:lnTo>
                            <a:pt x="4661" y="444"/>
                          </a:lnTo>
                          <a:lnTo>
                            <a:pt x="4663" y="447"/>
                          </a:lnTo>
                          <a:lnTo>
                            <a:pt x="4664" y="447"/>
                          </a:lnTo>
                          <a:lnTo>
                            <a:pt x="4666" y="445"/>
                          </a:lnTo>
                          <a:lnTo>
                            <a:pt x="4668" y="445"/>
                          </a:lnTo>
                          <a:lnTo>
                            <a:pt x="4668" y="444"/>
                          </a:lnTo>
                          <a:lnTo>
                            <a:pt x="4670" y="442"/>
                          </a:lnTo>
                          <a:lnTo>
                            <a:pt x="4670" y="442"/>
                          </a:lnTo>
                          <a:lnTo>
                            <a:pt x="4670" y="444"/>
                          </a:lnTo>
                          <a:lnTo>
                            <a:pt x="4671" y="444"/>
                          </a:lnTo>
                          <a:lnTo>
                            <a:pt x="4673" y="445"/>
                          </a:lnTo>
                          <a:lnTo>
                            <a:pt x="4677" y="444"/>
                          </a:lnTo>
                          <a:lnTo>
                            <a:pt x="4678" y="444"/>
                          </a:lnTo>
                          <a:lnTo>
                            <a:pt x="4678" y="442"/>
                          </a:lnTo>
                          <a:lnTo>
                            <a:pt x="4682" y="440"/>
                          </a:lnTo>
                          <a:lnTo>
                            <a:pt x="4682" y="440"/>
                          </a:lnTo>
                          <a:lnTo>
                            <a:pt x="4684" y="439"/>
                          </a:lnTo>
                          <a:lnTo>
                            <a:pt x="4687" y="439"/>
                          </a:lnTo>
                          <a:lnTo>
                            <a:pt x="4687" y="445"/>
                          </a:lnTo>
                          <a:lnTo>
                            <a:pt x="4687" y="445"/>
                          </a:lnTo>
                          <a:lnTo>
                            <a:pt x="4689" y="447"/>
                          </a:lnTo>
                          <a:lnTo>
                            <a:pt x="4689" y="447"/>
                          </a:lnTo>
                          <a:lnTo>
                            <a:pt x="4689" y="447"/>
                          </a:lnTo>
                          <a:lnTo>
                            <a:pt x="4691" y="444"/>
                          </a:lnTo>
                          <a:lnTo>
                            <a:pt x="4692" y="440"/>
                          </a:lnTo>
                          <a:lnTo>
                            <a:pt x="4692" y="435"/>
                          </a:lnTo>
                          <a:lnTo>
                            <a:pt x="4692" y="435"/>
                          </a:lnTo>
                          <a:lnTo>
                            <a:pt x="4692" y="435"/>
                          </a:lnTo>
                          <a:lnTo>
                            <a:pt x="4692" y="433"/>
                          </a:lnTo>
                          <a:lnTo>
                            <a:pt x="4696" y="433"/>
                          </a:lnTo>
                          <a:lnTo>
                            <a:pt x="4696" y="435"/>
                          </a:lnTo>
                          <a:lnTo>
                            <a:pt x="4698" y="435"/>
                          </a:lnTo>
                          <a:lnTo>
                            <a:pt x="4699" y="435"/>
                          </a:lnTo>
                          <a:lnTo>
                            <a:pt x="4699" y="433"/>
                          </a:lnTo>
                          <a:lnTo>
                            <a:pt x="4699" y="433"/>
                          </a:lnTo>
                          <a:lnTo>
                            <a:pt x="4699" y="428"/>
                          </a:lnTo>
                          <a:lnTo>
                            <a:pt x="4699" y="428"/>
                          </a:lnTo>
                          <a:lnTo>
                            <a:pt x="4701" y="421"/>
                          </a:lnTo>
                          <a:lnTo>
                            <a:pt x="4703" y="421"/>
                          </a:lnTo>
                          <a:lnTo>
                            <a:pt x="4704" y="421"/>
                          </a:lnTo>
                          <a:lnTo>
                            <a:pt x="4704" y="421"/>
                          </a:lnTo>
                          <a:lnTo>
                            <a:pt x="4704" y="421"/>
                          </a:lnTo>
                          <a:lnTo>
                            <a:pt x="4706" y="421"/>
                          </a:lnTo>
                          <a:lnTo>
                            <a:pt x="4706" y="425"/>
                          </a:lnTo>
                          <a:lnTo>
                            <a:pt x="4704" y="425"/>
                          </a:lnTo>
                          <a:lnTo>
                            <a:pt x="4704" y="426"/>
                          </a:lnTo>
                          <a:lnTo>
                            <a:pt x="4703" y="426"/>
                          </a:lnTo>
                          <a:lnTo>
                            <a:pt x="4701" y="430"/>
                          </a:lnTo>
                          <a:lnTo>
                            <a:pt x="4703" y="435"/>
                          </a:lnTo>
                          <a:lnTo>
                            <a:pt x="4703" y="439"/>
                          </a:lnTo>
                          <a:lnTo>
                            <a:pt x="4706" y="437"/>
                          </a:lnTo>
                          <a:lnTo>
                            <a:pt x="4708" y="433"/>
                          </a:lnTo>
                          <a:lnTo>
                            <a:pt x="4710" y="432"/>
                          </a:lnTo>
                          <a:lnTo>
                            <a:pt x="4711" y="428"/>
                          </a:lnTo>
                          <a:lnTo>
                            <a:pt x="4713" y="425"/>
                          </a:lnTo>
                          <a:lnTo>
                            <a:pt x="4715" y="423"/>
                          </a:lnTo>
                          <a:lnTo>
                            <a:pt x="4715" y="421"/>
                          </a:lnTo>
                          <a:lnTo>
                            <a:pt x="4713" y="419"/>
                          </a:lnTo>
                          <a:lnTo>
                            <a:pt x="4710" y="418"/>
                          </a:lnTo>
                          <a:lnTo>
                            <a:pt x="4708" y="418"/>
                          </a:lnTo>
                          <a:lnTo>
                            <a:pt x="4708" y="416"/>
                          </a:lnTo>
                          <a:lnTo>
                            <a:pt x="4711" y="414"/>
                          </a:lnTo>
                          <a:lnTo>
                            <a:pt x="4711" y="409"/>
                          </a:lnTo>
                          <a:lnTo>
                            <a:pt x="4710" y="409"/>
                          </a:lnTo>
                          <a:lnTo>
                            <a:pt x="4710" y="404"/>
                          </a:lnTo>
                          <a:lnTo>
                            <a:pt x="4710" y="404"/>
                          </a:lnTo>
                          <a:lnTo>
                            <a:pt x="4710" y="402"/>
                          </a:lnTo>
                          <a:lnTo>
                            <a:pt x="4710" y="402"/>
                          </a:lnTo>
                          <a:lnTo>
                            <a:pt x="4710" y="400"/>
                          </a:lnTo>
                          <a:lnTo>
                            <a:pt x="4711" y="400"/>
                          </a:lnTo>
                          <a:lnTo>
                            <a:pt x="4711" y="397"/>
                          </a:lnTo>
                          <a:lnTo>
                            <a:pt x="4713" y="397"/>
                          </a:lnTo>
                          <a:lnTo>
                            <a:pt x="4713" y="393"/>
                          </a:lnTo>
                          <a:lnTo>
                            <a:pt x="4713" y="393"/>
                          </a:lnTo>
                          <a:lnTo>
                            <a:pt x="4713" y="388"/>
                          </a:lnTo>
                          <a:lnTo>
                            <a:pt x="4715" y="388"/>
                          </a:lnTo>
                          <a:lnTo>
                            <a:pt x="4715" y="386"/>
                          </a:lnTo>
                          <a:lnTo>
                            <a:pt x="4713" y="384"/>
                          </a:lnTo>
                          <a:lnTo>
                            <a:pt x="4713" y="377"/>
                          </a:lnTo>
                          <a:lnTo>
                            <a:pt x="4715" y="370"/>
                          </a:lnTo>
                          <a:lnTo>
                            <a:pt x="4715" y="365"/>
                          </a:lnTo>
                          <a:lnTo>
                            <a:pt x="4722" y="365"/>
                          </a:lnTo>
                          <a:lnTo>
                            <a:pt x="4722" y="363"/>
                          </a:lnTo>
                          <a:lnTo>
                            <a:pt x="4722" y="362"/>
                          </a:lnTo>
                          <a:lnTo>
                            <a:pt x="4722" y="360"/>
                          </a:lnTo>
                          <a:lnTo>
                            <a:pt x="4722" y="358"/>
                          </a:lnTo>
                          <a:lnTo>
                            <a:pt x="4725" y="358"/>
                          </a:lnTo>
                          <a:lnTo>
                            <a:pt x="4725" y="355"/>
                          </a:lnTo>
                          <a:lnTo>
                            <a:pt x="4725" y="353"/>
                          </a:lnTo>
                          <a:lnTo>
                            <a:pt x="4727" y="351"/>
                          </a:lnTo>
                          <a:lnTo>
                            <a:pt x="4729" y="349"/>
                          </a:lnTo>
                          <a:lnTo>
                            <a:pt x="4729" y="348"/>
                          </a:lnTo>
                          <a:lnTo>
                            <a:pt x="4729" y="348"/>
                          </a:lnTo>
                          <a:lnTo>
                            <a:pt x="4729" y="330"/>
                          </a:lnTo>
                          <a:lnTo>
                            <a:pt x="4725" y="329"/>
                          </a:lnTo>
                          <a:lnTo>
                            <a:pt x="4725" y="327"/>
                          </a:lnTo>
                          <a:lnTo>
                            <a:pt x="4725" y="327"/>
                          </a:lnTo>
                          <a:lnTo>
                            <a:pt x="4725" y="325"/>
                          </a:lnTo>
                          <a:lnTo>
                            <a:pt x="4724" y="325"/>
                          </a:lnTo>
                          <a:lnTo>
                            <a:pt x="4724" y="322"/>
                          </a:lnTo>
                          <a:lnTo>
                            <a:pt x="4722" y="318"/>
                          </a:lnTo>
                          <a:lnTo>
                            <a:pt x="4720" y="316"/>
                          </a:lnTo>
                          <a:lnTo>
                            <a:pt x="4720" y="316"/>
                          </a:lnTo>
                          <a:lnTo>
                            <a:pt x="4713" y="315"/>
                          </a:lnTo>
                          <a:lnTo>
                            <a:pt x="4713" y="313"/>
                          </a:lnTo>
                          <a:lnTo>
                            <a:pt x="4711" y="313"/>
                          </a:lnTo>
                          <a:lnTo>
                            <a:pt x="4713" y="311"/>
                          </a:lnTo>
                          <a:lnTo>
                            <a:pt x="4711" y="309"/>
                          </a:lnTo>
                          <a:lnTo>
                            <a:pt x="4710" y="309"/>
                          </a:lnTo>
                          <a:lnTo>
                            <a:pt x="4710" y="308"/>
                          </a:lnTo>
                          <a:lnTo>
                            <a:pt x="4710" y="308"/>
                          </a:lnTo>
                          <a:lnTo>
                            <a:pt x="4708" y="309"/>
                          </a:lnTo>
                          <a:lnTo>
                            <a:pt x="4706" y="309"/>
                          </a:lnTo>
                          <a:lnTo>
                            <a:pt x="4706" y="313"/>
                          </a:lnTo>
                          <a:lnTo>
                            <a:pt x="4706" y="316"/>
                          </a:lnTo>
                          <a:lnTo>
                            <a:pt x="4704" y="318"/>
                          </a:lnTo>
                          <a:lnTo>
                            <a:pt x="4704" y="320"/>
                          </a:lnTo>
                          <a:lnTo>
                            <a:pt x="4701" y="320"/>
                          </a:lnTo>
                          <a:lnTo>
                            <a:pt x="4699" y="325"/>
                          </a:lnTo>
                          <a:lnTo>
                            <a:pt x="4701" y="325"/>
                          </a:lnTo>
                          <a:lnTo>
                            <a:pt x="4701" y="330"/>
                          </a:lnTo>
                          <a:lnTo>
                            <a:pt x="4701" y="334"/>
                          </a:lnTo>
                          <a:lnTo>
                            <a:pt x="4699" y="336"/>
                          </a:lnTo>
                          <a:lnTo>
                            <a:pt x="4696" y="337"/>
                          </a:lnTo>
                          <a:lnTo>
                            <a:pt x="4696" y="339"/>
                          </a:lnTo>
                          <a:lnTo>
                            <a:pt x="4698" y="339"/>
                          </a:lnTo>
                          <a:lnTo>
                            <a:pt x="4698" y="339"/>
                          </a:lnTo>
                          <a:lnTo>
                            <a:pt x="4699" y="339"/>
                          </a:lnTo>
                          <a:lnTo>
                            <a:pt x="4703" y="337"/>
                          </a:lnTo>
                          <a:lnTo>
                            <a:pt x="4703" y="341"/>
                          </a:lnTo>
                          <a:lnTo>
                            <a:pt x="4703" y="344"/>
                          </a:lnTo>
                          <a:lnTo>
                            <a:pt x="4701" y="348"/>
                          </a:lnTo>
                          <a:lnTo>
                            <a:pt x="4699" y="348"/>
                          </a:lnTo>
                          <a:lnTo>
                            <a:pt x="4699" y="351"/>
                          </a:lnTo>
                          <a:lnTo>
                            <a:pt x="4699" y="351"/>
                          </a:lnTo>
                          <a:lnTo>
                            <a:pt x="4698" y="360"/>
                          </a:lnTo>
                          <a:lnTo>
                            <a:pt x="4694" y="362"/>
                          </a:lnTo>
                          <a:lnTo>
                            <a:pt x="4694" y="365"/>
                          </a:lnTo>
                          <a:lnTo>
                            <a:pt x="4692" y="365"/>
                          </a:lnTo>
                          <a:lnTo>
                            <a:pt x="4692" y="367"/>
                          </a:lnTo>
                          <a:lnTo>
                            <a:pt x="4692" y="367"/>
                          </a:lnTo>
                          <a:lnTo>
                            <a:pt x="4692" y="369"/>
                          </a:lnTo>
                          <a:lnTo>
                            <a:pt x="4685" y="376"/>
                          </a:lnTo>
                          <a:lnTo>
                            <a:pt x="4685" y="377"/>
                          </a:lnTo>
                          <a:lnTo>
                            <a:pt x="4677" y="383"/>
                          </a:lnTo>
                          <a:lnTo>
                            <a:pt x="4677" y="388"/>
                          </a:lnTo>
                          <a:lnTo>
                            <a:pt x="4677" y="388"/>
                          </a:lnTo>
                          <a:lnTo>
                            <a:pt x="4677" y="390"/>
                          </a:lnTo>
                          <a:lnTo>
                            <a:pt x="4675" y="391"/>
                          </a:lnTo>
                          <a:lnTo>
                            <a:pt x="4673" y="393"/>
                          </a:lnTo>
                          <a:lnTo>
                            <a:pt x="4668" y="393"/>
                          </a:lnTo>
                          <a:lnTo>
                            <a:pt x="4668" y="395"/>
                          </a:lnTo>
                          <a:lnTo>
                            <a:pt x="4664" y="397"/>
                          </a:lnTo>
                          <a:lnTo>
                            <a:pt x="4664" y="397"/>
                          </a:lnTo>
                          <a:lnTo>
                            <a:pt x="4663" y="397"/>
                          </a:lnTo>
                          <a:lnTo>
                            <a:pt x="4663" y="400"/>
                          </a:lnTo>
                          <a:lnTo>
                            <a:pt x="4659" y="400"/>
                          </a:lnTo>
                          <a:lnTo>
                            <a:pt x="4659" y="402"/>
                          </a:lnTo>
                          <a:lnTo>
                            <a:pt x="4659" y="402"/>
                          </a:lnTo>
                          <a:lnTo>
                            <a:pt x="4657" y="402"/>
                          </a:lnTo>
                          <a:lnTo>
                            <a:pt x="4656" y="400"/>
                          </a:lnTo>
                          <a:lnTo>
                            <a:pt x="4656" y="400"/>
                          </a:lnTo>
                          <a:lnTo>
                            <a:pt x="4654" y="400"/>
                          </a:lnTo>
                          <a:lnTo>
                            <a:pt x="4654" y="397"/>
                          </a:lnTo>
                          <a:lnTo>
                            <a:pt x="4654" y="397"/>
                          </a:lnTo>
                          <a:lnTo>
                            <a:pt x="4654" y="393"/>
                          </a:lnTo>
                          <a:lnTo>
                            <a:pt x="4656" y="391"/>
                          </a:lnTo>
                          <a:lnTo>
                            <a:pt x="4657" y="390"/>
                          </a:lnTo>
                          <a:lnTo>
                            <a:pt x="4659" y="386"/>
                          </a:lnTo>
                          <a:lnTo>
                            <a:pt x="4661" y="384"/>
                          </a:lnTo>
                          <a:lnTo>
                            <a:pt x="4657" y="386"/>
                          </a:lnTo>
                          <a:lnTo>
                            <a:pt x="4656" y="388"/>
                          </a:lnTo>
                          <a:lnTo>
                            <a:pt x="4652" y="390"/>
                          </a:lnTo>
                          <a:lnTo>
                            <a:pt x="4650" y="391"/>
                          </a:lnTo>
                          <a:lnTo>
                            <a:pt x="4650" y="402"/>
                          </a:lnTo>
                          <a:lnTo>
                            <a:pt x="4649" y="402"/>
                          </a:lnTo>
                          <a:lnTo>
                            <a:pt x="4647" y="405"/>
                          </a:lnTo>
                          <a:lnTo>
                            <a:pt x="4647" y="405"/>
                          </a:lnTo>
                          <a:lnTo>
                            <a:pt x="4645" y="412"/>
                          </a:lnTo>
                          <a:lnTo>
                            <a:pt x="4643" y="412"/>
                          </a:lnTo>
                          <a:lnTo>
                            <a:pt x="4643" y="419"/>
                          </a:lnTo>
                          <a:lnTo>
                            <a:pt x="4645" y="419"/>
                          </a:lnTo>
                          <a:lnTo>
                            <a:pt x="4645" y="421"/>
                          </a:lnTo>
                          <a:lnTo>
                            <a:pt x="4640" y="423"/>
                          </a:lnTo>
                          <a:lnTo>
                            <a:pt x="4638" y="426"/>
                          </a:lnTo>
                          <a:lnTo>
                            <a:pt x="4636" y="426"/>
                          </a:lnTo>
                          <a:lnTo>
                            <a:pt x="4633" y="426"/>
                          </a:lnTo>
                          <a:lnTo>
                            <a:pt x="4631" y="425"/>
                          </a:lnTo>
                          <a:lnTo>
                            <a:pt x="4631" y="423"/>
                          </a:lnTo>
                          <a:lnTo>
                            <a:pt x="4628" y="423"/>
                          </a:lnTo>
                          <a:lnTo>
                            <a:pt x="4626" y="423"/>
                          </a:lnTo>
                          <a:lnTo>
                            <a:pt x="4624" y="423"/>
                          </a:lnTo>
                          <a:lnTo>
                            <a:pt x="4621" y="423"/>
                          </a:lnTo>
                          <a:lnTo>
                            <a:pt x="4619" y="426"/>
                          </a:lnTo>
                          <a:lnTo>
                            <a:pt x="4612" y="426"/>
                          </a:lnTo>
                          <a:lnTo>
                            <a:pt x="4612" y="428"/>
                          </a:lnTo>
                          <a:lnTo>
                            <a:pt x="4610" y="430"/>
                          </a:lnTo>
                          <a:lnTo>
                            <a:pt x="4608" y="430"/>
                          </a:lnTo>
                          <a:lnTo>
                            <a:pt x="4605" y="432"/>
                          </a:lnTo>
                          <a:lnTo>
                            <a:pt x="4605" y="426"/>
                          </a:lnTo>
                          <a:lnTo>
                            <a:pt x="4603" y="426"/>
                          </a:lnTo>
                          <a:lnTo>
                            <a:pt x="4602" y="428"/>
                          </a:lnTo>
                          <a:lnTo>
                            <a:pt x="4600" y="428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1" name="Freeform 15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415232" y="3255978"/>
                      <a:ext cx="6372941" cy="1242749"/>
                    </a:xfrm>
                    <a:custGeom>
                      <a:avLst/>
                      <a:gdLst>
                        <a:gd name="T0" fmla="*/ 1437 w 4156"/>
                        <a:gd name="T1" fmla="*/ 18 h 830"/>
                        <a:gd name="T2" fmla="*/ 1346 w 4156"/>
                        <a:gd name="T3" fmla="*/ 27 h 830"/>
                        <a:gd name="T4" fmla="*/ 2055 w 4156"/>
                        <a:gd name="T5" fmla="*/ 32 h 830"/>
                        <a:gd name="T6" fmla="*/ 1674 w 4156"/>
                        <a:gd name="T7" fmla="*/ 44 h 830"/>
                        <a:gd name="T8" fmla="*/ 1477 w 4156"/>
                        <a:gd name="T9" fmla="*/ 72 h 830"/>
                        <a:gd name="T10" fmla="*/ 1486 w 4156"/>
                        <a:gd name="T11" fmla="*/ 65 h 830"/>
                        <a:gd name="T12" fmla="*/ 1688 w 4156"/>
                        <a:gd name="T13" fmla="*/ 91 h 830"/>
                        <a:gd name="T14" fmla="*/ 1784 w 4156"/>
                        <a:gd name="T15" fmla="*/ 121 h 830"/>
                        <a:gd name="T16" fmla="*/ 1664 w 4156"/>
                        <a:gd name="T17" fmla="*/ 126 h 830"/>
                        <a:gd name="T18" fmla="*/ 3201 w 4156"/>
                        <a:gd name="T19" fmla="*/ 119 h 830"/>
                        <a:gd name="T20" fmla="*/ 3188 w 4156"/>
                        <a:gd name="T21" fmla="*/ 159 h 830"/>
                        <a:gd name="T22" fmla="*/ 3151 w 4156"/>
                        <a:gd name="T23" fmla="*/ 161 h 830"/>
                        <a:gd name="T24" fmla="*/ 3160 w 4156"/>
                        <a:gd name="T25" fmla="*/ 196 h 830"/>
                        <a:gd name="T26" fmla="*/ 3175 w 4156"/>
                        <a:gd name="T27" fmla="*/ 150 h 830"/>
                        <a:gd name="T28" fmla="*/ 3167 w 4156"/>
                        <a:gd name="T29" fmla="*/ 210 h 830"/>
                        <a:gd name="T30" fmla="*/ 1046 w 4156"/>
                        <a:gd name="T31" fmla="*/ 245 h 830"/>
                        <a:gd name="T32" fmla="*/ 3142 w 4156"/>
                        <a:gd name="T33" fmla="*/ 250 h 830"/>
                        <a:gd name="T34" fmla="*/ 3123 w 4156"/>
                        <a:gd name="T35" fmla="*/ 280 h 830"/>
                        <a:gd name="T36" fmla="*/ 3027 w 4156"/>
                        <a:gd name="T37" fmla="*/ 316 h 830"/>
                        <a:gd name="T38" fmla="*/ 231 w 4156"/>
                        <a:gd name="T39" fmla="*/ 393 h 830"/>
                        <a:gd name="T40" fmla="*/ 177 w 4156"/>
                        <a:gd name="T41" fmla="*/ 360 h 830"/>
                        <a:gd name="T42" fmla="*/ 103 w 4156"/>
                        <a:gd name="T43" fmla="*/ 341 h 830"/>
                        <a:gd name="T44" fmla="*/ 138 w 4156"/>
                        <a:gd name="T45" fmla="*/ 356 h 830"/>
                        <a:gd name="T46" fmla="*/ 109 w 4156"/>
                        <a:gd name="T47" fmla="*/ 360 h 830"/>
                        <a:gd name="T48" fmla="*/ 294 w 4156"/>
                        <a:gd name="T49" fmla="*/ 407 h 830"/>
                        <a:gd name="T50" fmla="*/ 260 w 4156"/>
                        <a:gd name="T51" fmla="*/ 421 h 830"/>
                        <a:gd name="T52" fmla="*/ 273 w 4156"/>
                        <a:gd name="T53" fmla="*/ 435 h 830"/>
                        <a:gd name="T54" fmla="*/ 2873 w 4156"/>
                        <a:gd name="T55" fmla="*/ 437 h 830"/>
                        <a:gd name="T56" fmla="*/ 2847 w 4156"/>
                        <a:gd name="T57" fmla="*/ 425 h 830"/>
                        <a:gd name="T58" fmla="*/ 178 w 4156"/>
                        <a:gd name="T59" fmla="*/ 433 h 830"/>
                        <a:gd name="T60" fmla="*/ 3006 w 4156"/>
                        <a:gd name="T61" fmla="*/ 493 h 830"/>
                        <a:gd name="T62" fmla="*/ 3044 w 4156"/>
                        <a:gd name="T63" fmla="*/ 524 h 830"/>
                        <a:gd name="T64" fmla="*/ 3050 w 4156"/>
                        <a:gd name="T65" fmla="*/ 510 h 830"/>
                        <a:gd name="T66" fmla="*/ 3036 w 4156"/>
                        <a:gd name="T67" fmla="*/ 465 h 830"/>
                        <a:gd name="T68" fmla="*/ 3015 w 4156"/>
                        <a:gd name="T69" fmla="*/ 435 h 830"/>
                        <a:gd name="T70" fmla="*/ 416 w 4156"/>
                        <a:gd name="T71" fmla="*/ 468 h 830"/>
                        <a:gd name="T72" fmla="*/ 2629 w 4156"/>
                        <a:gd name="T73" fmla="*/ 521 h 830"/>
                        <a:gd name="T74" fmla="*/ 438 w 4156"/>
                        <a:gd name="T75" fmla="*/ 529 h 830"/>
                        <a:gd name="T76" fmla="*/ 3088 w 4156"/>
                        <a:gd name="T77" fmla="*/ 564 h 830"/>
                        <a:gd name="T78" fmla="*/ 2062 w 4156"/>
                        <a:gd name="T79" fmla="*/ 545 h 830"/>
                        <a:gd name="T80" fmla="*/ 3065 w 4156"/>
                        <a:gd name="T81" fmla="*/ 555 h 830"/>
                        <a:gd name="T82" fmla="*/ 3085 w 4156"/>
                        <a:gd name="T83" fmla="*/ 575 h 830"/>
                        <a:gd name="T84" fmla="*/ 2971 w 4156"/>
                        <a:gd name="T85" fmla="*/ 603 h 830"/>
                        <a:gd name="T86" fmla="*/ 3001 w 4156"/>
                        <a:gd name="T87" fmla="*/ 562 h 830"/>
                        <a:gd name="T88" fmla="*/ 3055 w 4156"/>
                        <a:gd name="T89" fmla="*/ 587 h 830"/>
                        <a:gd name="T90" fmla="*/ 3037 w 4156"/>
                        <a:gd name="T91" fmla="*/ 589 h 830"/>
                        <a:gd name="T92" fmla="*/ 2622 w 4156"/>
                        <a:gd name="T93" fmla="*/ 576 h 830"/>
                        <a:gd name="T94" fmla="*/ 2456 w 4156"/>
                        <a:gd name="T95" fmla="*/ 622 h 830"/>
                        <a:gd name="T96" fmla="*/ 2428 w 4156"/>
                        <a:gd name="T97" fmla="*/ 622 h 830"/>
                        <a:gd name="T98" fmla="*/ 3079 w 4156"/>
                        <a:gd name="T99" fmla="*/ 606 h 830"/>
                        <a:gd name="T100" fmla="*/ 3037 w 4156"/>
                        <a:gd name="T101" fmla="*/ 639 h 830"/>
                        <a:gd name="T102" fmla="*/ 3076 w 4156"/>
                        <a:gd name="T103" fmla="*/ 660 h 830"/>
                        <a:gd name="T104" fmla="*/ 3093 w 4156"/>
                        <a:gd name="T105" fmla="*/ 634 h 830"/>
                        <a:gd name="T106" fmla="*/ 145 w 4156"/>
                        <a:gd name="T107" fmla="*/ 627 h 830"/>
                        <a:gd name="T108" fmla="*/ 2856 w 4156"/>
                        <a:gd name="T109" fmla="*/ 777 h 830"/>
                        <a:gd name="T110" fmla="*/ 2912 w 4156"/>
                        <a:gd name="T111" fmla="*/ 824 h 830"/>
                        <a:gd name="T112" fmla="*/ 2966 w 4156"/>
                        <a:gd name="T113" fmla="*/ 807 h 830"/>
                        <a:gd name="T114" fmla="*/ 2989 w 4156"/>
                        <a:gd name="T115" fmla="*/ 749 h 830"/>
                        <a:gd name="T116" fmla="*/ 2983 w 4156"/>
                        <a:gd name="T117" fmla="*/ 688 h 830"/>
                        <a:gd name="T118" fmla="*/ 2978 w 4156"/>
                        <a:gd name="T119" fmla="*/ 646 h 830"/>
                        <a:gd name="T120" fmla="*/ 2950 w 4156"/>
                        <a:gd name="T121" fmla="*/ 672 h 830"/>
                        <a:gd name="T122" fmla="*/ 2893 w 4156"/>
                        <a:gd name="T123" fmla="*/ 716 h 830"/>
                        <a:gd name="T124" fmla="*/ 2851 w 4156"/>
                        <a:gd name="T125" fmla="*/ 751 h 8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156" h="830">
                          <a:moveTo>
                            <a:pt x="3201" y="124"/>
                          </a:moveTo>
                          <a:lnTo>
                            <a:pt x="3203" y="126"/>
                          </a:lnTo>
                          <a:lnTo>
                            <a:pt x="3201" y="126"/>
                          </a:lnTo>
                          <a:lnTo>
                            <a:pt x="3201" y="130"/>
                          </a:lnTo>
                          <a:lnTo>
                            <a:pt x="3198" y="130"/>
                          </a:lnTo>
                          <a:lnTo>
                            <a:pt x="3198" y="128"/>
                          </a:lnTo>
                          <a:lnTo>
                            <a:pt x="3198" y="128"/>
                          </a:lnTo>
                          <a:lnTo>
                            <a:pt x="3198" y="124"/>
                          </a:lnTo>
                          <a:lnTo>
                            <a:pt x="3198" y="124"/>
                          </a:lnTo>
                          <a:lnTo>
                            <a:pt x="3198" y="124"/>
                          </a:lnTo>
                          <a:lnTo>
                            <a:pt x="3201" y="124"/>
                          </a:lnTo>
                          <a:close/>
                          <a:moveTo>
                            <a:pt x="1412" y="14"/>
                          </a:moveTo>
                          <a:lnTo>
                            <a:pt x="1416" y="16"/>
                          </a:lnTo>
                          <a:lnTo>
                            <a:pt x="1416" y="18"/>
                          </a:lnTo>
                          <a:lnTo>
                            <a:pt x="1416" y="18"/>
                          </a:lnTo>
                          <a:lnTo>
                            <a:pt x="1418" y="37"/>
                          </a:lnTo>
                          <a:lnTo>
                            <a:pt x="1419" y="37"/>
                          </a:lnTo>
                          <a:lnTo>
                            <a:pt x="1419" y="40"/>
                          </a:lnTo>
                          <a:lnTo>
                            <a:pt x="1419" y="40"/>
                          </a:lnTo>
                          <a:lnTo>
                            <a:pt x="1421" y="44"/>
                          </a:lnTo>
                          <a:lnTo>
                            <a:pt x="1425" y="44"/>
                          </a:lnTo>
                          <a:lnTo>
                            <a:pt x="1425" y="46"/>
                          </a:lnTo>
                          <a:lnTo>
                            <a:pt x="1426" y="44"/>
                          </a:lnTo>
                          <a:lnTo>
                            <a:pt x="1428" y="44"/>
                          </a:lnTo>
                          <a:lnTo>
                            <a:pt x="1428" y="42"/>
                          </a:lnTo>
                          <a:lnTo>
                            <a:pt x="1432" y="42"/>
                          </a:lnTo>
                          <a:lnTo>
                            <a:pt x="1432" y="40"/>
                          </a:lnTo>
                          <a:lnTo>
                            <a:pt x="1433" y="37"/>
                          </a:lnTo>
                          <a:lnTo>
                            <a:pt x="1435" y="33"/>
                          </a:lnTo>
                          <a:lnTo>
                            <a:pt x="1435" y="28"/>
                          </a:lnTo>
                          <a:lnTo>
                            <a:pt x="1435" y="25"/>
                          </a:lnTo>
                          <a:lnTo>
                            <a:pt x="1435" y="20"/>
                          </a:lnTo>
                          <a:lnTo>
                            <a:pt x="1437" y="18"/>
                          </a:lnTo>
                          <a:lnTo>
                            <a:pt x="1437" y="14"/>
                          </a:lnTo>
                          <a:lnTo>
                            <a:pt x="1437" y="11"/>
                          </a:lnTo>
                          <a:lnTo>
                            <a:pt x="1435" y="9"/>
                          </a:lnTo>
                          <a:lnTo>
                            <a:pt x="1433" y="7"/>
                          </a:lnTo>
                          <a:lnTo>
                            <a:pt x="1432" y="6"/>
                          </a:lnTo>
                          <a:lnTo>
                            <a:pt x="1432" y="4"/>
                          </a:lnTo>
                          <a:lnTo>
                            <a:pt x="1432" y="2"/>
                          </a:lnTo>
                          <a:lnTo>
                            <a:pt x="1432" y="2"/>
                          </a:lnTo>
                          <a:lnTo>
                            <a:pt x="1428" y="0"/>
                          </a:lnTo>
                          <a:lnTo>
                            <a:pt x="1428" y="0"/>
                          </a:lnTo>
                          <a:lnTo>
                            <a:pt x="1426" y="0"/>
                          </a:lnTo>
                          <a:lnTo>
                            <a:pt x="1426" y="0"/>
                          </a:lnTo>
                          <a:lnTo>
                            <a:pt x="1425" y="2"/>
                          </a:lnTo>
                          <a:lnTo>
                            <a:pt x="1425" y="4"/>
                          </a:lnTo>
                          <a:lnTo>
                            <a:pt x="1421" y="4"/>
                          </a:lnTo>
                          <a:lnTo>
                            <a:pt x="1421" y="6"/>
                          </a:lnTo>
                          <a:lnTo>
                            <a:pt x="1419" y="6"/>
                          </a:lnTo>
                          <a:lnTo>
                            <a:pt x="1416" y="9"/>
                          </a:lnTo>
                          <a:lnTo>
                            <a:pt x="1412" y="9"/>
                          </a:lnTo>
                          <a:lnTo>
                            <a:pt x="1414" y="13"/>
                          </a:lnTo>
                          <a:lnTo>
                            <a:pt x="1414" y="13"/>
                          </a:lnTo>
                          <a:lnTo>
                            <a:pt x="1412" y="13"/>
                          </a:lnTo>
                          <a:lnTo>
                            <a:pt x="1412" y="14"/>
                          </a:lnTo>
                          <a:close/>
                          <a:moveTo>
                            <a:pt x="1341" y="37"/>
                          </a:moveTo>
                          <a:lnTo>
                            <a:pt x="1344" y="37"/>
                          </a:lnTo>
                          <a:lnTo>
                            <a:pt x="1344" y="33"/>
                          </a:lnTo>
                          <a:lnTo>
                            <a:pt x="1348" y="32"/>
                          </a:lnTo>
                          <a:lnTo>
                            <a:pt x="1350" y="30"/>
                          </a:lnTo>
                          <a:lnTo>
                            <a:pt x="1350" y="28"/>
                          </a:lnTo>
                          <a:lnTo>
                            <a:pt x="1350" y="28"/>
                          </a:lnTo>
                          <a:lnTo>
                            <a:pt x="1348" y="28"/>
                          </a:lnTo>
                          <a:lnTo>
                            <a:pt x="1346" y="27"/>
                          </a:lnTo>
                          <a:lnTo>
                            <a:pt x="1346" y="27"/>
                          </a:lnTo>
                          <a:lnTo>
                            <a:pt x="1346" y="23"/>
                          </a:lnTo>
                          <a:lnTo>
                            <a:pt x="1344" y="23"/>
                          </a:lnTo>
                          <a:lnTo>
                            <a:pt x="1344" y="21"/>
                          </a:lnTo>
                          <a:lnTo>
                            <a:pt x="1343" y="23"/>
                          </a:lnTo>
                          <a:lnTo>
                            <a:pt x="1341" y="23"/>
                          </a:lnTo>
                          <a:lnTo>
                            <a:pt x="1341" y="23"/>
                          </a:lnTo>
                          <a:lnTo>
                            <a:pt x="1341" y="25"/>
                          </a:lnTo>
                          <a:lnTo>
                            <a:pt x="1339" y="25"/>
                          </a:lnTo>
                          <a:lnTo>
                            <a:pt x="1341" y="27"/>
                          </a:lnTo>
                          <a:lnTo>
                            <a:pt x="1341" y="28"/>
                          </a:lnTo>
                          <a:lnTo>
                            <a:pt x="1341" y="30"/>
                          </a:lnTo>
                          <a:lnTo>
                            <a:pt x="1339" y="30"/>
                          </a:lnTo>
                          <a:lnTo>
                            <a:pt x="1341" y="37"/>
                          </a:lnTo>
                          <a:close/>
                          <a:moveTo>
                            <a:pt x="1371" y="21"/>
                          </a:moveTo>
                          <a:lnTo>
                            <a:pt x="1367" y="21"/>
                          </a:lnTo>
                          <a:lnTo>
                            <a:pt x="1365" y="23"/>
                          </a:lnTo>
                          <a:lnTo>
                            <a:pt x="1364" y="25"/>
                          </a:lnTo>
                          <a:lnTo>
                            <a:pt x="1365" y="27"/>
                          </a:lnTo>
                          <a:lnTo>
                            <a:pt x="1367" y="27"/>
                          </a:lnTo>
                          <a:lnTo>
                            <a:pt x="1369" y="27"/>
                          </a:lnTo>
                          <a:lnTo>
                            <a:pt x="1371" y="28"/>
                          </a:lnTo>
                          <a:lnTo>
                            <a:pt x="1371" y="21"/>
                          </a:lnTo>
                          <a:close/>
                          <a:moveTo>
                            <a:pt x="1582" y="30"/>
                          </a:moveTo>
                          <a:lnTo>
                            <a:pt x="1582" y="33"/>
                          </a:lnTo>
                          <a:lnTo>
                            <a:pt x="1583" y="33"/>
                          </a:lnTo>
                          <a:lnTo>
                            <a:pt x="1583" y="33"/>
                          </a:lnTo>
                          <a:lnTo>
                            <a:pt x="1585" y="33"/>
                          </a:lnTo>
                          <a:lnTo>
                            <a:pt x="1583" y="33"/>
                          </a:lnTo>
                          <a:lnTo>
                            <a:pt x="1583" y="33"/>
                          </a:lnTo>
                          <a:lnTo>
                            <a:pt x="1583" y="30"/>
                          </a:lnTo>
                          <a:lnTo>
                            <a:pt x="1582" y="30"/>
                          </a:lnTo>
                          <a:close/>
                          <a:moveTo>
                            <a:pt x="2055" y="33"/>
                          </a:moveTo>
                          <a:lnTo>
                            <a:pt x="2055" y="32"/>
                          </a:lnTo>
                          <a:lnTo>
                            <a:pt x="2055" y="32"/>
                          </a:lnTo>
                          <a:lnTo>
                            <a:pt x="2053" y="35"/>
                          </a:lnTo>
                          <a:lnTo>
                            <a:pt x="2051" y="37"/>
                          </a:lnTo>
                          <a:lnTo>
                            <a:pt x="2055" y="37"/>
                          </a:lnTo>
                          <a:lnTo>
                            <a:pt x="2055" y="35"/>
                          </a:lnTo>
                          <a:lnTo>
                            <a:pt x="2056" y="35"/>
                          </a:lnTo>
                          <a:lnTo>
                            <a:pt x="2056" y="33"/>
                          </a:lnTo>
                          <a:lnTo>
                            <a:pt x="2056" y="33"/>
                          </a:lnTo>
                          <a:lnTo>
                            <a:pt x="2055" y="33"/>
                          </a:lnTo>
                          <a:close/>
                          <a:moveTo>
                            <a:pt x="1315" y="40"/>
                          </a:moveTo>
                          <a:lnTo>
                            <a:pt x="1316" y="39"/>
                          </a:lnTo>
                          <a:lnTo>
                            <a:pt x="1316" y="37"/>
                          </a:lnTo>
                          <a:lnTo>
                            <a:pt x="1318" y="35"/>
                          </a:lnTo>
                          <a:lnTo>
                            <a:pt x="1318" y="33"/>
                          </a:lnTo>
                          <a:lnTo>
                            <a:pt x="1316" y="33"/>
                          </a:lnTo>
                          <a:lnTo>
                            <a:pt x="1315" y="35"/>
                          </a:lnTo>
                          <a:lnTo>
                            <a:pt x="1313" y="37"/>
                          </a:lnTo>
                          <a:lnTo>
                            <a:pt x="1313" y="39"/>
                          </a:lnTo>
                          <a:lnTo>
                            <a:pt x="1313" y="39"/>
                          </a:lnTo>
                          <a:lnTo>
                            <a:pt x="1315" y="39"/>
                          </a:lnTo>
                          <a:lnTo>
                            <a:pt x="1315" y="40"/>
                          </a:lnTo>
                          <a:lnTo>
                            <a:pt x="1315" y="40"/>
                          </a:lnTo>
                          <a:close/>
                          <a:moveTo>
                            <a:pt x="1678" y="44"/>
                          </a:moveTo>
                          <a:lnTo>
                            <a:pt x="1678" y="44"/>
                          </a:lnTo>
                          <a:lnTo>
                            <a:pt x="1676" y="42"/>
                          </a:lnTo>
                          <a:lnTo>
                            <a:pt x="1676" y="42"/>
                          </a:lnTo>
                          <a:lnTo>
                            <a:pt x="1676" y="39"/>
                          </a:lnTo>
                          <a:lnTo>
                            <a:pt x="1671" y="40"/>
                          </a:lnTo>
                          <a:lnTo>
                            <a:pt x="1671" y="42"/>
                          </a:lnTo>
                          <a:lnTo>
                            <a:pt x="1671" y="44"/>
                          </a:lnTo>
                          <a:lnTo>
                            <a:pt x="1672" y="44"/>
                          </a:lnTo>
                          <a:lnTo>
                            <a:pt x="1672" y="44"/>
                          </a:lnTo>
                          <a:lnTo>
                            <a:pt x="1674" y="44"/>
                          </a:lnTo>
                          <a:lnTo>
                            <a:pt x="1674" y="47"/>
                          </a:lnTo>
                          <a:lnTo>
                            <a:pt x="1678" y="47"/>
                          </a:lnTo>
                          <a:lnTo>
                            <a:pt x="1678" y="44"/>
                          </a:lnTo>
                          <a:close/>
                          <a:moveTo>
                            <a:pt x="1669" y="58"/>
                          </a:moveTo>
                          <a:lnTo>
                            <a:pt x="1669" y="61"/>
                          </a:lnTo>
                          <a:lnTo>
                            <a:pt x="1671" y="61"/>
                          </a:lnTo>
                          <a:lnTo>
                            <a:pt x="1671" y="60"/>
                          </a:lnTo>
                          <a:lnTo>
                            <a:pt x="1671" y="60"/>
                          </a:lnTo>
                          <a:lnTo>
                            <a:pt x="1671" y="60"/>
                          </a:lnTo>
                          <a:lnTo>
                            <a:pt x="1671" y="58"/>
                          </a:lnTo>
                          <a:lnTo>
                            <a:pt x="1669" y="58"/>
                          </a:lnTo>
                          <a:close/>
                          <a:moveTo>
                            <a:pt x="1592" y="65"/>
                          </a:moveTo>
                          <a:lnTo>
                            <a:pt x="1594" y="65"/>
                          </a:lnTo>
                          <a:lnTo>
                            <a:pt x="1594" y="65"/>
                          </a:lnTo>
                          <a:lnTo>
                            <a:pt x="1594" y="63"/>
                          </a:lnTo>
                          <a:lnTo>
                            <a:pt x="1596" y="63"/>
                          </a:lnTo>
                          <a:lnTo>
                            <a:pt x="1596" y="63"/>
                          </a:lnTo>
                          <a:lnTo>
                            <a:pt x="1594" y="61"/>
                          </a:lnTo>
                          <a:lnTo>
                            <a:pt x="1592" y="61"/>
                          </a:lnTo>
                          <a:lnTo>
                            <a:pt x="1589" y="60"/>
                          </a:lnTo>
                          <a:lnTo>
                            <a:pt x="1589" y="63"/>
                          </a:lnTo>
                          <a:lnTo>
                            <a:pt x="1590" y="63"/>
                          </a:lnTo>
                          <a:lnTo>
                            <a:pt x="1590" y="63"/>
                          </a:lnTo>
                          <a:lnTo>
                            <a:pt x="1592" y="63"/>
                          </a:lnTo>
                          <a:lnTo>
                            <a:pt x="1592" y="65"/>
                          </a:lnTo>
                          <a:close/>
                          <a:moveTo>
                            <a:pt x="1479" y="65"/>
                          </a:moveTo>
                          <a:lnTo>
                            <a:pt x="1477" y="63"/>
                          </a:lnTo>
                          <a:lnTo>
                            <a:pt x="1473" y="63"/>
                          </a:lnTo>
                          <a:lnTo>
                            <a:pt x="1473" y="67"/>
                          </a:lnTo>
                          <a:lnTo>
                            <a:pt x="1473" y="68"/>
                          </a:lnTo>
                          <a:lnTo>
                            <a:pt x="1473" y="72"/>
                          </a:lnTo>
                          <a:lnTo>
                            <a:pt x="1477" y="72"/>
                          </a:lnTo>
                          <a:lnTo>
                            <a:pt x="1477" y="72"/>
                          </a:lnTo>
                          <a:lnTo>
                            <a:pt x="1479" y="74"/>
                          </a:lnTo>
                          <a:lnTo>
                            <a:pt x="1479" y="75"/>
                          </a:lnTo>
                          <a:lnTo>
                            <a:pt x="1482" y="75"/>
                          </a:lnTo>
                          <a:lnTo>
                            <a:pt x="1484" y="77"/>
                          </a:lnTo>
                          <a:lnTo>
                            <a:pt x="1487" y="79"/>
                          </a:lnTo>
                          <a:lnTo>
                            <a:pt x="1487" y="82"/>
                          </a:lnTo>
                          <a:lnTo>
                            <a:pt x="1494" y="82"/>
                          </a:lnTo>
                          <a:lnTo>
                            <a:pt x="1494" y="84"/>
                          </a:lnTo>
                          <a:lnTo>
                            <a:pt x="1496" y="84"/>
                          </a:lnTo>
                          <a:lnTo>
                            <a:pt x="1500" y="88"/>
                          </a:lnTo>
                          <a:lnTo>
                            <a:pt x="1503" y="88"/>
                          </a:lnTo>
                          <a:lnTo>
                            <a:pt x="1503" y="89"/>
                          </a:lnTo>
                          <a:lnTo>
                            <a:pt x="1508" y="89"/>
                          </a:lnTo>
                          <a:lnTo>
                            <a:pt x="1508" y="84"/>
                          </a:lnTo>
                          <a:lnTo>
                            <a:pt x="1508" y="84"/>
                          </a:lnTo>
                          <a:lnTo>
                            <a:pt x="1508" y="84"/>
                          </a:lnTo>
                          <a:lnTo>
                            <a:pt x="1508" y="84"/>
                          </a:lnTo>
                          <a:lnTo>
                            <a:pt x="1512" y="82"/>
                          </a:lnTo>
                          <a:lnTo>
                            <a:pt x="1512" y="77"/>
                          </a:lnTo>
                          <a:lnTo>
                            <a:pt x="1512" y="77"/>
                          </a:lnTo>
                          <a:lnTo>
                            <a:pt x="1512" y="74"/>
                          </a:lnTo>
                          <a:lnTo>
                            <a:pt x="1512" y="72"/>
                          </a:lnTo>
                          <a:lnTo>
                            <a:pt x="1510" y="70"/>
                          </a:lnTo>
                          <a:lnTo>
                            <a:pt x="1510" y="68"/>
                          </a:lnTo>
                          <a:lnTo>
                            <a:pt x="1512" y="68"/>
                          </a:lnTo>
                          <a:lnTo>
                            <a:pt x="1512" y="67"/>
                          </a:lnTo>
                          <a:lnTo>
                            <a:pt x="1514" y="65"/>
                          </a:lnTo>
                          <a:lnTo>
                            <a:pt x="1514" y="63"/>
                          </a:lnTo>
                          <a:lnTo>
                            <a:pt x="1508" y="63"/>
                          </a:lnTo>
                          <a:lnTo>
                            <a:pt x="1507" y="67"/>
                          </a:lnTo>
                          <a:lnTo>
                            <a:pt x="1487" y="67"/>
                          </a:lnTo>
                          <a:lnTo>
                            <a:pt x="1487" y="65"/>
                          </a:lnTo>
                          <a:lnTo>
                            <a:pt x="1486" y="65"/>
                          </a:lnTo>
                          <a:lnTo>
                            <a:pt x="1486" y="63"/>
                          </a:lnTo>
                          <a:lnTo>
                            <a:pt x="1479" y="65"/>
                          </a:lnTo>
                          <a:close/>
                          <a:moveTo>
                            <a:pt x="213" y="63"/>
                          </a:moveTo>
                          <a:lnTo>
                            <a:pt x="212" y="63"/>
                          </a:lnTo>
                          <a:lnTo>
                            <a:pt x="210" y="67"/>
                          </a:lnTo>
                          <a:lnTo>
                            <a:pt x="210" y="70"/>
                          </a:lnTo>
                          <a:lnTo>
                            <a:pt x="212" y="70"/>
                          </a:lnTo>
                          <a:lnTo>
                            <a:pt x="212" y="68"/>
                          </a:lnTo>
                          <a:lnTo>
                            <a:pt x="213" y="67"/>
                          </a:lnTo>
                          <a:lnTo>
                            <a:pt x="213" y="63"/>
                          </a:lnTo>
                          <a:close/>
                          <a:moveTo>
                            <a:pt x="1672" y="75"/>
                          </a:moveTo>
                          <a:lnTo>
                            <a:pt x="1676" y="75"/>
                          </a:lnTo>
                          <a:lnTo>
                            <a:pt x="1676" y="72"/>
                          </a:lnTo>
                          <a:lnTo>
                            <a:pt x="1672" y="72"/>
                          </a:lnTo>
                          <a:lnTo>
                            <a:pt x="1672" y="75"/>
                          </a:lnTo>
                          <a:close/>
                          <a:moveTo>
                            <a:pt x="3100" y="88"/>
                          </a:moveTo>
                          <a:lnTo>
                            <a:pt x="3100" y="91"/>
                          </a:lnTo>
                          <a:lnTo>
                            <a:pt x="3102" y="91"/>
                          </a:lnTo>
                          <a:lnTo>
                            <a:pt x="3102" y="88"/>
                          </a:lnTo>
                          <a:lnTo>
                            <a:pt x="3102" y="88"/>
                          </a:lnTo>
                          <a:lnTo>
                            <a:pt x="3102" y="88"/>
                          </a:lnTo>
                          <a:lnTo>
                            <a:pt x="3100" y="88"/>
                          </a:lnTo>
                          <a:close/>
                          <a:moveTo>
                            <a:pt x="1676" y="89"/>
                          </a:moveTo>
                          <a:lnTo>
                            <a:pt x="1679" y="89"/>
                          </a:lnTo>
                          <a:lnTo>
                            <a:pt x="1679" y="88"/>
                          </a:lnTo>
                          <a:lnTo>
                            <a:pt x="1676" y="88"/>
                          </a:lnTo>
                          <a:lnTo>
                            <a:pt x="1676" y="89"/>
                          </a:lnTo>
                          <a:close/>
                          <a:moveTo>
                            <a:pt x="1692" y="91"/>
                          </a:moveTo>
                          <a:lnTo>
                            <a:pt x="1690" y="89"/>
                          </a:lnTo>
                          <a:lnTo>
                            <a:pt x="1690" y="89"/>
                          </a:lnTo>
                          <a:lnTo>
                            <a:pt x="1690" y="89"/>
                          </a:lnTo>
                          <a:lnTo>
                            <a:pt x="1688" y="89"/>
                          </a:lnTo>
                          <a:lnTo>
                            <a:pt x="1688" y="91"/>
                          </a:lnTo>
                          <a:lnTo>
                            <a:pt x="1688" y="91"/>
                          </a:lnTo>
                          <a:lnTo>
                            <a:pt x="1690" y="91"/>
                          </a:lnTo>
                          <a:lnTo>
                            <a:pt x="1692" y="91"/>
                          </a:lnTo>
                          <a:close/>
                          <a:moveTo>
                            <a:pt x="1674" y="91"/>
                          </a:moveTo>
                          <a:lnTo>
                            <a:pt x="1674" y="89"/>
                          </a:lnTo>
                          <a:lnTo>
                            <a:pt x="1672" y="89"/>
                          </a:lnTo>
                          <a:lnTo>
                            <a:pt x="1672" y="89"/>
                          </a:lnTo>
                          <a:lnTo>
                            <a:pt x="1674" y="89"/>
                          </a:lnTo>
                          <a:lnTo>
                            <a:pt x="1674" y="91"/>
                          </a:lnTo>
                          <a:close/>
                          <a:moveTo>
                            <a:pt x="1617" y="93"/>
                          </a:moveTo>
                          <a:lnTo>
                            <a:pt x="1617" y="98"/>
                          </a:lnTo>
                          <a:lnTo>
                            <a:pt x="1618" y="98"/>
                          </a:lnTo>
                          <a:lnTo>
                            <a:pt x="1618" y="95"/>
                          </a:lnTo>
                          <a:lnTo>
                            <a:pt x="1617" y="95"/>
                          </a:lnTo>
                          <a:lnTo>
                            <a:pt x="1617" y="93"/>
                          </a:lnTo>
                          <a:lnTo>
                            <a:pt x="1617" y="93"/>
                          </a:lnTo>
                          <a:close/>
                          <a:moveTo>
                            <a:pt x="1761" y="124"/>
                          </a:moveTo>
                          <a:lnTo>
                            <a:pt x="1758" y="124"/>
                          </a:lnTo>
                          <a:lnTo>
                            <a:pt x="1760" y="128"/>
                          </a:lnTo>
                          <a:lnTo>
                            <a:pt x="1761" y="130"/>
                          </a:lnTo>
                          <a:lnTo>
                            <a:pt x="1765" y="130"/>
                          </a:lnTo>
                          <a:lnTo>
                            <a:pt x="1767" y="133"/>
                          </a:lnTo>
                          <a:lnTo>
                            <a:pt x="1772" y="131"/>
                          </a:lnTo>
                          <a:lnTo>
                            <a:pt x="1777" y="130"/>
                          </a:lnTo>
                          <a:lnTo>
                            <a:pt x="1779" y="128"/>
                          </a:lnTo>
                          <a:lnTo>
                            <a:pt x="1782" y="128"/>
                          </a:lnTo>
                          <a:lnTo>
                            <a:pt x="1782" y="128"/>
                          </a:lnTo>
                          <a:lnTo>
                            <a:pt x="1784" y="126"/>
                          </a:lnTo>
                          <a:lnTo>
                            <a:pt x="1784" y="124"/>
                          </a:lnTo>
                          <a:lnTo>
                            <a:pt x="1786" y="123"/>
                          </a:lnTo>
                          <a:lnTo>
                            <a:pt x="1784" y="121"/>
                          </a:lnTo>
                          <a:lnTo>
                            <a:pt x="1784" y="121"/>
                          </a:lnTo>
                          <a:lnTo>
                            <a:pt x="1784" y="121"/>
                          </a:lnTo>
                          <a:lnTo>
                            <a:pt x="1784" y="121"/>
                          </a:lnTo>
                          <a:lnTo>
                            <a:pt x="1784" y="117"/>
                          </a:lnTo>
                          <a:lnTo>
                            <a:pt x="1789" y="117"/>
                          </a:lnTo>
                          <a:lnTo>
                            <a:pt x="1791" y="114"/>
                          </a:lnTo>
                          <a:lnTo>
                            <a:pt x="1795" y="112"/>
                          </a:lnTo>
                          <a:lnTo>
                            <a:pt x="1795" y="112"/>
                          </a:lnTo>
                          <a:lnTo>
                            <a:pt x="1788" y="114"/>
                          </a:lnTo>
                          <a:lnTo>
                            <a:pt x="1786" y="116"/>
                          </a:lnTo>
                          <a:lnTo>
                            <a:pt x="1782" y="117"/>
                          </a:lnTo>
                          <a:lnTo>
                            <a:pt x="1782" y="117"/>
                          </a:lnTo>
                          <a:lnTo>
                            <a:pt x="1775" y="117"/>
                          </a:lnTo>
                          <a:lnTo>
                            <a:pt x="1775" y="119"/>
                          </a:lnTo>
                          <a:lnTo>
                            <a:pt x="1775" y="119"/>
                          </a:lnTo>
                          <a:lnTo>
                            <a:pt x="1774" y="119"/>
                          </a:lnTo>
                          <a:lnTo>
                            <a:pt x="1774" y="117"/>
                          </a:lnTo>
                          <a:lnTo>
                            <a:pt x="1770" y="117"/>
                          </a:lnTo>
                          <a:lnTo>
                            <a:pt x="1770" y="121"/>
                          </a:lnTo>
                          <a:lnTo>
                            <a:pt x="1767" y="121"/>
                          </a:lnTo>
                          <a:lnTo>
                            <a:pt x="1763" y="123"/>
                          </a:lnTo>
                          <a:lnTo>
                            <a:pt x="1761" y="124"/>
                          </a:lnTo>
                          <a:close/>
                          <a:moveTo>
                            <a:pt x="1636" y="117"/>
                          </a:moveTo>
                          <a:lnTo>
                            <a:pt x="1632" y="117"/>
                          </a:lnTo>
                          <a:lnTo>
                            <a:pt x="1632" y="121"/>
                          </a:lnTo>
                          <a:lnTo>
                            <a:pt x="1639" y="123"/>
                          </a:lnTo>
                          <a:lnTo>
                            <a:pt x="1645" y="124"/>
                          </a:lnTo>
                          <a:lnTo>
                            <a:pt x="1652" y="124"/>
                          </a:lnTo>
                          <a:lnTo>
                            <a:pt x="1653" y="128"/>
                          </a:lnTo>
                          <a:lnTo>
                            <a:pt x="1659" y="128"/>
                          </a:lnTo>
                          <a:lnTo>
                            <a:pt x="1659" y="126"/>
                          </a:lnTo>
                          <a:lnTo>
                            <a:pt x="1662" y="126"/>
                          </a:lnTo>
                          <a:lnTo>
                            <a:pt x="1662" y="126"/>
                          </a:lnTo>
                          <a:lnTo>
                            <a:pt x="1664" y="126"/>
                          </a:lnTo>
                          <a:lnTo>
                            <a:pt x="1664" y="126"/>
                          </a:lnTo>
                          <a:lnTo>
                            <a:pt x="1665" y="126"/>
                          </a:lnTo>
                          <a:lnTo>
                            <a:pt x="1667" y="126"/>
                          </a:lnTo>
                          <a:lnTo>
                            <a:pt x="1671" y="126"/>
                          </a:lnTo>
                          <a:lnTo>
                            <a:pt x="1674" y="124"/>
                          </a:lnTo>
                          <a:lnTo>
                            <a:pt x="1674" y="124"/>
                          </a:lnTo>
                          <a:lnTo>
                            <a:pt x="1674" y="124"/>
                          </a:lnTo>
                          <a:lnTo>
                            <a:pt x="1672" y="123"/>
                          </a:lnTo>
                          <a:lnTo>
                            <a:pt x="1669" y="123"/>
                          </a:lnTo>
                          <a:lnTo>
                            <a:pt x="1669" y="117"/>
                          </a:lnTo>
                          <a:lnTo>
                            <a:pt x="1657" y="121"/>
                          </a:lnTo>
                          <a:lnTo>
                            <a:pt x="1655" y="117"/>
                          </a:lnTo>
                          <a:lnTo>
                            <a:pt x="1645" y="119"/>
                          </a:lnTo>
                          <a:lnTo>
                            <a:pt x="1641" y="116"/>
                          </a:lnTo>
                          <a:lnTo>
                            <a:pt x="1638" y="116"/>
                          </a:lnTo>
                          <a:lnTo>
                            <a:pt x="1638" y="114"/>
                          </a:lnTo>
                          <a:lnTo>
                            <a:pt x="1636" y="116"/>
                          </a:lnTo>
                          <a:lnTo>
                            <a:pt x="1636" y="116"/>
                          </a:lnTo>
                          <a:lnTo>
                            <a:pt x="1636" y="116"/>
                          </a:lnTo>
                          <a:lnTo>
                            <a:pt x="1636" y="117"/>
                          </a:lnTo>
                          <a:close/>
                          <a:moveTo>
                            <a:pt x="1686" y="114"/>
                          </a:moveTo>
                          <a:lnTo>
                            <a:pt x="1686" y="117"/>
                          </a:lnTo>
                          <a:lnTo>
                            <a:pt x="1686" y="117"/>
                          </a:lnTo>
                          <a:lnTo>
                            <a:pt x="1686" y="116"/>
                          </a:lnTo>
                          <a:lnTo>
                            <a:pt x="1686" y="116"/>
                          </a:lnTo>
                          <a:lnTo>
                            <a:pt x="1686" y="114"/>
                          </a:lnTo>
                          <a:close/>
                          <a:moveTo>
                            <a:pt x="3203" y="119"/>
                          </a:moveTo>
                          <a:lnTo>
                            <a:pt x="3205" y="116"/>
                          </a:lnTo>
                          <a:lnTo>
                            <a:pt x="3201" y="116"/>
                          </a:lnTo>
                          <a:lnTo>
                            <a:pt x="3201" y="117"/>
                          </a:lnTo>
                          <a:lnTo>
                            <a:pt x="3200" y="117"/>
                          </a:lnTo>
                          <a:lnTo>
                            <a:pt x="3200" y="117"/>
                          </a:lnTo>
                          <a:lnTo>
                            <a:pt x="3201" y="117"/>
                          </a:lnTo>
                          <a:lnTo>
                            <a:pt x="3201" y="119"/>
                          </a:lnTo>
                          <a:lnTo>
                            <a:pt x="3201" y="119"/>
                          </a:lnTo>
                          <a:lnTo>
                            <a:pt x="3203" y="119"/>
                          </a:lnTo>
                          <a:close/>
                          <a:moveTo>
                            <a:pt x="196" y="126"/>
                          </a:moveTo>
                          <a:lnTo>
                            <a:pt x="198" y="126"/>
                          </a:lnTo>
                          <a:lnTo>
                            <a:pt x="198" y="124"/>
                          </a:lnTo>
                          <a:lnTo>
                            <a:pt x="194" y="124"/>
                          </a:lnTo>
                          <a:lnTo>
                            <a:pt x="192" y="126"/>
                          </a:lnTo>
                          <a:lnTo>
                            <a:pt x="194" y="128"/>
                          </a:lnTo>
                          <a:lnTo>
                            <a:pt x="196" y="126"/>
                          </a:lnTo>
                          <a:lnTo>
                            <a:pt x="196" y="126"/>
                          </a:lnTo>
                          <a:close/>
                          <a:moveTo>
                            <a:pt x="3214" y="136"/>
                          </a:moveTo>
                          <a:lnTo>
                            <a:pt x="3205" y="138"/>
                          </a:lnTo>
                          <a:lnTo>
                            <a:pt x="3205" y="142"/>
                          </a:lnTo>
                          <a:lnTo>
                            <a:pt x="3203" y="142"/>
                          </a:lnTo>
                          <a:lnTo>
                            <a:pt x="3201" y="142"/>
                          </a:lnTo>
                          <a:lnTo>
                            <a:pt x="3201" y="142"/>
                          </a:lnTo>
                          <a:lnTo>
                            <a:pt x="3201" y="142"/>
                          </a:lnTo>
                          <a:lnTo>
                            <a:pt x="3200" y="142"/>
                          </a:lnTo>
                          <a:lnTo>
                            <a:pt x="3200" y="143"/>
                          </a:lnTo>
                          <a:lnTo>
                            <a:pt x="3198" y="143"/>
                          </a:lnTo>
                          <a:lnTo>
                            <a:pt x="3198" y="142"/>
                          </a:lnTo>
                          <a:lnTo>
                            <a:pt x="3196" y="142"/>
                          </a:lnTo>
                          <a:lnTo>
                            <a:pt x="3195" y="142"/>
                          </a:lnTo>
                          <a:lnTo>
                            <a:pt x="3193" y="143"/>
                          </a:lnTo>
                          <a:lnTo>
                            <a:pt x="3191" y="145"/>
                          </a:lnTo>
                          <a:lnTo>
                            <a:pt x="3191" y="147"/>
                          </a:lnTo>
                          <a:lnTo>
                            <a:pt x="3189" y="150"/>
                          </a:lnTo>
                          <a:lnTo>
                            <a:pt x="3188" y="152"/>
                          </a:lnTo>
                          <a:lnTo>
                            <a:pt x="3188" y="152"/>
                          </a:lnTo>
                          <a:lnTo>
                            <a:pt x="3186" y="154"/>
                          </a:lnTo>
                          <a:lnTo>
                            <a:pt x="3184" y="156"/>
                          </a:lnTo>
                          <a:lnTo>
                            <a:pt x="3188" y="156"/>
                          </a:lnTo>
                          <a:lnTo>
                            <a:pt x="3188" y="159"/>
                          </a:lnTo>
                          <a:lnTo>
                            <a:pt x="3189" y="159"/>
                          </a:lnTo>
                          <a:lnTo>
                            <a:pt x="3189" y="159"/>
                          </a:lnTo>
                          <a:lnTo>
                            <a:pt x="3189" y="161"/>
                          </a:lnTo>
                          <a:lnTo>
                            <a:pt x="3189" y="161"/>
                          </a:lnTo>
                          <a:lnTo>
                            <a:pt x="3189" y="164"/>
                          </a:lnTo>
                          <a:lnTo>
                            <a:pt x="3189" y="164"/>
                          </a:lnTo>
                          <a:lnTo>
                            <a:pt x="3196" y="171"/>
                          </a:lnTo>
                          <a:lnTo>
                            <a:pt x="3198" y="168"/>
                          </a:lnTo>
                          <a:lnTo>
                            <a:pt x="3200" y="163"/>
                          </a:lnTo>
                          <a:lnTo>
                            <a:pt x="3200" y="157"/>
                          </a:lnTo>
                          <a:lnTo>
                            <a:pt x="3205" y="157"/>
                          </a:lnTo>
                          <a:lnTo>
                            <a:pt x="3205" y="156"/>
                          </a:lnTo>
                          <a:lnTo>
                            <a:pt x="3208" y="154"/>
                          </a:lnTo>
                          <a:lnTo>
                            <a:pt x="3210" y="157"/>
                          </a:lnTo>
                          <a:lnTo>
                            <a:pt x="3214" y="157"/>
                          </a:lnTo>
                          <a:lnTo>
                            <a:pt x="3214" y="154"/>
                          </a:lnTo>
                          <a:lnTo>
                            <a:pt x="3217" y="150"/>
                          </a:lnTo>
                          <a:lnTo>
                            <a:pt x="3219" y="149"/>
                          </a:lnTo>
                          <a:lnTo>
                            <a:pt x="3217" y="143"/>
                          </a:lnTo>
                          <a:lnTo>
                            <a:pt x="3214" y="142"/>
                          </a:lnTo>
                          <a:lnTo>
                            <a:pt x="3214" y="136"/>
                          </a:lnTo>
                          <a:close/>
                          <a:moveTo>
                            <a:pt x="3219" y="138"/>
                          </a:moveTo>
                          <a:lnTo>
                            <a:pt x="3217" y="138"/>
                          </a:lnTo>
                          <a:lnTo>
                            <a:pt x="3217" y="140"/>
                          </a:lnTo>
                          <a:lnTo>
                            <a:pt x="3219" y="140"/>
                          </a:lnTo>
                          <a:lnTo>
                            <a:pt x="3219" y="138"/>
                          </a:lnTo>
                          <a:close/>
                          <a:moveTo>
                            <a:pt x="3147" y="150"/>
                          </a:moveTo>
                          <a:lnTo>
                            <a:pt x="3147" y="154"/>
                          </a:lnTo>
                          <a:lnTo>
                            <a:pt x="3146" y="154"/>
                          </a:lnTo>
                          <a:lnTo>
                            <a:pt x="3147" y="156"/>
                          </a:lnTo>
                          <a:lnTo>
                            <a:pt x="3147" y="156"/>
                          </a:lnTo>
                          <a:lnTo>
                            <a:pt x="3147" y="159"/>
                          </a:lnTo>
                          <a:lnTo>
                            <a:pt x="3151" y="161"/>
                          </a:lnTo>
                          <a:lnTo>
                            <a:pt x="3153" y="163"/>
                          </a:lnTo>
                          <a:lnTo>
                            <a:pt x="3153" y="166"/>
                          </a:lnTo>
                          <a:lnTo>
                            <a:pt x="3153" y="168"/>
                          </a:lnTo>
                          <a:lnTo>
                            <a:pt x="3151" y="168"/>
                          </a:lnTo>
                          <a:lnTo>
                            <a:pt x="3151" y="166"/>
                          </a:lnTo>
                          <a:lnTo>
                            <a:pt x="3147" y="166"/>
                          </a:lnTo>
                          <a:lnTo>
                            <a:pt x="3149" y="168"/>
                          </a:lnTo>
                          <a:lnTo>
                            <a:pt x="3151" y="171"/>
                          </a:lnTo>
                          <a:lnTo>
                            <a:pt x="3153" y="175"/>
                          </a:lnTo>
                          <a:lnTo>
                            <a:pt x="3154" y="173"/>
                          </a:lnTo>
                          <a:lnTo>
                            <a:pt x="3156" y="173"/>
                          </a:lnTo>
                          <a:lnTo>
                            <a:pt x="3156" y="171"/>
                          </a:lnTo>
                          <a:lnTo>
                            <a:pt x="3156" y="175"/>
                          </a:lnTo>
                          <a:lnTo>
                            <a:pt x="3158" y="173"/>
                          </a:lnTo>
                          <a:lnTo>
                            <a:pt x="3160" y="173"/>
                          </a:lnTo>
                          <a:lnTo>
                            <a:pt x="3161" y="171"/>
                          </a:lnTo>
                          <a:lnTo>
                            <a:pt x="3158" y="163"/>
                          </a:lnTo>
                          <a:lnTo>
                            <a:pt x="3161" y="163"/>
                          </a:lnTo>
                          <a:lnTo>
                            <a:pt x="3163" y="171"/>
                          </a:lnTo>
                          <a:lnTo>
                            <a:pt x="3163" y="171"/>
                          </a:lnTo>
                          <a:lnTo>
                            <a:pt x="3161" y="177"/>
                          </a:lnTo>
                          <a:lnTo>
                            <a:pt x="3156" y="178"/>
                          </a:lnTo>
                          <a:lnTo>
                            <a:pt x="3156" y="178"/>
                          </a:lnTo>
                          <a:lnTo>
                            <a:pt x="3154" y="178"/>
                          </a:lnTo>
                          <a:lnTo>
                            <a:pt x="3154" y="182"/>
                          </a:lnTo>
                          <a:lnTo>
                            <a:pt x="3154" y="184"/>
                          </a:lnTo>
                          <a:lnTo>
                            <a:pt x="3154" y="187"/>
                          </a:lnTo>
                          <a:lnTo>
                            <a:pt x="3153" y="189"/>
                          </a:lnTo>
                          <a:lnTo>
                            <a:pt x="3154" y="189"/>
                          </a:lnTo>
                          <a:lnTo>
                            <a:pt x="3154" y="191"/>
                          </a:lnTo>
                          <a:lnTo>
                            <a:pt x="3153" y="191"/>
                          </a:lnTo>
                          <a:lnTo>
                            <a:pt x="3153" y="194"/>
                          </a:lnTo>
                          <a:lnTo>
                            <a:pt x="3160" y="196"/>
                          </a:lnTo>
                          <a:lnTo>
                            <a:pt x="3160" y="192"/>
                          </a:lnTo>
                          <a:lnTo>
                            <a:pt x="3160" y="191"/>
                          </a:lnTo>
                          <a:lnTo>
                            <a:pt x="3160" y="189"/>
                          </a:lnTo>
                          <a:lnTo>
                            <a:pt x="3163" y="187"/>
                          </a:lnTo>
                          <a:lnTo>
                            <a:pt x="3161" y="192"/>
                          </a:lnTo>
                          <a:lnTo>
                            <a:pt x="3161" y="199"/>
                          </a:lnTo>
                          <a:lnTo>
                            <a:pt x="3165" y="199"/>
                          </a:lnTo>
                          <a:lnTo>
                            <a:pt x="3165" y="199"/>
                          </a:lnTo>
                          <a:lnTo>
                            <a:pt x="3167" y="198"/>
                          </a:lnTo>
                          <a:lnTo>
                            <a:pt x="3168" y="196"/>
                          </a:lnTo>
                          <a:lnTo>
                            <a:pt x="3168" y="192"/>
                          </a:lnTo>
                          <a:lnTo>
                            <a:pt x="3172" y="189"/>
                          </a:lnTo>
                          <a:lnTo>
                            <a:pt x="3172" y="184"/>
                          </a:lnTo>
                          <a:lnTo>
                            <a:pt x="3174" y="184"/>
                          </a:lnTo>
                          <a:lnTo>
                            <a:pt x="3174" y="178"/>
                          </a:lnTo>
                          <a:lnTo>
                            <a:pt x="3174" y="178"/>
                          </a:lnTo>
                          <a:lnTo>
                            <a:pt x="3174" y="175"/>
                          </a:lnTo>
                          <a:lnTo>
                            <a:pt x="3175" y="175"/>
                          </a:lnTo>
                          <a:lnTo>
                            <a:pt x="3175" y="171"/>
                          </a:lnTo>
                          <a:lnTo>
                            <a:pt x="3177" y="171"/>
                          </a:lnTo>
                          <a:lnTo>
                            <a:pt x="3179" y="170"/>
                          </a:lnTo>
                          <a:lnTo>
                            <a:pt x="3181" y="166"/>
                          </a:lnTo>
                          <a:lnTo>
                            <a:pt x="3181" y="164"/>
                          </a:lnTo>
                          <a:lnTo>
                            <a:pt x="3177" y="163"/>
                          </a:lnTo>
                          <a:lnTo>
                            <a:pt x="3177" y="159"/>
                          </a:lnTo>
                          <a:lnTo>
                            <a:pt x="3175" y="159"/>
                          </a:lnTo>
                          <a:lnTo>
                            <a:pt x="3175" y="159"/>
                          </a:lnTo>
                          <a:lnTo>
                            <a:pt x="3174" y="157"/>
                          </a:lnTo>
                          <a:lnTo>
                            <a:pt x="3174" y="157"/>
                          </a:lnTo>
                          <a:lnTo>
                            <a:pt x="3174" y="157"/>
                          </a:lnTo>
                          <a:lnTo>
                            <a:pt x="3175" y="156"/>
                          </a:lnTo>
                          <a:lnTo>
                            <a:pt x="3175" y="156"/>
                          </a:lnTo>
                          <a:lnTo>
                            <a:pt x="3175" y="150"/>
                          </a:lnTo>
                          <a:lnTo>
                            <a:pt x="3168" y="150"/>
                          </a:lnTo>
                          <a:lnTo>
                            <a:pt x="3168" y="145"/>
                          </a:lnTo>
                          <a:lnTo>
                            <a:pt x="3167" y="143"/>
                          </a:lnTo>
                          <a:lnTo>
                            <a:pt x="3163" y="143"/>
                          </a:lnTo>
                          <a:lnTo>
                            <a:pt x="3161" y="143"/>
                          </a:lnTo>
                          <a:lnTo>
                            <a:pt x="3161" y="145"/>
                          </a:lnTo>
                          <a:lnTo>
                            <a:pt x="3160" y="145"/>
                          </a:lnTo>
                          <a:lnTo>
                            <a:pt x="3160" y="149"/>
                          </a:lnTo>
                          <a:lnTo>
                            <a:pt x="3156" y="147"/>
                          </a:lnTo>
                          <a:lnTo>
                            <a:pt x="3154" y="152"/>
                          </a:lnTo>
                          <a:lnTo>
                            <a:pt x="3151" y="154"/>
                          </a:lnTo>
                          <a:lnTo>
                            <a:pt x="3151" y="152"/>
                          </a:lnTo>
                          <a:lnTo>
                            <a:pt x="3147" y="150"/>
                          </a:lnTo>
                          <a:close/>
                          <a:moveTo>
                            <a:pt x="3100" y="159"/>
                          </a:moveTo>
                          <a:lnTo>
                            <a:pt x="3104" y="159"/>
                          </a:lnTo>
                          <a:lnTo>
                            <a:pt x="3104" y="157"/>
                          </a:lnTo>
                          <a:lnTo>
                            <a:pt x="3105" y="156"/>
                          </a:lnTo>
                          <a:lnTo>
                            <a:pt x="3105" y="154"/>
                          </a:lnTo>
                          <a:lnTo>
                            <a:pt x="3104" y="156"/>
                          </a:lnTo>
                          <a:lnTo>
                            <a:pt x="3100" y="157"/>
                          </a:lnTo>
                          <a:lnTo>
                            <a:pt x="3099" y="157"/>
                          </a:lnTo>
                          <a:lnTo>
                            <a:pt x="3100" y="159"/>
                          </a:lnTo>
                          <a:close/>
                          <a:moveTo>
                            <a:pt x="3036" y="192"/>
                          </a:moveTo>
                          <a:lnTo>
                            <a:pt x="3036" y="189"/>
                          </a:lnTo>
                          <a:lnTo>
                            <a:pt x="3034" y="189"/>
                          </a:lnTo>
                          <a:lnTo>
                            <a:pt x="3034" y="191"/>
                          </a:lnTo>
                          <a:lnTo>
                            <a:pt x="3034" y="191"/>
                          </a:lnTo>
                          <a:lnTo>
                            <a:pt x="3036" y="192"/>
                          </a:lnTo>
                          <a:lnTo>
                            <a:pt x="3036" y="192"/>
                          </a:lnTo>
                          <a:lnTo>
                            <a:pt x="3036" y="192"/>
                          </a:lnTo>
                          <a:close/>
                          <a:moveTo>
                            <a:pt x="3168" y="210"/>
                          </a:moveTo>
                          <a:lnTo>
                            <a:pt x="3168" y="208"/>
                          </a:lnTo>
                          <a:lnTo>
                            <a:pt x="3167" y="210"/>
                          </a:lnTo>
                          <a:lnTo>
                            <a:pt x="3165" y="210"/>
                          </a:lnTo>
                          <a:lnTo>
                            <a:pt x="3165" y="213"/>
                          </a:lnTo>
                          <a:lnTo>
                            <a:pt x="3168" y="212"/>
                          </a:lnTo>
                          <a:lnTo>
                            <a:pt x="3168" y="210"/>
                          </a:lnTo>
                          <a:lnTo>
                            <a:pt x="3168" y="210"/>
                          </a:lnTo>
                          <a:lnTo>
                            <a:pt x="3168" y="210"/>
                          </a:lnTo>
                          <a:close/>
                          <a:moveTo>
                            <a:pt x="3160" y="210"/>
                          </a:moveTo>
                          <a:lnTo>
                            <a:pt x="3158" y="210"/>
                          </a:lnTo>
                          <a:lnTo>
                            <a:pt x="3158" y="212"/>
                          </a:lnTo>
                          <a:lnTo>
                            <a:pt x="3160" y="212"/>
                          </a:lnTo>
                          <a:lnTo>
                            <a:pt x="3160" y="212"/>
                          </a:lnTo>
                          <a:lnTo>
                            <a:pt x="3160" y="210"/>
                          </a:lnTo>
                          <a:close/>
                          <a:moveTo>
                            <a:pt x="2" y="222"/>
                          </a:moveTo>
                          <a:lnTo>
                            <a:pt x="0" y="226"/>
                          </a:lnTo>
                          <a:lnTo>
                            <a:pt x="0" y="227"/>
                          </a:lnTo>
                          <a:lnTo>
                            <a:pt x="2" y="229"/>
                          </a:lnTo>
                          <a:lnTo>
                            <a:pt x="6" y="231"/>
                          </a:lnTo>
                          <a:lnTo>
                            <a:pt x="6" y="229"/>
                          </a:lnTo>
                          <a:lnTo>
                            <a:pt x="6" y="229"/>
                          </a:lnTo>
                          <a:lnTo>
                            <a:pt x="6" y="229"/>
                          </a:lnTo>
                          <a:lnTo>
                            <a:pt x="6" y="224"/>
                          </a:lnTo>
                          <a:lnTo>
                            <a:pt x="6" y="224"/>
                          </a:lnTo>
                          <a:lnTo>
                            <a:pt x="6" y="222"/>
                          </a:lnTo>
                          <a:lnTo>
                            <a:pt x="2" y="222"/>
                          </a:lnTo>
                          <a:close/>
                          <a:moveTo>
                            <a:pt x="1100" y="243"/>
                          </a:moveTo>
                          <a:lnTo>
                            <a:pt x="1102" y="243"/>
                          </a:lnTo>
                          <a:lnTo>
                            <a:pt x="1102" y="241"/>
                          </a:lnTo>
                          <a:lnTo>
                            <a:pt x="1100" y="241"/>
                          </a:lnTo>
                          <a:lnTo>
                            <a:pt x="1100" y="243"/>
                          </a:lnTo>
                          <a:close/>
                          <a:moveTo>
                            <a:pt x="1046" y="246"/>
                          </a:moveTo>
                          <a:lnTo>
                            <a:pt x="1048" y="246"/>
                          </a:lnTo>
                          <a:lnTo>
                            <a:pt x="1046" y="246"/>
                          </a:lnTo>
                          <a:lnTo>
                            <a:pt x="1046" y="245"/>
                          </a:lnTo>
                          <a:lnTo>
                            <a:pt x="1046" y="245"/>
                          </a:lnTo>
                          <a:lnTo>
                            <a:pt x="1046" y="246"/>
                          </a:lnTo>
                          <a:close/>
                          <a:moveTo>
                            <a:pt x="1091" y="255"/>
                          </a:moveTo>
                          <a:lnTo>
                            <a:pt x="1091" y="257"/>
                          </a:lnTo>
                          <a:lnTo>
                            <a:pt x="1093" y="257"/>
                          </a:lnTo>
                          <a:lnTo>
                            <a:pt x="1095" y="257"/>
                          </a:lnTo>
                          <a:lnTo>
                            <a:pt x="1095" y="255"/>
                          </a:lnTo>
                          <a:lnTo>
                            <a:pt x="1096" y="253"/>
                          </a:lnTo>
                          <a:lnTo>
                            <a:pt x="1096" y="253"/>
                          </a:lnTo>
                          <a:lnTo>
                            <a:pt x="1096" y="253"/>
                          </a:lnTo>
                          <a:lnTo>
                            <a:pt x="1096" y="248"/>
                          </a:lnTo>
                          <a:lnTo>
                            <a:pt x="1098" y="248"/>
                          </a:lnTo>
                          <a:lnTo>
                            <a:pt x="1098" y="246"/>
                          </a:lnTo>
                          <a:lnTo>
                            <a:pt x="1095" y="246"/>
                          </a:lnTo>
                          <a:lnTo>
                            <a:pt x="1095" y="252"/>
                          </a:lnTo>
                          <a:lnTo>
                            <a:pt x="1093" y="253"/>
                          </a:lnTo>
                          <a:lnTo>
                            <a:pt x="1091" y="255"/>
                          </a:lnTo>
                          <a:close/>
                          <a:moveTo>
                            <a:pt x="1056" y="257"/>
                          </a:moveTo>
                          <a:lnTo>
                            <a:pt x="1056" y="255"/>
                          </a:lnTo>
                          <a:lnTo>
                            <a:pt x="1058" y="255"/>
                          </a:lnTo>
                          <a:lnTo>
                            <a:pt x="1058" y="252"/>
                          </a:lnTo>
                          <a:lnTo>
                            <a:pt x="1060" y="252"/>
                          </a:lnTo>
                          <a:lnTo>
                            <a:pt x="1062" y="250"/>
                          </a:lnTo>
                          <a:lnTo>
                            <a:pt x="1062" y="250"/>
                          </a:lnTo>
                          <a:lnTo>
                            <a:pt x="1062" y="250"/>
                          </a:lnTo>
                          <a:lnTo>
                            <a:pt x="1060" y="250"/>
                          </a:lnTo>
                          <a:lnTo>
                            <a:pt x="1056" y="252"/>
                          </a:lnTo>
                          <a:lnTo>
                            <a:pt x="1053" y="252"/>
                          </a:lnTo>
                          <a:lnTo>
                            <a:pt x="1053" y="255"/>
                          </a:lnTo>
                          <a:lnTo>
                            <a:pt x="1055" y="255"/>
                          </a:lnTo>
                          <a:lnTo>
                            <a:pt x="1055" y="257"/>
                          </a:lnTo>
                          <a:lnTo>
                            <a:pt x="1056" y="257"/>
                          </a:lnTo>
                          <a:close/>
                          <a:moveTo>
                            <a:pt x="3142" y="250"/>
                          </a:moveTo>
                          <a:lnTo>
                            <a:pt x="3140" y="250"/>
                          </a:lnTo>
                          <a:lnTo>
                            <a:pt x="3140" y="250"/>
                          </a:lnTo>
                          <a:lnTo>
                            <a:pt x="3140" y="250"/>
                          </a:lnTo>
                          <a:lnTo>
                            <a:pt x="3142" y="250"/>
                          </a:lnTo>
                          <a:lnTo>
                            <a:pt x="3142" y="250"/>
                          </a:lnTo>
                          <a:close/>
                          <a:moveTo>
                            <a:pt x="1070" y="255"/>
                          </a:moveTo>
                          <a:lnTo>
                            <a:pt x="1070" y="259"/>
                          </a:lnTo>
                          <a:lnTo>
                            <a:pt x="1069" y="259"/>
                          </a:lnTo>
                          <a:lnTo>
                            <a:pt x="1070" y="262"/>
                          </a:lnTo>
                          <a:lnTo>
                            <a:pt x="1074" y="262"/>
                          </a:lnTo>
                          <a:lnTo>
                            <a:pt x="1076" y="255"/>
                          </a:lnTo>
                          <a:lnTo>
                            <a:pt x="1074" y="255"/>
                          </a:lnTo>
                          <a:lnTo>
                            <a:pt x="1074" y="255"/>
                          </a:lnTo>
                          <a:lnTo>
                            <a:pt x="1070" y="255"/>
                          </a:lnTo>
                          <a:close/>
                          <a:moveTo>
                            <a:pt x="3114" y="278"/>
                          </a:moveTo>
                          <a:lnTo>
                            <a:pt x="3114" y="274"/>
                          </a:lnTo>
                          <a:lnTo>
                            <a:pt x="3111" y="274"/>
                          </a:lnTo>
                          <a:lnTo>
                            <a:pt x="3111" y="276"/>
                          </a:lnTo>
                          <a:lnTo>
                            <a:pt x="3112" y="276"/>
                          </a:lnTo>
                          <a:lnTo>
                            <a:pt x="3112" y="278"/>
                          </a:lnTo>
                          <a:lnTo>
                            <a:pt x="3114" y="278"/>
                          </a:lnTo>
                          <a:close/>
                          <a:moveTo>
                            <a:pt x="3121" y="280"/>
                          </a:moveTo>
                          <a:lnTo>
                            <a:pt x="3121" y="283"/>
                          </a:lnTo>
                          <a:lnTo>
                            <a:pt x="3123" y="281"/>
                          </a:lnTo>
                          <a:lnTo>
                            <a:pt x="3125" y="281"/>
                          </a:lnTo>
                          <a:lnTo>
                            <a:pt x="3126" y="280"/>
                          </a:lnTo>
                          <a:lnTo>
                            <a:pt x="3126" y="280"/>
                          </a:lnTo>
                          <a:lnTo>
                            <a:pt x="3128" y="278"/>
                          </a:lnTo>
                          <a:lnTo>
                            <a:pt x="3128" y="278"/>
                          </a:lnTo>
                          <a:lnTo>
                            <a:pt x="3128" y="276"/>
                          </a:lnTo>
                          <a:lnTo>
                            <a:pt x="3123" y="278"/>
                          </a:lnTo>
                          <a:lnTo>
                            <a:pt x="3123" y="280"/>
                          </a:lnTo>
                          <a:lnTo>
                            <a:pt x="3123" y="280"/>
                          </a:lnTo>
                          <a:lnTo>
                            <a:pt x="3121" y="280"/>
                          </a:lnTo>
                          <a:close/>
                          <a:moveTo>
                            <a:pt x="3018" y="334"/>
                          </a:moveTo>
                          <a:lnTo>
                            <a:pt x="3015" y="337"/>
                          </a:lnTo>
                          <a:lnTo>
                            <a:pt x="3015" y="341"/>
                          </a:lnTo>
                          <a:lnTo>
                            <a:pt x="3013" y="342"/>
                          </a:lnTo>
                          <a:lnTo>
                            <a:pt x="3015" y="356"/>
                          </a:lnTo>
                          <a:lnTo>
                            <a:pt x="3018" y="358"/>
                          </a:lnTo>
                          <a:lnTo>
                            <a:pt x="3020" y="360"/>
                          </a:lnTo>
                          <a:lnTo>
                            <a:pt x="3022" y="362"/>
                          </a:lnTo>
                          <a:lnTo>
                            <a:pt x="3023" y="363"/>
                          </a:lnTo>
                          <a:lnTo>
                            <a:pt x="3025" y="360"/>
                          </a:lnTo>
                          <a:lnTo>
                            <a:pt x="3025" y="360"/>
                          </a:lnTo>
                          <a:lnTo>
                            <a:pt x="3025" y="358"/>
                          </a:lnTo>
                          <a:lnTo>
                            <a:pt x="3030" y="355"/>
                          </a:lnTo>
                          <a:lnTo>
                            <a:pt x="3030" y="349"/>
                          </a:lnTo>
                          <a:lnTo>
                            <a:pt x="3032" y="349"/>
                          </a:lnTo>
                          <a:lnTo>
                            <a:pt x="3032" y="346"/>
                          </a:lnTo>
                          <a:lnTo>
                            <a:pt x="3034" y="346"/>
                          </a:lnTo>
                          <a:lnTo>
                            <a:pt x="3034" y="337"/>
                          </a:lnTo>
                          <a:lnTo>
                            <a:pt x="3036" y="329"/>
                          </a:lnTo>
                          <a:lnTo>
                            <a:pt x="3037" y="320"/>
                          </a:lnTo>
                          <a:lnTo>
                            <a:pt x="3041" y="311"/>
                          </a:lnTo>
                          <a:lnTo>
                            <a:pt x="3039" y="309"/>
                          </a:lnTo>
                          <a:lnTo>
                            <a:pt x="3037" y="306"/>
                          </a:lnTo>
                          <a:lnTo>
                            <a:pt x="3034" y="306"/>
                          </a:lnTo>
                          <a:lnTo>
                            <a:pt x="3034" y="306"/>
                          </a:lnTo>
                          <a:lnTo>
                            <a:pt x="3030" y="308"/>
                          </a:lnTo>
                          <a:lnTo>
                            <a:pt x="3030" y="309"/>
                          </a:lnTo>
                          <a:lnTo>
                            <a:pt x="3029" y="311"/>
                          </a:lnTo>
                          <a:lnTo>
                            <a:pt x="3029" y="313"/>
                          </a:lnTo>
                          <a:lnTo>
                            <a:pt x="3027" y="313"/>
                          </a:lnTo>
                          <a:lnTo>
                            <a:pt x="3027" y="316"/>
                          </a:lnTo>
                          <a:lnTo>
                            <a:pt x="3027" y="316"/>
                          </a:lnTo>
                          <a:lnTo>
                            <a:pt x="3027" y="318"/>
                          </a:lnTo>
                          <a:lnTo>
                            <a:pt x="3022" y="322"/>
                          </a:lnTo>
                          <a:lnTo>
                            <a:pt x="3022" y="325"/>
                          </a:lnTo>
                          <a:lnTo>
                            <a:pt x="3020" y="325"/>
                          </a:lnTo>
                          <a:lnTo>
                            <a:pt x="3018" y="330"/>
                          </a:lnTo>
                          <a:lnTo>
                            <a:pt x="3020" y="332"/>
                          </a:lnTo>
                          <a:lnTo>
                            <a:pt x="3018" y="332"/>
                          </a:lnTo>
                          <a:lnTo>
                            <a:pt x="3018" y="334"/>
                          </a:lnTo>
                          <a:close/>
                          <a:moveTo>
                            <a:pt x="180" y="316"/>
                          </a:moveTo>
                          <a:lnTo>
                            <a:pt x="178" y="316"/>
                          </a:lnTo>
                          <a:lnTo>
                            <a:pt x="178" y="313"/>
                          </a:lnTo>
                          <a:lnTo>
                            <a:pt x="177" y="313"/>
                          </a:lnTo>
                          <a:lnTo>
                            <a:pt x="177" y="311"/>
                          </a:lnTo>
                          <a:lnTo>
                            <a:pt x="171" y="311"/>
                          </a:lnTo>
                          <a:lnTo>
                            <a:pt x="171" y="315"/>
                          </a:lnTo>
                          <a:lnTo>
                            <a:pt x="170" y="316"/>
                          </a:lnTo>
                          <a:lnTo>
                            <a:pt x="170" y="318"/>
                          </a:lnTo>
                          <a:lnTo>
                            <a:pt x="171" y="318"/>
                          </a:lnTo>
                          <a:lnTo>
                            <a:pt x="175" y="320"/>
                          </a:lnTo>
                          <a:lnTo>
                            <a:pt x="180" y="320"/>
                          </a:lnTo>
                          <a:lnTo>
                            <a:pt x="180" y="316"/>
                          </a:lnTo>
                          <a:close/>
                          <a:moveTo>
                            <a:pt x="203" y="398"/>
                          </a:moveTo>
                          <a:lnTo>
                            <a:pt x="208" y="398"/>
                          </a:lnTo>
                          <a:lnTo>
                            <a:pt x="212" y="398"/>
                          </a:lnTo>
                          <a:lnTo>
                            <a:pt x="217" y="398"/>
                          </a:lnTo>
                          <a:lnTo>
                            <a:pt x="220" y="398"/>
                          </a:lnTo>
                          <a:lnTo>
                            <a:pt x="224" y="398"/>
                          </a:lnTo>
                          <a:lnTo>
                            <a:pt x="224" y="397"/>
                          </a:lnTo>
                          <a:lnTo>
                            <a:pt x="225" y="397"/>
                          </a:lnTo>
                          <a:lnTo>
                            <a:pt x="225" y="397"/>
                          </a:lnTo>
                          <a:lnTo>
                            <a:pt x="227" y="395"/>
                          </a:lnTo>
                          <a:lnTo>
                            <a:pt x="229" y="395"/>
                          </a:lnTo>
                          <a:lnTo>
                            <a:pt x="231" y="393"/>
                          </a:lnTo>
                          <a:lnTo>
                            <a:pt x="231" y="393"/>
                          </a:lnTo>
                          <a:lnTo>
                            <a:pt x="231" y="393"/>
                          </a:lnTo>
                          <a:lnTo>
                            <a:pt x="231" y="391"/>
                          </a:lnTo>
                          <a:lnTo>
                            <a:pt x="231" y="390"/>
                          </a:lnTo>
                          <a:lnTo>
                            <a:pt x="229" y="390"/>
                          </a:lnTo>
                          <a:lnTo>
                            <a:pt x="225" y="388"/>
                          </a:lnTo>
                          <a:lnTo>
                            <a:pt x="224" y="386"/>
                          </a:lnTo>
                          <a:lnTo>
                            <a:pt x="220" y="386"/>
                          </a:lnTo>
                          <a:lnTo>
                            <a:pt x="217" y="386"/>
                          </a:lnTo>
                          <a:lnTo>
                            <a:pt x="213" y="384"/>
                          </a:lnTo>
                          <a:lnTo>
                            <a:pt x="212" y="384"/>
                          </a:lnTo>
                          <a:lnTo>
                            <a:pt x="212" y="381"/>
                          </a:lnTo>
                          <a:lnTo>
                            <a:pt x="213" y="377"/>
                          </a:lnTo>
                          <a:lnTo>
                            <a:pt x="210" y="377"/>
                          </a:lnTo>
                          <a:lnTo>
                            <a:pt x="210" y="376"/>
                          </a:lnTo>
                          <a:lnTo>
                            <a:pt x="206" y="376"/>
                          </a:lnTo>
                          <a:lnTo>
                            <a:pt x="205" y="377"/>
                          </a:lnTo>
                          <a:lnTo>
                            <a:pt x="203" y="377"/>
                          </a:lnTo>
                          <a:lnTo>
                            <a:pt x="201" y="376"/>
                          </a:lnTo>
                          <a:lnTo>
                            <a:pt x="198" y="376"/>
                          </a:lnTo>
                          <a:lnTo>
                            <a:pt x="198" y="376"/>
                          </a:lnTo>
                          <a:lnTo>
                            <a:pt x="198" y="376"/>
                          </a:lnTo>
                          <a:lnTo>
                            <a:pt x="198" y="374"/>
                          </a:lnTo>
                          <a:lnTo>
                            <a:pt x="198" y="372"/>
                          </a:lnTo>
                          <a:lnTo>
                            <a:pt x="196" y="372"/>
                          </a:lnTo>
                          <a:lnTo>
                            <a:pt x="194" y="370"/>
                          </a:lnTo>
                          <a:lnTo>
                            <a:pt x="192" y="370"/>
                          </a:lnTo>
                          <a:lnTo>
                            <a:pt x="189" y="367"/>
                          </a:lnTo>
                          <a:lnTo>
                            <a:pt x="187" y="363"/>
                          </a:lnTo>
                          <a:lnTo>
                            <a:pt x="180" y="363"/>
                          </a:lnTo>
                          <a:lnTo>
                            <a:pt x="180" y="360"/>
                          </a:lnTo>
                          <a:lnTo>
                            <a:pt x="178" y="360"/>
                          </a:lnTo>
                          <a:lnTo>
                            <a:pt x="177" y="360"/>
                          </a:lnTo>
                          <a:lnTo>
                            <a:pt x="177" y="360"/>
                          </a:lnTo>
                          <a:lnTo>
                            <a:pt x="177" y="358"/>
                          </a:lnTo>
                          <a:lnTo>
                            <a:pt x="173" y="358"/>
                          </a:lnTo>
                          <a:lnTo>
                            <a:pt x="173" y="358"/>
                          </a:lnTo>
                          <a:lnTo>
                            <a:pt x="168" y="358"/>
                          </a:lnTo>
                          <a:lnTo>
                            <a:pt x="168" y="356"/>
                          </a:lnTo>
                          <a:lnTo>
                            <a:pt x="161" y="355"/>
                          </a:lnTo>
                          <a:lnTo>
                            <a:pt x="161" y="355"/>
                          </a:lnTo>
                          <a:lnTo>
                            <a:pt x="159" y="353"/>
                          </a:lnTo>
                          <a:lnTo>
                            <a:pt x="157" y="348"/>
                          </a:lnTo>
                          <a:lnTo>
                            <a:pt x="156" y="348"/>
                          </a:lnTo>
                          <a:lnTo>
                            <a:pt x="154" y="346"/>
                          </a:lnTo>
                          <a:lnTo>
                            <a:pt x="152" y="344"/>
                          </a:lnTo>
                          <a:lnTo>
                            <a:pt x="152" y="344"/>
                          </a:lnTo>
                          <a:lnTo>
                            <a:pt x="150" y="344"/>
                          </a:lnTo>
                          <a:lnTo>
                            <a:pt x="147" y="344"/>
                          </a:lnTo>
                          <a:lnTo>
                            <a:pt x="145" y="341"/>
                          </a:lnTo>
                          <a:lnTo>
                            <a:pt x="138" y="342"/>
                          </a:lnTo>
                          <a:lnTo>
                            <a:pt x="138" y="341"/>
                          </a:lnTo>
                          <a:lnTo>
                            <a:pt x="131" y="339"/>
                          </a:lnTo>
                          <a:lnTo>
                            <a:pt x="131" y="341"/>
                          </a:lnTo>
                          <a:lnTo>
                            <a:pt x="129" y="342"/>
                          </a:lnTo>
                          <a:lnTo>
                            <a:pt x="128" y="342"/>
                          </a:lnTo>
                          <a:lnTo>
                            <a:pt x="126" y="342"/>
                          </a:lnTo>
                          <a:lnTo>
                            <a:pt x="126" y="339"/>
                          </a:lnTo>
                          <a:lnTo>
                            <a:pt x="117" y="339"/>
                          </a:lnTo>
                          <a:lnTo>
                            <a:pt x="117" y="339"/>
                          </a:lnTo>
                          <a:lnTo>
                            <a:pt x="116" y="339"/>
                          </a:lnTo>
                          <a:lnTo>
                            <a:pt x="109" y="339"/>
                          </a:lnTo>
                          <a:lnTo>
                            <a:pt x="109" y="339"/>
                          </a:lnTo>
                          <a:lnTo>
                            <a:pt x="107" y="339"/>
                          </a:lnTo>
                          <a:lnTo>
                            <a:pt x="107" y="341"/>
                          </a:lnTo>
                          <a:lnTo>
                            <a:pt x="103" y="341"/>
                          </a:lnTo>
                          <a:lnTo>
                            <a:pt x="102" y="342"/>
                          </a:lnTo>
                          <a:lnTo>
                            <a:pt x="98" y="344"/>
                          </a:lnTo>
                          <a:lnTo>
                            <a:pt x="98" y="346"/>
                          </a:lnTo>
                          <a:lnTo>
                            <a:pt x="96" y="346"/>
                          </a:lnTo>
                          <a:lnTo>
                            <a:pt x="96" y="346"/>
                          </a:lnTo>
                          <a:lnTo>
                            <a:pt x="93" y="349"/>
                          </a:lnTo>
                          <a:lnTo>
                            <a:pt x="91" y="351"/>
                          </a:lnTo>
                          <a:lnTo>
                            <a:pt x="89" y="353"/>
                          </a:lnTo>
                          <a:lnTo>
                            <a:pt x="89" y="358"/>
                          </a:lnTo>
                          <a:lnTo>
                            <a:pt x="86" y="358"/>
                          </a:lnTo>
                          <a:lnTo>
                            <a:pt x="86" y="360"/>
                          </a:lnTo>
                          <a:lnTo>
                            <a:pt x="86" y="360"/>
                          </a:lnTo>
                          <a:lnTo>
                            <a:pt x="86" y="360"/>
                          </a:lnTo>
                          <a:lnTo>
                            <a:pt x="86" y="362"/>
                          </a:lnTo>
                          <a:lnTo>
                            <a:pt x="96" y="360"/>
                          </a:lnTo>
                          <a:lnTo>
                            <a:pt x="96" y="356"/>
                          </a:lnTo>
                          <a:lnTo>
                            <a:pt x="100" y="356"/>
                          </a:lnTo>
                          <a:lnTo>
                            <a:pt x="102" y="356"/>
                          </a:lnTo>
                          <a:lnTo>
                            <a:pt x="102" y="355"/>
                          </a:lnTo>
                          <a:lnTo>
                            <a:pt x="102" y="353"/>
                          </a:lnTo>
                          <a:lnTo>
                            <a:pt x="103" y="351"/>
                          </a:lnTo>
                          <a:lnTo>
                            <a:pt x="105" y="351"/>
                          </a:lnTo>
                          <a:lnTo>
                            <a:pt x="107" y="349"/>
                          </a:lnTo>
                          <a:lnTo>
                            <a:pt x="110" y="349"/>
                          </a:lnTo>
                          <a:lnTo>
                            <a:pt x="110" y="346"/>
                          </a:lnTo>
                          <a:lnTo>
                            <a:pt x="116" y="346"/>
                          </a:lnTo>
                          <a:lnTo>
                            <a:pt x="121" y="346"/>
                          </a:lnTo>
                          <a:lnTo>
                            <a:pt x="126" y="348"/>
                          </a:lnTo>
                          <a:lnTo>
                            <a:pt x="126" y="351"/>
                          </a:lnTo>
                          <a:lnTo>
                            <a:pt x="131" y="353"/>
                          </a:lnTo>
                          <a:lnTo>
                            <a:pt x="131" y="355"/>
                          </a:lnTo>
                          <a:lnTo>
                            <a:pt x="136" y="355"/>
                          </a:lnTo>
                          <a:lnTo>
                            <a:pt x="138" y="356"/>
                          </a:lnTo>
                          <a:lnTo>
                            <a:pt x="140" y="356"/>
                          </a:lnTo>
                          <a:lnTo>
                            <a:pt x="140" y="358"/>
                          </a:lnTo>
                          <a:lnTo>
                            <a:pt x="143" y="358"/>
                          </a:lnTo>
                          <a:lnTo>
                            <a:pt x="145" y="358"/>
                          </a:lnTo>
                          <a:lnTo>
                            <a:pt x="145" y="362"/>
                          </a:lnTo>
                          <a:lnTo>
                            <a:pt x="147" y="363"/>
                          </a:lnTo>
                          <a:lnTo>
                            <a:pt x="149" y="363"/>
                          </a:lnTo>
                          <a:lnTo>
                            <a:pt x="149" y="365"/>
                          </a:lnTo>
                          <a:lnTo>
                            <a:pt x="152" y="365"/>
                          </a:lnTo>
                          <a:lnTo>
                            <a:pt x="156" y="370"/>
                          </a:lnTo>
                          <a:lnTo>
                            <a:pt x="171" y="369"/>
                          </a:lnTo>
                          <a:lnTo>
                            <a:pt x="171" y="376"/>
                          </a:lnTo>
                          <a:lnTo>
                            <a:pt x="173" y="377"/>
                          </a:lnTo>
                          <a:lnTo>
                            <a:pt x="175" y="381"/>
                          </a:lnTo>
                          <a:lnTo>
                            <a:pt x="178" y="384"/>
                          </a:lnTo>
                          <a:lnTo>
                            <a:pt x="178" y="384"/>
                          </a:lnTo>
                          <a:lnTo>
                            <a:pt x="189" y="388"/>
                          </a:lnTo>
                          <a:lnTo>
                            <a:pt x="189" y="395"/>
                          </a:lnTo>
                          <a:lnTo>
                            <a:pt x="185" y="397"/>
                          </a:lnTo>
                          <a:lnTo>
                            <a:pt x="184" y="397"/>
                          </a:lnTo>
                          <a:lnTo>
                            <a:pt x="182" y="398"/>
                          </a:lnTo>
                          <a:lnTo>
                            <a:pt x="184" y="402"/>
                          </a:lnTo>
                          <a:lnTo>
                            <a:pt x="203" y="400"/>
                          </a:lnTo>
                          <a:lnTo>
                            <a:pt x="203" y="398"/>
                          </a:lnTo>
                          <a:close/>
                          <a:moveTo>
                            <a:pt x="105" y="370"/>
                          </a:moveTo>
                          <a:lnTo>
                            <a:pt x="105" y="370"/>
                          </a:lnTo>
                          <a:lnTo>
                            <a:pt x="107" y="370"/>
                          </a:lnTo>
                          <a:lnTo>
                            <a:pt x="110" y="370"/>
                          </a:lnTo>
                          <a:lnTo>
                            <a:pt x="112" y="369"/>
                          </a:lnTo>
                          <a:lnTo>
                            <a:pt x="114" y="369"/>
                          </a:lnTo>
                          <a:lnTo>
                            <a:pt x="116" y="360"/>
                          </a:lnTo>
                          <a:lnTo>
                            <a:pt x="109" y="358"/>
                          </a:lnTo>
                          <a:lnTo>
                            <a:pt x="109" y="360"/>
                          </a:lnTo>
                          <a:lnTo>
                            <a:pt x="109" y="362"/>
                          </a:lnTo>
                          <a:lnTo>
                            <a:pt x="107" y="363"/>
                          </a:lnTo>
                          <a:lnTo>
                            <a:pt x="110" y="363"/>
                          </a:lnTo>
                          <a:lnTo>
                            <a:pt x="109" y="367"/>
                          </a:lnTo>
                          <a:lnTo>
                            <a:pt x="109" y="369"/>
                          </a:lnTo>
                          <a:lnTo>
                            <a:pt x="105" y="370"/>
                          </a:lnTo>
                          <a:close/>
                          <a:moveTo>
                            <a:pt x="4153" y="367"/>
                          </a:moveTo>
                          <a:lnTo>
                            <a:pt x="4153" y="370"/>
                          </a:lnTo>
                          <a:lnTo>
                            <a:pt x="4156" y="370"/>
                          </a:lnTo>
                          <a:lnTo>
                            <a:pt x="4156" y="365"/>
                          </a:lnTo>
                          <a:lnTo>
                            <a:pt x="4153" y="367"/>
                          </a:lnTo>
                          <a:close/>
                          <a:moveTo>
                            <a:pt x="245" y="379"/>
                          </a:moveTo>
                          <a:lnTo>
                            <a:pt x="245" y="377"/>
                          </a:lnTo>
                          <a:lnTo>
                            <a:pt x="243" y="377"/>
                          </a:lnTo>
                          <a:lnTo>
                            <a:pt x="245" y="377"/>
                          </a:lnTo>
                          <a:lnTo>
                            <a:pt x="245" y="377"/>
                          </a:lnTo>
                          <a:lnTo>
                            <a:pt x="245" y="379"/>
                          </a:lnTo>
                          <a:close/>
                          <a:moveTo>
                            <a:pt x="318" y="425"/>
                          </a:moveTo>
                          <a:lnTo>
                            <a:pt x="318" y="421"/>
                          </a:lnTo>
                          <a:lnTo>
                            <a:pt x="316" y="419"/>
                          </a:lnTo>
                          <a:lnTo>
                            <a:pt x="315" y="416"/>
                          </a:lnTo>
                          <a:lnTo>
                            <a:pt x="311" y="414"/>
                          </a:lnTo>
                          <a:lnTo>
                            <a:pt x="308" y="414"/>
                          </a:lnTo>
                          <a:lnTo>
                            <a:pt x="304" y="414"/>
                          </a:lnTo>
                          <a:lnTo>
                            <a:pt x="301" y="414"/>
                          </a:lnTo>
                          <a:lnTo>
                            <a:pt x="301" y="412"/>
                          </a:lnTo>
                          <a:lnTo>
                            <a:pt x="299" y="412"/>
                          </a:lnTo>
                          <a:lnTo>
                            <a:pt x="299" y="412"/>
                          </a:lnTo>
                          <a:lnTo>
                            <a:pt x="297" y="412"/>
                          </a:lnTo>
                          <a:lnTo>
                            <a:pt x="295" y="411"/>
                          </a:lnTo>
                          <a:lnTo>
                            <a:pt x="295" y="409"/>
                          </a:lnTo>
                          <a:lnTo>
                            <a:pt x="294" y="409"/>
                          </a:lnTo>
                          <a:lnTo>
                            <a:pt x="294" y="407"/>
                          </a:lnTo>
                          <a:lnTo>
                            <a:pt x="292" y="407"/>
                          </a:lnTo>
                          <a:lnTo>
                            <a:pt x="290" y="405"/>
                          </a:lnTo>
                          <a:lnTo>
                            <a:pt x="285" y="405"/>
                          </a:lnTo>
                          <a:lnTo>
                            <a:pt x="283" y="402"/>
                          </a:lnTo>
                          <a:lnTo>
                            <a:pt x="276" y="402"/>
                          </a:lnTo>
                          <a:lnTo>
                            <a:pt x="276" y="402"/>
                          </a:lnTo>
                          <a:lnTo>
                            <a:pt x="274" y="402"/>
                          </a:lnTo>
                          <a:lnTo>
                            <a:pt x="273" y="402"/>
                          </a:lnTo>
                          <a:lnTo>
                            <a:pt x="273" y="404"/>
                          </a:lnTo>
                          <a:lnTo>
                            <a:pt x="273" y="404"/>
                          </a:lnTo>
                          <a:lnTo>
                            <a:pt x="269" y="404"/>
                          </a:lnTo>
                          <a:lnTo>
                            <a:pt x="269" y="405"/>
                          </a:lnTo>
                          <a:lnTo>
                            <a:pt x="267" y="405"/>
                          </a:lnTo>
                          <a:lnTo>
                            <a:pt x="264" y="405"/>
                          </a:lnTo>
                          <a:lnTo>
                            <a:pt x="262" y="405"/>
                          </a:lnTo>
                          <a:lnTo>
                            <a:pt x="260" y="405"/>
                          </a:lnTo>
                          <a:lnTo>
                            <a:pt x="260" y="405"/>
                          </a:lnTo>
                          <a:lnTo>
                            <a:pt x="260" y="404"/>
                          </a:lnTo>
                          <a:lnTo>
                            <a:pt x="259" y="404"/>
                          </a:lnTo>
                          <a:lnTo>
                            <a:pt x="257" y="402"/>
                          </a:lnTo>
                          <a:lnTo>
                            <a:pt x="248" y="402"/>
                          </a:lnTo>
                          <a:lnTo>
                            <a:pt x="252" y="404"/>
                          </a:lnTo>
                          <a:lnTo>
                            <a:pt x="253" y="405"/>
                          </a:lnTo>
                          <a:lnTo>
                            <a:pt x="255" y="405"/>
                          </a:lnTo>
                          <a:lnTo>
                            <a:pt x="255" y="407"/>
                          </a:lnTo>
                          <a:lnTo>
                            <a:pt x="255" y="409"/>
                          </a:lnTo>
                          <a:lnTo>
                            <a:pt x="255" y="412"/>
                          </a:lnTo>
                          <a:lnTo>
                            <a:pt x="255" y="414"/>
                          </a:lnTo>
                          <a:lnTo>
                            <a:pt x="257" y="414"/>
                          </a:lnTo>
                          <a:lnTo>
                            <a:pt x="257" y="418"/>
                          </a:lnTo>
                          <a:lnTo>
                            <a:pt x="257" y="418"/>
                          </a:lnTo>
                          <a:lnTo>
                            <a:pt x="259" y="421"/>
                          </a:lnTo>
                          <a:lnTo>
                            <a:pt x="260" y="421"/>
                          </a:lnTo>
                          <a:lnTo>
                            <a:pt x="260" y="425"/>
                          </a:lnTo>
                          <a:lnTo>
                            <a:pt x="260" y="426"/>
                          </a:lnTo>
                          <a:lnTo>
                            <a:pt x="259" y="426"/>
                          </a:lnTo>
                          <a:lnTo>
                            <a:pt x="259" y="426"/>
                          </a:lnTo>
                          <a:lnTo>
                            <a:pt x="255" y="426"/>
                          </a:lnTo>
                          <a:lnTo>
                            <a:pt x="255" y="425"/>
                          </a:lnTo>
                          <a:lnTo>
                            <a:pt x="253" y="425"/>
                          </a:lnTo>
                          <a:lnTo>
                            <a:pt x="253" y="423"/>
                          </a:lnTo>
                          <a:lnTo>
                            <a:pt x="245" y="423"/>
                          </a:lnTo>
                          <a:lnTo>
                            <a:pt x="245" y="423"/>
                          </a:lnTo>
                          <a:lnTo>
                            <a:pt x="239" y="423"/>
                          </a:lnTo>
                          <a:lnTo>
                            <a:pt x="238" y="421"/>
                          </a:lnTo>
                          <a:lnTo>
                            <a:pt x="234" y="421"/>
                          </a:lnTo>
                          <a:lnTo>
                            <a:pt x="234" y="421"/>
                          </a:lnTo>
                          <a:lnTo>
                            <a:pt x="234" y="421"/>
                          </a:lnTo>
                          <a:lnTo>
                            <a:pt x="234" y="421"/>
                          </a:lnTo>
                          <a:lnTo>
                            <a:pt x="229" y="423"/>
                          </a:lnTo>
                          <a:lnTo>
                            <a:pt x="229" y="426"/>
                          </a:lnTo>
                          <a:lnTo>
                            <a:pt x="231" y="428"/>
                          </a:lnTo>
                          <a:lnTo>
                            <a:pt x="232" y="428"/>
                          </a:lnTo>
                          <a:lnTo>
                            <a:pt x="234" y="430"/>
                          </a:lnTo>
                          <a:lnTo>
                            <a:pt x="234" y="430"/>
                          </a:lnTo>
                          <a:lnTo>
                            <a:pt x="238" y="432"/>
                          </a:lnTo>
                          <a:lnTo>
                            <a:pt x="241" y="430"/>
                          </a:lnTo>
                          <a:lnTo>
                            <a:pt x="243" y="430"/>
                          </a:lnTo>
                          <a:lnTo>
                            <a:pt x="245" y="430"/>
                          </a:lnTo>
                          <a:lnTo>
                            <a:pt x="269" y="430"/>
                          </a:lnTo>
                          <a:lnTo>
                            <a:pt x="269" y="432"/>
                          </a:lnTo>
                          <a:lnTo>
                            <a:pt x="271" y="433"/>
                          </a:lnTo>
                          <a:lnTo>
                            <a:pt x="273" y="433"/>
                          </a:lnTo>
                          <a:lnTo>
                            <a:pt x="271" y="433"/>
                          </a:lnTo>
                          <a:lnTo>
                            <a:pt x="271" y="435"/>
                          </a:lnTo>
                          <a:lnTo>
                            <a:pt x="273" y="435"/>
                          </a:lnTo>
                          <a:lnTo>
                            <a:pt x="273" y="435"/>
                          </a:lnTo>
                          <a:lnTo>
                            <a:pt x="273" y="437"/>
                          </a:lnTo>
                          <a:lnTo>
                            <a:pt x="274" y="437"/>
                          </a:lnTo>
                          <a:lnTo>
                            <a:pt x="274" y="435"/>
                          </a:lnTo>
                          <a:lnTo>
                            <a:pt x="276" y="435"/>
                          </a:lnTo>
                          <a:lnTo>
                            <a:pt x="278" y="433"/>
                          </a:lnTo>
                          <a:lnTo>
                            <a:pt x="278" y="432"/>
                          </a:lnTo>
                          <a:lnTo>
                            <a:pt x="280" y="432"/>
                          </a:lnTo>
                          <a:lnTo>
                            <a:pt x="278" y="426"/>
                          </a:lnTo>
                          <a:lnTo>
                            <a:pt x="278" y="426"/>
                          </a:lnTo>
                          <a:lnTo>
                            <a:pt x="278" y="425"/>
                          </a:lnTo>
                          <a:lnTo>
                            <a:pt x="281" y="426"/>
                          </a:lnTo>
                          <a:lnTo>
                            <a:pt x="283" y="428"/>
                          </a:lnTo>
                          <a:lnTo>
                            <a:pt x="287" y="430"/>
                          </a:lnTo>
                          <a:lnTo>
                            <a:pt x="290" y="430"/>
                          </a:lnTo>
                          <a:lnTo>
                            <a:pt x="294" y="430"/>
                          </a:lnTo>
                          <a:lnTo>
                            <a:pt x="297" y="428"/>
                          </a:lnTo>
                          <a:lnTo>
                            <a:pt x="297" y="428"/>
                          </a:lnTo>
                          <a:lnTo>
                            <a:pt x="297" y="425"/>
                          </a:lnTo>
                          <a:lnTo>
                            <a:pt x="309" y="426"/>
                          </a:lnTo>
                          <a:lnTo>
                            <a:pt x="309" y="425"/>
                          </a:lnTo>
                          <a:lnTo>
                            <a:pt x="311" y="425"/>
                          </a:lnTo>
                          <a:lnTo>
                            <a:pt x="311" y="426"/>
                          </a:lnTo>
                          <a:lnTo>
                            <a:pt x="315" y="426"/>
                          </a:lnTo>
                          <a:lnTo>
                            <a:pt x="318" y="425"/>
                          </a:lnTo>
                          <a:close/>
                          <a:moveTo>
                            <a:pt x="2859" y="442"/>
                          </a:moveTo>
                          <a:lnTo>
                            <a:pt x="2861" y="445"/>
                          </a:lnTo>
                          <a:lnTo>
                            <a:pt x="2863" y="445"/>
                          </a:lnTo>
                          <a:lnTo>
                            <a:pt x="2863" y="445"/>
                          </a:lnTo>
                          <a:lnTo>
                            <a:pt x="2866" y="445"/>
                          </a:lnTo>
                          <a:lnTo>
                            <a:pt x="2866" y="442"/>
                          </a:lnTo>
                          <a:lnTo>
                            <a:pt x="2872" y="440"/>
                          </a:lnTo>
                          <a:lnTo>
                            <a:pt x="2873" y="437"/>
                          </a:lnTo>
                          <a:lnTo>
                            <a:pt x="2877" y="437"/>
                          </a:lnTo>
                          <a:lnTo>
                            <a:pt x="2877" y="435"/>
                          </a:lnTo>
                          <a:lnTo>
                            <a:pt x="2879" y="435"/>
                          </a:lnTo>
                          <a:lnTo>
                            <a:pt x="2879" y="433"/>
                          </a:lnTo>
                          <a:lnTo>
                            <a:pt x="2879" y="432"/>
                          </a:lnTo>
                          <a:lnTo>
                            <a:pt x="2879" y="432"/>
                          </a:lnTo>
                          <a:lnTo>
                            <a:pt x="2879" y="430"/>
                          </a:lnTo>
                          <a:lnTo>
                            <a:pt x="2880" y="430"/>
                          </a:lnTo>
                          <a:lnTo>
                            <a:pt x="2880" y="426"/>
                          </a:lnTo>
                          <a:lnTo>
                            <a:pt x="2882" y="426"/>
                          </a:lnTo>
                          <a:lnTo>
                            <a:pt x="2882" y="419"/>
                          </a:lnTo>
                          <a:lnTo>
                            <a:pt x="2884" y="419"/>
                          </a:lnTo>
                          <a:lnTo>
                            <a:pt x="2884" y="418"/>
                          </a:lnTo>
                          <a:lnTo>
                            <a:pt x="2884" y="418"/>
                          </a:lnTo>
                          <a:lnTo>
                            <a:pt x="2886" y="418"/>
                          </a:lnTo>
                          <a:lnTo>
                            <a:pt x="2886" y="414"/>
                          </a:lnTo>
                          <a:lnTo>
                            <a:pt x="2884" y="411"/>
                          </a:lnTo>
                          <a:lnTo>
                            <a:pt x="2882" y="409"/>
                          </a:lnTo>
                          <a:lnTo>
                            <a:pt x="2882" y="409"/>
                          </a:lnTo>
                          <a:lnTo>
                            <a:pt x="2872" y="411"/>
                          </a:lnTo>
                          <a:lnTo>
                            <a:pt x="2872" y="412"/>
                          </a:lnTo>
                          <a:lnTo>
                            <a:pt x="2866" y="412"/>
                          </a:lnTo>
                          <a:lnTo>
                            <a:pt x="2866" y="414"/>
                          </a:lnTo>
                          <a:lnTo>
                            <a:pt x="2863" y="414"/>
                          </a:lnTo>
                          <a:lnTo>
                            <a:pt x="2861" y="414"/>
                          </a:lnTo>
                          <a:lnTo>
                            <a:pt x="2858" y="414"/>
                          </a:lnTo>
                          <a:lnTo>
                            <a:pt x="2858" y="416"/>
                          </a:lnTo>
                          <a:lnTo>
                            <a:pt x="2858" y="418"/>
                          </a:lnTo>
                          <a:lnTo>
                            <a:pt x="2856" y="419"/>
                          </a:lnTo>
                          <a:lnTo>
                            <a:pt x="2854" y="421"/>
                          </a:lnTo>
                          <a:lnTo>
                            <a:pt x="2851" y="423"/>
                          </a:lnTo>
                          <a:lnTo>
                            <a:pt x="2847" y="423"/>
                          </a:lnTo>
                          <a:lnTo>
                            <a:pt x="2847" y="425"/>
                          </a:lnTo>
                          <a:lnTo>
                            <a:pt x="2847" y="425"/>
                          </a:lnTo>
                          <a:lnTo>
                            <a:pt x="2847" y="425"/>
                          </a:lnTo>
                          <a:lnTo>
                            <a:pt x="2847" y="430"/>
                          </a:lnTo>
                          <a:lnTo>
                            <a:pt x="2847" y="433"/>
                          </a:lnTo>
                          <a:lnTo>
                            <a:pt x="2849" y="435"/>
                          </a:lnTo>
                          <a:lnTo>
                            <a:pt x="2851" y="438"/>
                          </a:lnTo>
                          <a:lnTo>
                            <a:pt x="2851" y="440"/>
                          </a:lnTo>
                          <a:lnTo>
                            <a:pt x="2852" y="440"/>
                          </a:lnTo>
                          <a:lnTo>
                            <a:pt x="2856" y="442"/>
                          </a:lnTo>
                          <a:lnTo>
                            <a:pt x="2856" y="442"/>
                          </a:lnTo>
                          <a:lnTo>
                            <a:pt x="2859" y="442"/>
                          </a:lnTo>
                          <a:close/>
                          <a:moveTo>
                            <a:pt x="194" y="435"/>
                          </a:moveTo>
                          <a:lnTo>
                            <a:pt x="203" y="435"/>
                          </a:lnTo>
                          <a:lnTo>
                            <a:pt x="203" y="433"/>
                          </a:lnTo>
                          <a:lnTo>
                            <a:pt x="203" y="433"/>
                          </a:lnTo>
                          <a:lnTo>
                            <a:pt x="203" y="430"/>
                          </a:lnTo>
                          <a:lnTo>
                            <a:pt x="199" y="428"/>
                          </a:lnTo>
                          <a:lnTo>
                            <a:pt x="198" y="426"/>
                          </a:lnTo>
                          <a:lnTo>
                            <a:pt x="196" y="425"/>
                          </a:lnTo>
                          <a:lnTo>
                            <a:pt x="185" y="425"/>
                          </a:lnTo>
                          <a:lnTo>
                            <a:pt x="185" y="423"/>
                          </a:lnTo>
                          <a:lnTo>
                            <a:pt x="185" y="423"/>
                          </a:lnTo>
                          <a:lnTo>
                            <a:pt x="184" y="423"/>
                          </a:lnTo>
                          <a:lnTo>
                            <a:pt x="184" y="421"/>
                          </a:lnTo>
                          <a:lnTo>
                            <a:pt x="180" y="421"/>
                          </a:lnTo>
                          <a:lnTo>
                            <a:pt x="177" y="423"/>
                          </a:lnTo>
                          <a:lnTo>
                            <a:pt x="175" y="423"/>
                          </a:lnTo>
                          <a:lnTo>
                            <a:pt x="171" y="425"/>
                          </a:lnTo>
                          <a:lnTo>
                            <a:pt x="171" y="428"/>
                          </a:lnTo>
                          <a:lnTo>
                            <a:pt x="171" y="428"/>
                          </a:lnTo>
                          <a:lnTo>
                            <a:pt x="171" y="430"/>
                          </a:lnTo>
                          <a:lnTo>
                            <a:pt x="177" y="430"/>
                          </a:lnTo>
                          <a:lnTo>
                            <a:pt x="178" y="433"/>
                          </a:lnTo>
                          <a:lnTo>
                            <a:pt x="182" y="435"/>
                          </a:lnTo>
                          <a:lnTo>
                            <a:pt x="182" y="435"/>
                          </a:lnTo>
                          <a:lnTo>
                            <a:pt x="189" y="437"/>
                          </a:lnTo>
                          <a:lnTo>
                            <a:pt x="189" y="438"/>
                          </a:lnTo>
                          <a:lnTo>
                            <a:pt x="192" y="438"/>
                          </a:lnTo>
                          <a:lnTo>
                            <a:pt x="194" y="437"/>
                          </a:lnTo>
                          <a:lnTo>
                            <a:pt x="194" y="435"/>
                          </a:lnTo>
                          <a:close/>
                          <a:moveTo>
                            <a:pt x="356" y="430"/>
                          </a:moveTo>
                          <a:lnTo>
                            <a:pt x="356" y="426"/>
                          </a:lnTo>
                          <a:lnTo>
                            <a:pt x="353" y="426"/>
                          </a:lnTo>
                          <a:lnTo>
                            <a:pt x="353" y="426"/>
                          </a:lnTo>
                          <a:lnTo>
                            <a:pt x="348" y="426"/>
                          </a:lnTo>
                          <a:lnTo>
                            <a:pt x="348" y="426"/>
                          </a:lnTo>
                          <a:lnTo>
                            <a:pt x="342" y="426"/>
                          </a:lnTo>
                          <a:lnTo>
                            <a:pt x="337" y="426"/>
                          </a:lnTo>
                          <a:lnTo>
                            <a:pt x="337" y="430"/>
                          </a:lnTo>
                          <a:lnTo>
                            <a:pt x="339" y="433"/>
                          </a:lnTo>
                          <a:lnTo>
                            <a:pt x="341" y="435"/>
                          </a:lnTo>
                          <a:lnTo>
                            <a:pt x="346" y="435"/>
                          </a:lnTo>
                          <a:lnTo>
                            <a:pt x="346" y="435"/>
                          </a:lnTo>
                          <a:lnTo>
                            <a:pt x="349" y="435"/>
                          </a:lnTo>
                          <a:lnTo>
                            <a:pt x="351" y="435"/>
                          </a:lnTo>
                          <a:lnTo>
                            <a:pt x="353" y="433"/>
                          </a:lnTo>
                          <a:lnTo>
                            <a:pt x="355" y="432"/>
                          </a:lnTo>
                          <a:lnTo>
                            <a:pt x="356" y="430"/>
                          </a:lnTo>
                          <a:close/>
                          <a:moveTo>
                            <a:pt x="3003" y="473"/>
                          </a:moveTo>
                          <a:lnTo>
                            <a:pt x="3003" y="475"/>
                          </a:lnTo>
                          <a:lnTo>
                            <a:pt x="3003" y="475"/>
                          </a:lnTo>
                          <a:lnTo>
                            <a:pt x="3003" y="480"/>
                          </a:lnTo>
                          <a:lnTo>
                            <a:pt x="3006" y="482"/>
                          </a:lnTo>
                          <a:lnTo>
                            <a:pt x="3006" y="484"/>
                          </a:lnTo>
                          <a:lnTo>
                            <a:pt x="3006" y="484"/>
                          </a:lnTo>
                          <a:lnTo>
                            <a:pt x="3006" y="493"/>
                          </a:lnTo>
                          <a:lnTo>
                            <a:pt x="3008" y="493"/>
                          </a:lnTo>
                          <a:lnTo>
                            <a:pt x="3008" y="494"/>
                          </a:lnTo>
                          <a:lnTo>
                            <a:pt x="3009" y="496"/>
                          </a:lnTo>
                          <a:lnTo>
                            <a:pt x="3009" y="498"/>
                          </a:lnTo>
                          <a:lnTo>
                            <a:pt x="3011" y="498"/>
                          </a:lnTo>
                          <a:lnTo>
                            <a:pt x="3011" y="500"/>
                          </a:lnTo>
                          <a:lnTo>
                            <a:pt x="3013" y="501"/>
                          </a:lnTo>
                          <a:lnTo>
                            <a:pt x="3015" y="501"/>
                          </a:lnTo>
                          <a:lnTo>
                            <a:pt x="3015" y="501"/>
                          </a:lnTo>
                          <a:lnTo>
                            <a:pt x="3015" y="500"/>
                          </a:lnTo>
                          <a:lnTo>
                            <a:pt x="3015" y="498"/>
                          </a:lnTo>
                          <a:lnTo>
                            <a:pt x="3018" y="498"/>
                          </a:lnTo>
                          <a:lnTo>
                            <a:pt x="3018" y="503"/>
                          </a:lnTo>
                          <a:lnTo>
                            <a:pt x="3018" y="505"/>
                          </a:lnTo>
                          <a:lnTo>
                            <a:pt x="3016" y="507"/>
                          </a:lnTo>
                          <a:lnTo>
                            <a:pt x="3016" y="508"/>
                          </a:lnTo>
                          <a:lnTo>
                            <a:pt x="3015" y="510"/>
                          </a:lnTo>
                          <a:lnTo>
                            <a:pt x="3016" y="510"/>
                          </a:lnTo>
                          <a:lnTo>
                            <a:pt x="3018" y="515"/>
                          </a:lnTo>
                          <a:lnTo>
                            <a:pt x="3020" y="515"/>
                          </a:lnTo>
                          <a:lnTo>
                            <a:pt x="3020" y="519"/>
                          </a:lnTo>
                          <a:lnTo>
                            <a:pt x="3022" y="519"/>
                          </a:lnTo>
                          <a:lnTo>
                            <a:pt x="3023" y="521"/>
                          </a:lnTo>
                          <a:lnTo>
                            <a:pt x="3023" y="522"/>
                          </a:lnTo>
                          <a:lnTo>
                            <a:pt x="3029" y="521"/>
                          </a:lnTo>
                          <a:lnTo>
                            <a:pt x="3030" y="517"/>
                          </a:lnTo>
                          <a:lnTo>
                            <a:pt x="3032" y="515"/>
                          </a:lnTo>
                          <a:lnTo>
                            <a:pt x="3036" y="517"/>
                          </a:lnTo>
                          <a:lnTo>
                            <a:pt x="3039" y="517"/>
                          </a:lnTo>
                          <a:lnTo>
                            <a:pt x="3041" y="519"/>
                          </a:lnTo>
                          <a:lnTo>
                            <a:pt x="3043" y="526"/>
                          </a:lnTo>
                          <a:lnTo>
                            <a:pt x="3044" y="524"/>
                          </a:lnTo>
                          <a:lnTo>
                            <a:pt x="3044" y="524"/>
                          </a:lnTo>
                          <a:lnTo>
                            <a:pt x="3046" y="524"/>
                          </a:lnTo>
                          <a:lnTo>
                            <a:pt x="3046" y="524"/>
                          </a:lnTo>
                          <a:lnTo>
                            <a:pt x="3046" y="521"/>
                          </a:lnTo>
                          <a:lnTo>
                            <a:pt x="3044" y="521"/>
                          </a:lnTo>
                          <a:lnTo>
                            <a:pt x="3044" y="517"/>
                          </a:lnTo>
                          <a:lnTo>
                            <a:pt x="3048" y="517"/>
                          </a:lnTo>
                          <a:lnTo>
                            <a:pt x="3048" y="521"/>
                          </a:lnTo>
                          <a:lnTo>
                            <a:pt x="3050" y="522"/>
                          </a:lnTo>
                          <a:lnTo>
                            <a:pt x="3051" y="524"/>
                          </a:lnTo>
                          <a:lnTo>
                            <a:pt x="3053" y="524"/>
                          </a:lnTo>
                          <a:lnTo>
                            <a:pt x="3055" y="529"/>
                          </a:lnTo>
                          <a:lnTo>
                            <a:pt x="3055" y="531"/>
                          </a:lnTo>
                          <a:lnTo>
                            <a:pt x="3057" y="531"/>
                          </a:lnTo>
                          <a:lnTo>
                            <a:pt x="3058" y="531"/>
                          </a:lnTo>
                          <a:lnTo>
                            <a:pt x="3060" y="533"/>
                          </a:lnTo>
                          <a:lnTo>
                            <a:pt x="3060" y="533"/>
                          </a:lnTo>
                          <a:lnTo>
                            <a:pt x="3062" y="534"/>
                          </a:lnTo>
                          <a:lnTo>
                            <a:pt x="3064" y="536"/>
                          </a:lnTo>
                          <a:lnTo>
                            <a:pt x="3064" y="531"/>
                          </a:lnTo>
                          <a:lnTo>
                            <a:pt x="3065" y="531"/>
                          </a:lnTo>
                          <a:lnTo>
                            <a:pt x="3065" y="528"/>
                          </a:lnTo>
                          <a:lnTo>
                            <a:pt x="3064" y="526"/>
                          </a:lnTo>
                          <a:lnTo>
                            <a:pt x="3062" y="526"/>
                          </a:lnTo>
                          <a:lnTo>
                            <a:pt x="3060" y="522"/>
                          </a:lnTo>
                          <a:lnTo>
                            <a:pt x="3060" y="519"/>
                          </a:lnTo>
                          <a:lnTo>
                            <a:pt x="3060" y="517"/>
                          </a:lnTo>
                          <a:lnTo>
                            <a:pt x="3060" y="515"/>
                          </a:lnTo>
                          <a:lnTo>
                            <a:pt x="3060" y="512"/>
                          </a:lnTo>
                          <a:lnTo>
                            <a:pt x="3058" y="510"/>
                          </a:lnTo>
                          <a:lnTo>
                            <a:pt x="3055" y="510"/>
                          </a:lnTo>
                          <a:lnTo>
                            <a:pt x="3053" y="514"/>
                          </a:lnTo>
                          <a:lnTo>
                            <a:pt x="3051" y="514"/>
                          </a:lnTo>
                          <a:lnTo>
                            <a:pt x="3050" y="510"/>
                          </a:lnTo>
                          <a:lnTo>
                            <a:pt x="3051" y="510"/>
                          </a:lnTo>
                          <a:lnTo>
                            <a:pt x="3051" y="508"/>
                          </a:lnTo>
                          <a:lnTo>
                            <a:pt x="3048" y="507"/>
                          </a:lnTo>
                          <a:lnTo>
                            <a:pt x="3048" y="507"/>
                          </a:lnTo>
                          <a:lnTo>
                            <a:pt x="3048" y="505"/>
                          </a:lnTo>
                          <a:lnTo>
                            <a:pt x="3048" y="505"/>
                          </a:lnTo>
                          <a:lnTo>
                            <a:pt x="3046" y="508"/>
                          </a:lnTo>
                          <a:lnTo>
                            <a:pt x="3039" y="508"/>
                          </a:lnTo>
                          <a:lnTo>
                            <a:pt x="3039" y="510"/>
                          </a:lnTo>
                          <a:lnTo>
                            <a:pt x="3036" y="510"/>
                          </a:lnTo>
                          <a:lnTo>
                            <a:pt x="3036" y="510"/>
                          </a:lnTo>
                          <a:lnTo>
                            <a:pt x="3030" y="510"/>
                          </a:lnTo>
                          <a:lnTo>
                            <a:pt x="3030" y="508"/>
                          </a:lnTo>
                          <a:lnTo>
                            <a:pt x="3030" y="508"/>
                          </a:lnTo>
                          <a:lnTo>
                            <a:pt x="3029" y="507"/>
                          </a:lnTo>
                          <a:lnTo>
                            <a:pt x="3029" y="507"/>
                          </a:lnTo>
                          <a:lnTo>
                            <a:pt x="3029" y="507"/>
                          </a:lnTo>
                          <a:lnTo>
                            <a:pt x="3029" y="500"/>
                          </a:lnTo>
                          <a:lnTo>
                            <a:pt x="3027" y="498"/>
                          </a:lnTo>
                          <a:lnTo>
                            <a:pt x="3027" y="496"/>
                          </a:lnTo>
                          <a:lnTo>
                            <a:pt x="3027" y="494"/>
                          </a:lnTo>
                          <a:lnTo>
                            <a:pt x="3029" y="491"/>
                          </a:lnTo>
                          <a:lnTo>
                            <a:pt x="3029" y="489"/>
                          </a:lnTo>
                          <a:lnTo>
                            <a:pt x="3029" y="489"/>
                          </a:lnTo>
                          <a:lnTo>
                            <a:pt x="3027" y="489"/>
                          </a:lnTo>
                          <a:lnTo>
                            <a:pt x="3029" y="477"/>
                          </a:lnTo>
                          <a:lnTo>
                            <a:pt x="3034" y="477"/>
                          </a:lnTo>
                          <a:lnTo>
                            <a:pt x="3036" y="472"/>
                          </a:lnTo>
                          <a:lnTo>
                            <a:pt x="3036" y="472"/>
                          </a:lnTo>
                          <a:lnTo>
                            <a:pt x="3036" y="470"/>
                          </a:lnTo>
                          <a:lnTo>
                            <a:pt x="3036" y="470"/>
                          </a:lnTo>
                          <a:lnTo>
                            <a:pt x="3036" y="468"/>
                          </a:lnTo>
                          <a:lnTo>
                            <a:pt x="3036" y="465"/>
                          </a:lnTo>
                          <a:lnTo>
                            <a:pt x="3041" y="466"/>
                          </a:lnTo>
                          <a:lnTo>
                            <a:pt x="3041" y="463"/>
                          </a:lnTo>
                          <a:lnTo>
                            <a:pt x="3043" y="461"/>
                          </a:lnTo>
                          <a:lnTo>
                            <a:pt x="3043" y="458"/>
                          </a:lnTo>
                          <a:lnTo>
                            <a:pt x="3043" y="456"/>
                          </a:lnTo>
                          <a:lnTo>
                            <a:pt x="3041" y="456"/>
                          </a:lnTo>
                          <a:lnTo>
                            <a:pt x="3041" y="451"/>
                          </a:lnTo>
                          <a:lnTo>
                            <a:pt x="3037" y="447"/>
                          </a:lnTo>
                          <a:lnTo>
                            <a:pt x="3037" y="442"/>
                          </a:lnTo>
                          <a:lnTo>
                            <a:pt x="3036" y="442"/>
                          </a:lnTo>
                          <a:lnTo>
                            <a:pt x="3037" y="440"/>
                          </a:lnTo>
                          <a:lnTo>
                            <a:pt x="3037" y="440"/>
                          </a:lnTo>
                          <a:lnTo>
                            <a:pt x="3037" y="440"/>
                          </a:lnTo>
                          <a:lnTo>
                            <a:pt x="3037" y="435"/>
                          </a:lnTo>
                          <a:lnTo>
                            <a:pt x="3039" y="435"/>
                          </a:lnTo>
                          <a:lnTo>
                            <a:pt x="3039" y="433"/>
                          </a:lnTo>
                          <a:lnTo>
                            <a:pt x="3039" y="433"/>
                          </a:lnTo>
                          <a:lnTo>
                            <a:pt x="3039" y="430"/>
                          </a:lnTo>
                          <a:lnTo>
                            <a:pt x="3036" y="430"/>
                          </a:lnTo>
                          <a:lnTo>
                            <a:pt x="3036" y="433"/>
                          </a:lnTo>
                          <a:lnTo>
                            <a:pt x="3034" y="433"/>
                          </a:lnTo>
                          <a:lnTo>
                            <a:pt x="3034" y="433"/>
                          </a:lnTo>
                          <a:lnTo>
                            <a:pt x="3034" y="433"/>
                          </a:lnTo>
                          <a:lnTo>
                            <a:pt x="3029" y="433"/>
                          </a:lnTo>
                          <a:lnTo>
                            <a:pt x="3027" y="433"/>
                          </a:lnTo>
                          <a:lnTo>
                            <a:pt x="3025" y="432"/>
                          </a:lnTo>
                          <a:lnTo>
                            <a:pt x="3023" y="428"/>
                          </a:lnTo>
                          <a:lnTo>
                            <a:pt x="3020" y="428"/>
                          </a:lnTo>
                          <a:lnTo>
                            <a:pt x="3020" y="428"/>
                          </a:lnTo>
                          <a:lnTo>
                            <a:pt x="3018" y="430"/>
                          </a:lnTo>
                          <a:lnTo>
                            <a:pt x="3016" y="430"/>
                          </a:lnTo>
                          <a:lnTo>
                            <a:pt x="3016" y="435"/>
                          </a:lnTo>
                          <a:lnTo>
                            <a:pt x="3015" y="435"/>
                          </a:lnTo>
                          <a:lnTo>
                            <a:pt x="3015" y="437"/>
                          </a:lnTo>
                          <a:lnTo>
                            <a:pt x="3016" y="437"/>
                          </a:lnTo>
                          <a:lnTo>
                            <a:pt x="3016" y="438"/>
                          </a:lnTo>
                          <a:lnTo>
                            <a:pt x="3016" y="440"/>
                          </a:lnTo>
                          <a:lnTo>
                            <a:pt x="3015" y="440"/>
                          </a:lnTo>
                          <a:lnTo>
                            <a:pt x="3015" y="442"/>
                          </a:lnTo>
                          <a:lnTo>
                            <a:pt x="3015" y="442"/>
                          </a:lnTo>
                          <a:lnTo>
                            <a:pt x="3015" y="447"/>
                          </a:lnTo>
                          <a:lnTo>
                            <a:pt x="3013" y="447"/>
                          </a:lnTo>
                          <a:lnTo>
                            <a:pt x="3013" y="454"/>
                          </a:lnTo>
                          <a:lnTo>
                            <a:pt x="3013" y="454"/>
                          </a:lnTo>
                          <a:lnTo>
                            <a:pt x="3013" y="458"/>
                          </a:lnTo>
                          <a:lnTo>
                            <a:pt x="3015" y="458"/>
                          </a:lnTo>
                          <a:lnTo>
                            <a:pt x="3015" y="461"/>
                          </a:lnTo>
                          <a:lnTo>
                            <a:pt x="3013" y="463"/>
                          </a:lnTo>
                          <a:lnTo>
                            <a:pt x="3013" y="465"/>
                          </a:lnTo>
                          <a:lnTo>
                            <a:pt x="3011" y="466"/>
                          </a:lnTo>
                          <a:lnTo>
                            <a:pt x="3011" y="468"/>
                          </a:lnTo>
                          <a:lnTo>
                            <a:pt x="3013" y="470"/>
                          </a:lnTo>
                          <a:lnTo>
                            <a:pt x="3011" y="473"/>
                          </a:lnTo>
                          <a:lnTo>
                            <a:pt x="3011" y="477"/>
                          </a:lnTo>
                          <a:lnTo>
                            <a:pt x="3008" y="475"/>
                          </a:lnTo>
                          <a:lnTo>
                            <a:pt x="3006" y="475"/>
                          </a:lnTo>
                          <a:lnTo>
                            <a:pt x="3003" y="473"/>
                          </a:lnTo>
                          <a:close/>
                          <a:moveTo>
                            <a:pt x="416" y="468"/>
                          </a:moveTo>
                          <a:lnTo>
                            <a:pt x="411" y="468"/>
                          </a:lnTo>
                          <a:lnTo>
                            <a:pt x="411" y="470"/>
                          </a:lnTo>
                          <a:lnTo>
                            <a:pt x="409" y="470"/>
                          </a:lnTo>
                          <a:lnTo>
                            <a:pt x="411" y="473"/>
                          </a:lnTo>
                          <a:lnTo>
                            <a:pt x="412" y="473"/>
                          </a:lnTo>
                          <a:lnTo>
                            <a:pt x="414" y="472"/>
                          </a:lnTo>
                          <a:lnTo>
                            <a:pt x="416" y="472"/>
                          </a:lnTo>
                          <a:lnTo>
                            <a:pt x="416" y="468"/>
                          </a:lnTo>
                          <a:close/>
                          <a:moveTo>
                            <a:pt x="416" y="489"/>
                          </a:moveTo>
                          <a:lnTo>
                            <a:pt x="416" y="487"/>
                          </a:lnTo>
                          <a:lnTo>
                            <a:pt x="416" y="487"/>
                          </a:lnTo>
                          <a:lnTo>
                            <a:pt x="414" y="487"/>
                          </a:lnTo>
                          <a:lnTo>
                            <a:pt x="414" y="484"/>
                          </a:lnTo>
                          <a:lnTo>
                            <a:pt x="412" y="484"/>
                          </a:lnTo>
                          <a:lnTo>
                            <a:pt x="414" y="489"/>
                          </a:lnTo>
                          <a:lnTo>
                            <a:pt x="416" y="489"/>
                          </a:lnTo>
                          <a:close/>
                          <a:moveTo>
                            <a:pt x="423" y="498"/>
                          </a:moveTo>
                          <a:lnTo>
                            <a:pt x="419" y="498"/>
                          </a:lnTo>
                          <a:lnTo>
                            <a:pt x="419" y="501"/>
                          </a:lnTo>
                          <a:lnTo>
                            <a:pt x="421" y="505"/>
                          </a:lnTo>
                          <a:lnTo>
                            <a:pt x="424" y="505"/>
                          </a:lnTo>
                          <a:lnTo>
                            <a:pt x="424" y="503"/>
                          </a:lnTo>
                          <a:lnTo>
                            <a:pt x="424" y="501"/>
                          </a:lnTo>
                          <a:lnTo>
                            <a:pt x="423" y="500"/>
                          </a:lnTo>
                          <a:lnTo>
                            <a:pt x="423" y="498"/>
                          </a:lnTo>
                          <a:close/>
                          <a:moveTo>
                            <a:pt x="3067" y="515"/>
                          </a:moveTo>
                          <a:lnTo>
                            <a:pt x="3067" y="521"/>
                          </a:lnTo>
                          <a:lnTo>
                            <a:pt x="3071" y="521"/>
                          </a:lnTo>
                          <a:lnTo>
                            <a:pt x="3071" y="519"/>
                          </a:lnTo>
                          <a:lnTo>
                            <a:pt x="3071" y="517"/>
                          </a:lnTo>
                          <a:lnTo>
                            <a:pt x="3069" y="515"/>
                          </a:lnTo>
                          <a:lnTo>
                            <a:pt x="3067" y="515"/>
                          </a:lnTo>
                          <a:close/>
                          <a:moveTo>
                            <a:pt x="2629" y="521"/>
                          </a:moveTo>
                          <a:lnTo>
                            <a:pt x="2629" y="522"/>
                          </a:lnTo>
                          <a:lnTo>
                            <a:pt x="2629" y="524"/>
                          </a:lnTo>
                          <a:lnTo>
                            <a:pt x="2629" y="526"/>
                          </a:lnTo>
                          <a:lnTo>
                            <a:pt x="2629" y="526"/>
                          </a:lnTo>
                          <a:lnTo>
                            <a:pt x="2631" y="524"/>
                          </a:lnTo>
                          <a:lnTo>
                            <a:pt x="2631" y="522"/>
                          </a:lnTo>
                          <a:lnTo>
                            <a:pt x="2631" y="521"/>
                          </a:lnTo>
                          <a:lnTo>
                            <a:pt x="2629" y="521"/>
                          </a:lnTo>
                          <a:close/>
                          <a:moveTo>
                            <a:pt x="3029" y="543"/>
                          </a:moveTo>
                          <a:lnTo>
                            <a:pt x="3029" y="538"/>
                          </a:lnTo>
                          <a:lnTo>
                            <a:pt x="3027" y="533"/>
                          </a:lnTo>
                          <a:lnTo>
                            <a:pt x="3025" y="529"/>
                          </a:lnTo>
                          <a:lnTo>
                            <a:pt x="3023" y="524"/>
                          </a:lnTo>
                          <a:lnTo>
                            <a:pt x="3020" y="522"/>
                          </a:lnTo>
                          <a:lnTo>
                            <a:pt x="3016" y="522"/>
                          </a:lnTo>
                          <a:lnTo>
                            <a:pt x="3015" y="522"/>
                          </a:lnTo>
                          <a:lnTo>
                            <a:pt x="3009" y="522"/>
                          </a:lnTo>
                          <a:lnTo>
                            <a:pt x="3009" y="526"/>
                          </a:lnTo>
                          <a:lnTo>
                            <a:pt x="3015" y="526"/>
                          </a:lnTo>
                          <a:lnTo>
                            <a:pt x="3015" y="529"/>
                          </a:lnTo>
                          <a:lnTo>
                            <a:pt x="3018" y="529"/>
                          </a:lnTo>
                          <a:lnTo>
                            <a:pt x="3018" y="534"/>
                          </a:lnTo>
                          <a:lnTo>
                            <a:pt x="3020" y="534"/>
                          </a:lnTo>
                          <a:lnTo>
                            <a:pt x="3020" y="536"/>
                          </a:lnTo>
                          <a:lnTo>
                            <a:pt x="3025" y="536"/>
                          </a:lnTo>
                          <a:lnTo>
                            <a:pt x="3025" y="538"/>
                          </a:lnTo>
                          <a:lnTo>
                            <a:pt x="3025" y="538"/>
                          </a:lnTo>
                          <a:lnTo>
                            <a:pt x="3025" y="540"/>
                          </a:lnTo>
                          <a:lnTo>
                            <a:pt x="3023" y="543"/>
                          </a:lnTo>
                          <a:lnTo>
                            <a:pt x="3025" y="543"/>
                          </a:lnTo>
                          <a:lnTo>
                            <a:pt x="3025" y="545"/>
                          </a:lnTo>
                          <a:lnTo>
                            <a:pt x="3029" y="543"/>
                          </a:lnTo>
                          <a:close/>
                          <a:moveTo>
                            <a:pt x="438" y="529"/>
                          </a:moveTo>
                          <a:lnTo>
                            <a:pt x="438" y="529"/>
                          </a:lnTo>
                          <a:lnTo>
                            <a:pt x="438" y="529"/>
                          </a:lnTo>
                          <a:lnTo>
                            <a:pt x="438" y="529"/>
                          </a:lnTo>
                          <a:lnTo>
                            <a:pt x="440" y="529"/>
                          </a:lnTo>
                          <a:lnTo>
                            <a:pt x="440" y="528"/>
                          </a:lnTo>
                          <a:lnTo>
                            <a:pt x="438" y="526"/>
                          </a:lnTo>
                          <a:lnTo>
                            <a:pt x="438" y="526"/>
                          </a:lnTo>
                          <a:lnTo>
                            <a:pt x="438" y="529"/>
                          </a:lnTo>
                          <a:close/>
                          <a:moveTo>
                            <a:pt x="2629" y="536"/>
                          </a:moveTo>
                          <a:lnTo>
                            <a:pt x="2629" y="538"/>
                          </a:lnTo>
                          <a:lnTo>
                            <a:pt x="2629" y="538"/>
                          </a:lnTo>
                          <a:lnTo>
                            <a:pt x="2629" y="538"/>
                          </a:lnTo>
                          <a:lnTo>
                            <a:pt x="2629" y="536"/>
                          </a:lnTo>
                          <a:lnTo>
                            <a:pt x="2629" y="536"/>
                          </a:lnTo>
                          <a:close/>
                          <a:moveTo>
                            <a:pt x="3081" y="538"/>
                          </a:moveTo>
                          <a:lnTo>
                            <a:pt x="3076" y="538"/>
                          </a:lnTo>
                          <a:lnTo>
                            <a:pt x="3072" y="538"/>
                          </a:lnTo>
                          <a:lnTo>
                            <a:pt x="3071" y="540"/>
                          </a:lnTo>
                          <a:lnTo>
                            <a:pt x="3071" y="541"/>
                          </a:lnTo>
                          <a:lnTo>
                            <a:pt x="3069" y="541"/>
                          </a:lnTo>
                          <a:lnTo>
                            <a:pt x="3071" y="545"/>
                          </a:lnTo>
                          <a:lnTo>
                            <a:pt x="3071" y="545"/>
                          </a:lnTo>
                          <a:lnTo>
                            <a:pt x="3072" y="547"/>
                          </a:lnTo>
                          <a:lnTo>
                            <a:pt x="3072" y="547"/>
                          </a:lnTo>
                          <a:lnTo>
                            <a:pt x="3072" y="550"/>
                          </a:lnTo>
                          <a:lnTo>
                            <a:pt x="3076" y="550"/>
                          </a:lnTo>
                          <a:lnTo>
                            <a:pt x="3076" y="552"/>
                          </a:lnTo>
                          <a:lnTo>
                            <a:pt x="3078" y="554"/>
                          </a:lnTo>
                          <a:lnTo>
                            <a:pt x="3078" y="555"/>
                          </a:lnTo>
                          <a:lnTo>
                            <a:pt x="3078" y="557"/>
                          </a:lnTo>
                          <a:lnTo>
                            <a:pt x="3078" y="559"/>
                          </a:lnTo>
                          <a:lnTo>
                            <a:pt x="3081" y="559"/>
                          </a:lnTo>
                          <a:lnTo>
                            <a:pt x="3081" y="561"/>
                          </a:lnTo>
                          <a:lnTo>
                            <a:pt x="3083" y="561"/>
                          </a:lnTo>
                          <a:lnTo>
                            <a:pt x="3085" y="562"/>
                          </a:lnTo>
                          <a:lnTo>
                            <a:pt x="3085" y="562"/>
                          </a:lnTo>
                          <a:lnTo>
                            <a:pt x="3085" y="562"/>
                          </a:lnTo>
                          <a:lnTo>
                            <a:pt x="3085" y="562"/>
                          </a:lnTo>
                          <a:lnTo>
                            <a:pt x="3086" y="562"/>
                          </a:lnTo>
                          <a:lnTo>
                            <a:pt x="3088" y="564"/>
                          </a:lnTo>
                          <a:lnTo>
                            <a:pt x="3088" y="564"/>
                          </a:lnTo>
                          <a:lnTo>
                            <a:pt x="3090" y="564"/>
                          </a:lnTo>
                          <a:lnTo>
                            <a:pt x="3088" y="562"/>
                          </a:lnTo>
                          <a:lnTo>
                            <a:pt x="3088" y="562"/>
                          </a:lnTo>
                          <a:lnTo>
                            <a:pt x="3088" y="561"/>
                          </a:lnTo>
                          <a:lnTo>
                            <a:pt x="3086" y="561"/>
                          </a:lnTo>
                          <a:lnTo>
                            <a:pt x="3086" y="557"/>
                          </a:lnTo>
                          <a:lnTo>
                            <a:pt x="3085" y="557"/>
                          </a:lnTo>
                          <a:lnTo>
                            <a:pt x="3083" y="554"/>
                          </a:lnTo>
                          <a:lnTo>
                            <a:pt x="3083" y="552"/>
                          </a:lnTo>
                          <a:lnTo>
                            <a:pt x="3083" y="548"/>
                          </a:lnTo>
                          <a:lnTo>
                            <a:pt x="3083" y="545"/>
                          </a:lnTo>
                          <a:lnTo>
                            <a:pt x="3085" y="541"/>
                          </a:lnTo>
                          <a:lnTo>
                            <a:pt x="3081" y="541"/>
                          </a:lnTo>
                          <a:lnTo>
                            <a:pt x="3081" y="538"/>
                          </a:lnTo>
                          <a:lnTo>
                            <a:pt x="3081" y="538"/>
                          </a:lnTo>
                          <a:lnTo>
                            <a:pt x="3081" y="538"/>
                          </a:lnTo>
                          <a:lnTo>
                            <a:pt x="3081" y="538"/>
                          </a:lnTo>
                          <a:close/>
                          <a:moveTo>
                            <a:pt x="3037" y="545"/>
                          </a:moveTo>
                          <a:lnTo>
                            <a:pt x="3037" y="541"/>
                          </a:lnTo>
                          <a:lnTo>
                            <a:pt x="3034" y="541"/>
                          </a:lnTo>
                          <a:lnTo>
                            <a:pt x="3034" y="543"/>
                          </a:lnTo>
                          <a:lnTo>
                            <a:pt x="3036" y="545"/>
                          </a:lnTo>
                          <a:lnTo>
                            <a:pt x="3037" y="545"/>
                          </a:lnTo>
                          <a:close/>
                          <a:moveTo>
                            <a:pt x="2072" y="543"/>
                          </a:moveTo>
                          <a:lnTo>
                            <a:pt x="2070" y="543"/>
                          </a:lnTo>
                          <a:lnTo>
                            <a:pt x="2069" y="543"/>
                          </a:lnTo>
                          <a:lnTo>
                            <a:pt x="2067" y="543"/>
                          </a:lnTo>
                          <a:lnTo>
                            <a:pt x="2067" y="543"/>
                          </a:lnTo>
                          <a:lnTo>
                            <a:pt x="2067" y="543"/>
                          </a:lnTo>
                          <a:lnTo>
                            <a:pt x="2067" y="543"/>
                          </a:lnTo>
                          <a:lnTo>
                            <a:pt x="2060" y="543"/>
                          </a:lnTo>
                          <a:lnTo>
                            <a:pt x="2062" y="545"/>
                          </a:lnTo>
                          <a:lnTo>
                            <a:pt x="2062" y="545"/>
                          </a:lnTo>
                          <a:lnTo>
                            <a:pt x="2063" y="545"/>
                          </a:lnTo>
                          <a:lnTo>
                            <a:pt x="2063" y="545"/>
                          </a:lnTo>
                          <a:lnTo>
                            <a:pt x="2063" y="547"/>
                          </a:lnTo>
                          <a:lnTo>
                            <a:pt x="2072" y="547"/>
                          </a:lnTo>
                          <a:lnTo>
                            <a:pt x="2072" y="545"/>
                          </a:lnTo>
                          <a:lnTo>
                            <a:pt x="2074" y="545"/>
                          </a:lnTo>
                          <a:lnTo>
                            <a:pt x="2074" y="543"/>
                          </a:lnTo>
                          <a:lnTo>
                            <a:pt x="2072" y="543"/>
                          </a:lnTo>
                          <a:lnTo>
                            <a:pt x="2072" y="543"/>
                          </a:lnTo>
                          <a:close/>
                          <a:moveTo>
                            <a:pt x="2629" y="545"/>
                          </a:moveTo>
                          <a:lnTo>
                            <a:pt x="2629" y="543"/>
                          </a:lnTo>
                          <a:lnTo>
                            <a:pt x="2629" y="543"/>
                          </a:lnTo>
                          <a:lnTo>
                            <a:pt x="2629" y="547"/>
                          </a:lnTo>
                          <a:lnTo>
                            <a:pt x="2631" y="547"/>
                          </a:lnTo>
                          <a:lnTo>
                            <a:pt x="2631" y="547"/>
                          </a:lnTo>
                          <a:lnTo>
                            <a:pt x="2631" y="545"/>
                          </a:lnTo>
                          <a:lnTo>
                            <a:pt x="2629" y="545"/>
                          </a:lnTo>
                          <a:close/>
                          <a:moveTo>
                            <a:pt x="3003" y="550"/>
                          </a:moveTo>
                          <a:lnTo>
                            <a:pt x="3009" y="552"/>
                          </a:lnTo>
                          <a:lnTo>
                            <a:pt x="3009" y="550"/>
                          </a:lnTo>
                          <a:lnTo>
                            <a:pt x="3006" y="548"/>
                          </a:lnTo>
                          <a:lnTo>
                            <a:pt x="3006" y="547"/>
                          </a:lnTo>
                          <a:lnTo>
                            <a:pt x="3003" y="547"/>
                          </a:lnTo>
                          <a:lnTo>
                            <a:pt x="3003" y="547"/>
                          </a:lnTo>
                          <a:lnTo>
                            <a:pt x="3003" y="547"/>
                          </a:lnTo>
                          <a:lnTo>
                            <a:pt x="3003" y="550"/>
                          </a:lnTo>
                          <a:close/>
                          <a:moveTo>
                            <a:pt x="3065" y="552"/>
                          </a:moveTo>
                          <a:lnTo>
                            <a:pt x="3062" y="550"/>
                          </a:lnTo>
                          <a:lnTo>
                            <a:pt x="3060" y="548"/>
                          </a:lnTo>
                          <a:lnTo>
                            <a:pt x="3057" y="547"/>
                          </a:lnTo>
                          <a:lnTo>
                            <a:pt x="3053" y="547"/>
                          </a:lnTo>
                          <a:lnTo>
                            <a:pt x="3051" y="552"/>
                          </a:lnTo>
                          <a:lnTo>
                            <a:pt x="3065" y="555"/>
                          </a:lnTo>
                          <a:lnTo>
                            <a:pt x="3065" y="552"/>
                          </a:lnTo>
                          <a:close/>
                          <a:moveTo>
                            <a:pt x="2627" y="555"/>
                          </a:moveTo>
                          <a:lnTo>
                            <a:pt x="2627" y="555"/>
                          </a:lnTo>
                          <a:lnTo>
                            <a:pt x="2629" y="555"/>
                          </a:lnTo>
                          <a:lnTo>
                            <a:pt x="2629" y="552"/>
                          </a:lnTo>
                          <a:lnTo>
                            <a:pt x="2625" y="552"/>
                          </a:lnTo>
                          <a:lnTo>
                            <a:pt x="2625" y="554"/>
                          </a:lnTo>
                          <a:lnTo>
                            <a:pt x="2625" y="554"/>
                          </a:lnTo>
                          <a:lnTo>
                            <a:pt x="2627" y="555"/>
                          </a:lnTo>
                          <a:close/>
                          <a:moveTo>
                            <a:pt x="3032" y="578"/>
                          </a:moveTo>
                          <a:lnTo>
                            <a:pt x="3036" y="576"/>
                          </a:lnTo>
                          <a:lnTo>
                            <a:pt x="3039" y="575"/>
                          </a:lnTo>
                          <a:lnTo>
                            <a:pt x="3041" y="573"/>
                          </a:lnTo>
                          <a:lnTo>
                            <a:pt x="3046" y="573"/>
                          </a:lnTo>
                          <a:lnTo>
                            <a:pt x="3046" y="569"/>
                          </a:lnTo>
                          <a:lnTo>
                            <a:pt x="3048" y="568"/>
                          </a:lnTo>
                          <a:lnTo>
                            <a:pt x="3048" y="564"/>
                          </a:lnTo>
                          <a:lnTo>
                            <a:pt x="3048" y="561"/>
                          </a:lnTo>
                          <a:lnTo>
                            <a:pt x="3044" y="561"/>
                          </a:lnTo>
                          <a:lnTo>
                            <a:pt x="3043" y="559"/>
                          </a:lnTo>
                          <a:lnTo>
                            <a:pt x="3039" y="557"/>
                          </a:lnTo>
                          <a:lnTo>
                            <a:pt x="3036" y="557"/>
                          </a:lnTo>
                          <a:lnTo>
                            <a:pt x="3034" y="571"/>
                          </a:lnTo>
                          <a:lnTo>
                            <a:pt x="3032" y="571"/>
                          </a:lnTo>
                          <a:lnTo>
                            <a:pt x="3032" y="578"/>
                          </a:lnTo>
                          <a:close/>
                          <a:moveTo>
                            <a:pt x="3081" y="582"/>
                          </a:moveTo>
                          <a:lnTo>
                            <a:pt x="3081" y="583"/>
                          </a:lnTo>
                          <a:lnTo>
                            <a:pt x="3085" y="583"/>
                          </a:lnTo>
                          <a:lnTo>
                            <a:pt x="3085" y="583"/>
                          </a:lnTo>
                          <a:lnTo>
                            <a:pt x="3086" y="583"/>
                          </a:lnTo>
                          <a:lnTo>
                            <a:pt x="3086" y="582"/>
                          </a:lnTo>
                          <a:lnTo>
                            <a:pt x="3085" y="580"/>
                          </a:lnTo>
                          <a:lnTo>
                            <a:pt x="3085" y="575"/>
                          </a:lnTo>
                          <a:lnTo>
                            <a:pt x="3085" y="575"/>
                          </a:lnTo>
                          <a:lnTo>
                            <a:pt x="3085" y="573"/>
                          </a:lnTo>
                          <a:lnTo>
                            <a:pt x="3083" y="573"/>
                          </a:lnTo>
                          <a:lnTo>
                            <a:pt x="3083" y="571"/>
                          </a:lnTo>
                          <a:lnTo>
                            <a:pt x="3083" y="569"/>
                          </a:lnTo>
                          <a:lnTo>
                            <a:pt x="3083" y="568"/>
                          </a:lnTo>
                          <a:lnTo>
                            <a:pt x="3085" y="564"/>
                          </a:lnTo>
                          <a:lnTo>
                            <a:pt x="3083" y="564"/>
                          </a:lnTo>
                          <a:lnTo>
                            <a:pt x="3083" y="562"/>
                          </a:lnTo>
                          <a:lnTo>
                            <a:pt x="3081" y="562"/>
                          </a:lnTo>
                          <a:lnTo>
                            <a:pt x="3072" y="562"/>
                          </a:lnTo>
                          <a:lnTo>
                            <a:pt x="3072" y="566"/>
                          </a:lnTo>
                          <a:lnTo>
                            <a:pt x="3078" y="566"/>
                          </a:lnTo>
                          <a:lnTo>
                            <a:pt x="3078" y="569"/>
                          </a:lnTo>
                          <a:lnTo>
                            <a:pt x="3076" y="571"/>
                          </a:lnTo>
                          <a:lnTo>
                            <a:pt x="3076" y="573"/>
                          </a:lnTo>
                          <a:lnTo>
                            <a:pt x="3078" y="576"/>
                          </a:lnTo>
                          <a:lnTo>
                            <a:pt x="3079" y="580"/>
                          </a:lnTo>
                          <a:lnTo>
                            <a:pt x="3081" y="582"/>
                          </a:lnTo>
                          <a:close/>
                          <a:moveTo>
                            <a:pt x="2987" y="583"/>
                          </a:moveTo>
                          <a:lnTo>
                            <a:pt x="2987" y="587"/>
                          </a:lnTo>
                          <a:lnTo>
                            <a:pt x="2985" y="590"/>
                          </a:lnTo>
                          <a:lnTo>
                            <a:pt x="2983" y="592"/>
                          </a:lnTo>
                          <a:lnTo>
                            <a:pt x="2982" y="594"/>
                          </a:lnTo>
                          <a:lnTo>
                            <a:pt x="2982" y="594"/>
                          </a:lnTo>
                          <a:lnTo>
                            <a:pt x="2980" y="596"/>
                          </a:lnTo>
                          <a:lnTo>
                            <a:pt x="2980" y="596"/>
                          </a:lnTo>
                          <a:lnTo>
                            <a:pt x="2980" y="599"/>
                          </a:lnTo>
                          <a:lnTo>
                            <a:pt x="2973" y="601"/>
                          </a:lnTo>
                          <a:lnTo>
                            <a:pt x="2973" y="603"/>
                          </a:lnTo>
                          <a:lnTo>
                            <a:pt x="2973" y="603"/>
                          </a:lnTo>
                          <a:lnTo>
                            <a:pt x="2971" y="603"/>
                          </a:lnTo>
                          <a:lnTo>
                            <a:pt x="2971" y="603"/>
                          </a:lnTo>
                          <a:lnTo>
                            <a:pt x="2969" y="604"/>
                          </a:lnTo>
                          <a:lnTo>
                            <a:pt x="2969" y="604"/>
                          </a:lnTo>
                          <a:lnTo>
                            <a:pt x="2968" y="604"/>
                          </a:lnTo>
                          <a:lnTo>
                            <a:pt x="2968" y="610"/>
                          </a:lnTo>
                          <a:lnTo>
                            <a:pt x="2964" y="611"/>
                          </a:lnTo>
                          <a:lnTo>
                            <a:pt x="2964" y="615"/>
                          </a:lnTo>
                          <a:lnTo>
                            <a:pt x="2968" y="615"/>
                          </a:lnTo>
                          <a:lnTo>
                            <a:pt x="2968" y="611"/>
                          </a:lnTo>
                          <a:lnTo>
                            <a:pt x="2969" y="611"/>
                          </a:lnTo>
                          <a:lnTo>
                            <a:pt x="2971" y="610"/>
                          </a:lnTo>
                          <a:lnTo>
                            <a:pt x="2973" y="610"/>
                          </a:lnTo>
                          <a:lnTo>
                            <a:pt x="2975" y="606"/>
                          </a:lnTo>
                          <a:lnTo>
                            <a:pt x="2976" y="606"/>
                          </a:lnTo>
                          <a:lnTo>
                            <a:pt x="2976" y="606"/>
                          </a:lnTo>
                          <a:lnTo>
                            <a:pt x="2980" y="606"/>
                          </a:lnTo>
                          <a:lnTo>
                            <a:pt x="2980" y="604"/>
                          </a:lnTo>
                          <a:lnTo>
                            <a:pt x="2982" y="604"/>
                          </a:lnTo>
                          <a:lnTo>
                            <a:pt x="2983" y="603"/>
                          </a:lnTo>
                          <a:lnTo>
                            <a:pt x="2985" y="599"/>
                          </a:lnTo>
                          <a:lnTo>
                            <a:pt x="2987" y="596"/>
                          </a:lnTo>
                          <a:lnTo>
                            <a:pt x="2989" y="594"/>
                          </a:lnTo>
                          <a:lnTo>
                            <a:pt x="2990" y="590"/>
                          </a:lnTo>
                          <a:lnTo>
                            <a:pt x="2990" y="589"/>
                          </a:lnTo>
                          <a:lnTo>
                            <a:pt x="2992" y="587"/>
                          </a:lnTo>
                          <a:lnTo>
                            <a:pt x="2994" y="585"/>
                          </a:lnTo>
                          <a:lnTo>
                            <a:pt x="2997" y="585"/>
                          </a:lnTo>
                          <a:lnTo>
                            <a:pt x="2997" y="580"/>
                          </a:lnTo>
                          <a:lnTo>
                            <a:pt x="3001" y="580"/>
                          </a:lnTo>
                          <a:lnTo>
                            <a:pt x="3001" y="575"/>
                          </a:lnTo>
                          <a:lnTo>
                            <a:pt x="3001" y="575"/>
                          </a:lnTo>
                          <a:lnTo>
                            <a:pt x="3001" y="569"/>
                          </a:lnTo>
                          <a:lnTo>
                            <a:pt x="3001" y="569"/>
                          </a:lnTo>
                          <a:lnTo>
                            <a:pt x="3001" y="562"/>
                          </a:lnTo>
                          <a:lnTo>
                            <a:pt x="2997" y="564"/>
                          </a:lnTo>
                          <a:lnTo>
                            <a:pt x="2997" y="571"/>
                          </a:lnTo>
                          <a:lnTo>
                            <a:pt x="2994" y="571"/>
                          </a:lnTo>
                          <a:lnTo>
                            <a:pt x="2994" y="573"/>
                          </a:lnTo>
                          <a:lnTo>
                            <a:pt x="2992" y="575"/>
                          </a:lnTo>
                          <a:lnTo>
                            <a:pt x="2992" y="576"/>
                          </a:lnTo>
                          <a:lnTo>
                            <a:pt x="2990" y="576"/>
                          </a:lnTo>
                          <a:lnTo>
                            <a:pt x="2990" y="578"/>
                          </a:lnTo>
                          <a:lnTo>
                            <a:pt x="2990" y="580"/>
                          </a:lnTo>
                          <a:lnTo>
                            <a:pt x="2992" y="580"/>
                          </a:lnTo>
                          <a:lnTo>
                            <a:pt x="2990" y="580"/>
                          </a:lnTo>
                          <a:lnTo>
                            <a:pt x="2990" y="582"/>
                          </a:lnTo>
                          <a:lnTo>
                            <a:pt x="2989" y="583"/>
                          </a:lnTo>
                          <a:lnTo>
                            <a:pt x="2987" y="583"/>
                          </a:lnTo>
                          <a:close/>
                          <a:moveTo>
                            <a:pt x="381" y="568"/>
                          </a:moveTo>
                          <a:lnTo>
                            <a:pt x="381" y="568"/>
                          </a:lnTo>
                          <a:lnTo>
                            <a:pt x="383" y="566"/>
                          </a:lnTo>
                          <a:lnTo>
                            <a:pt x="383" y="566"/>
                          </a:lnTo>
                          <a:lnTo>
                            <a:pt x="384" y="566"/>
                          </a:lnTo>
                          <a:lnTo>
                            <a:pt x="384" y="564"/>
                          </a:lnTo>
                          <a:lnTo>
                            <a:pt x="381" y="564"/>
                          </a:lnTo>
                          <a:lnTo>
                            <a:pt x="381" y="568"/>
                          </a:lnTo>
                          <a:close/>
                          <a:moveTo>
                            <a:pt x="3065" y="576"/>
                          </a:moveTo>
                          <a:lnTo>
                            <a:pt x="3065" y="568"/>
                          </a:lnTo>
                          <a:lnTo>
                            <a:pt x="3064" y="568"/>
                          </a:lnTo>
                          <a:lnTo>
                            <a:pt x="3064" y="566"/>
                          </a:lnTo>
                          <a:lnTo>
                            <a:pt x="3064" y="566"/>
                          </a:lnTo>
                          <a:lnTo>
                            <a:pt x="3064" y="571"/>
                          </a:lnTo>
                          <a:lnTo>
                            <a:pt x="3060" y="573"/>
                          </a:lnTo>
                          <a:lnTo>
                            <a:pt x="3060" y="578"/>
                          </a:lnTo>
                          <a:lnTo>
                            <a:pt x="3057" y="580"/>
                          </a:lnTo>
                          <a:lnTo>
                            <a:pt x="3055" y="583"/>
                          </a:lnTo>
                          <a:lnTo>
                            <a:pt x="3055" y="587"/>
                          </a:lnTo>
                          <a:lnTo>
                            <a:pt x="3055" y="592"/>
                          </a:lnTo>
                          <a:lnTo>
                            <a:pt x="3057" y="590"/>
                          </a:lnTo>
                          <a:lnTo>
                            <a:pt x="3058" y="587"/>
                          </a:lnTo>
                          <a:lnTo>
                            <a:pt x="3058" y="585"/>
                          </a:lnTo>
                          <a:lnTo>
                            <a:pt x="3060" y="583"/>
                          </a:lnTo>
                          <a:lnTo>
                            <a:pt x="3062" y="582"/>
                          </a:lnTo>
                          <a:lnTo>
                            <a:pt x="3064" y="580"/>
                          </a:lnTo>
                          <a:lnTo>
                            <a:pt x="3067" y="580"/>
                          </a:lnTo>
                          <a:lnTo>
                            <a:pt x="3065" y="578"/>
                          </a:lnTo>
                          <a:lnTo>
                            <a:pt x="3065" y="576"/>
                          </a:lnTo>
                          <a:close/>
                          <a:moveTo>
                            <a:pt x="421" y="578"/>
                          </a:moveTo>
                          <a:lnTo>
                            <a:pt x="423" y="578"/>
                          </a:lnTo>
                          <a:lnTo>
                            <a:pt x="423" y="576"/>
                          </a:lnTo>
                          <a:lnTo>
                            <a:pt x="421" y="575"/>
                          </a:lnTo>
                          <a:lnTo>
                            <a:pt x="421" y="571"/>
                          </a:lnTo>
                          <a:lnTo>
                            <a:pt x="423" y="569"/>
                          </a:lnTo>
                          <a:lnTo>
                            <a:pt x="423" y="568"/>
                          </a:lnTo>
                          <a:lnTo>
                            <a:pt x="416" y="568"/>
                          </a:lnTo>
                          <a:lnTo>
                            <a:pt x="416" y="569"/>
                          </a:lnTo>
                          <a:lnTo>
                            <a:pt x="414" y="569"/>
                          </a:lnTo>
                          <a:lnTo>
                            <a:pt x="414" y="573"/>
                          </a:lnTo>
                          <a:lnTo>
                            <a:pt x="416" y="575"/>
                          </a:lnTo>
                          <a:lnTo>
                            <a:pt x="416" y="580"/>
                          </a:lnTo>
                          <a:lnTo>
                            <a:pt x="417" y="580"/>
                          </a:lnTo>
                          <a:lnTo>
                            <a:pt x="419" y="580"/>
                          </a:lnTo>
                          <a:lnTo>
                            <a:pt x="419" y="580"/>
                          </a:lnTo>
                          <a:lnTo>
                            <a:pt x="421" y="578"/>
                          </a:lnTo>
                          <a:close/>
                          <a:moveTo>
                            <a:pt x="3048" y="580"/>
                          </a:moveTo>
                          <a:lnTo>
                            <a:pt x="3048" y="582"/>
                          </a:lnTo>
                          <a:lnTo>
                            <a:pt x="3048" y="582"/>
                          </a:lnTo>
                          <a:lnTo>
                            <a:pt x="3046" y="583"/>
                          </a:lnTo>
                          <a:lnTo>
                            <a:pt x="3037" y="583"/>
                          </a:lnTo>
                          <a:lnTo>
                            <a:pt x="3037" y="589"/>
                          </a:lnTo>
                          <a:lnTo>
                            <a:pt x="3039" y="589"/>
                          </a:lnTo>
                          <a:lnTo>
                            <a:pt x="3041" y="590"/>
                          </a:lnTo>
                          <a:lnTo>
                            <a:pt x="3041" y="594"/>
                          </a:lnTo>
                          <a:lnTo>
                            <a:pt x="3043" y="594"/>
                          </a:lnTo>
                          <a:lnTo>
                            <a:pt x="3046" y="594"/>
                          </a:lnTo>
                          <a:lnTo>
                            <a:pt x="3046" y="596"/>
                          </a:lnTo>
                          <a:lnTo>
                            <a:pt x="3048" y="596"/>
                          </a:lnTo>
                          <a:lnTo>
                            <a:pt x="3050" y="599"/>
                          </a:lnTo>
                          <a:lnTo>
                            <a:pt x="3051" y="599"/>
                          </a:lnTo>
                          <a:lnTo>
                            <a:pt x="3053" y="597"/>
                          </a:lnTo>
                          <a:lnTo>
                            <a:pt x="3053" y="597"/>
                          </a:lnTo>
                          <a:lnTo>
                            <a:pt x="3053" y="594"/>
                          </a:lnTo>
                          <a:lnTo>
                            <a:pt x="3051" y="594"/>
                          </a:lnTo>
                          <a:lnTo>
                            <a:pt x="3051" y="583"/>
                          </a:lnTo>
                          <a:lnTo>
                            <a:pt x="3055" y="583"/>
                          </a:lnTo>
                          <a:lnTo>
                            <a:pt x="3055" y="580"/>
                          </a:lnTo>
                          <a:lnTo>
                            <a:pt x="3055" y="580"/>
                          </a:lnTo>
                          <a:lnTo>
                            <a:pt x="3057" y="578"/>
                          </a:lnTo>
                          <a:lnTo>
                            <a:pt x="3057" y="578"/>
                          </a:lnTo>
                          <a:lnTo>
                            <a:pt x="3057" y="576"/>
                          </a:lnTo>
                          <a:lnTo>
                            <a:pt x="3057" y="576"/>
                          </a:lnTo>
                          <a:lnTo>
                            <a:pt x="3057" y="573"/>
                          </a:lnTo>
                          <a:lnTo>
                            <a:pt x="3057" y="573"/>
                          </a:lnTo>
                          <a:lnTo>
                            <a:pt x="3055" y="569"/>
                          </a:lnTo>
                          <a:lnTo>
                            <a:pt x="3051" y="569"/>
                          </a:lnTo>
                          <a:lnTo>
                            <a:pt x="3050" y="571"/>
                          </a:lnTo>
                          <a:lnTo>
                            <a:pt x="3050" y="573"/>
                          </a:lnTo>
                          <a:lnTo>
                            <a:pt x="3050" y="575"/>
                          </a:lnTo>
                          <a:lnTo>
                            <a:pt x="3050" y="578"/>
                          </a:lnTo>
                          <a:lnTo>
                            <a:pt x="3048" y="580"/>
                          </a:lnTo>
                          <a:close/>
                          <a:moveTo>
                            <a:pt x="2624" y="575"/>
                          </a:moveTo>
                          <a:lnTo>
                            <a:pt x="2622" y="575"/>
                          </a:lnTo>
                          <a:lnTo>
                            <a:pt x="2622" y="576"/>
                          </a:lnTo>
                          <a:lnTo>
                            <a:pt x="2624" y="576"/>
                          </a:lnTo>
                          <a:lnTo>
                            <a:pt x="2624" y="576"/>
                          </a:lnTo>
                          <a:lnTo>
                            <a:pt x="2625" y="576"/>
                          </a:lnTo>
                          <a:lnTo>
                            <a:pt x="2624" y="576"/>
                          </a:lnTo>
                          <a:lnTo>
                            <a:pt x="2624" y="575"/>
                          </a:lnTo>
                          <a:close/>
                          <a:moveTo>
                            <a:pt x="3044" y="575"/>
                          </a:moveTo>
                          <a:lnTo>
                            <a:pt x="3044" y="576"/>
                          </a:lnTo>
                          <a:lnTo>
                            <a:pt x="3044" y="576"/>
                          </a:lnTo>
                          <a:lnTo>
                            <a:pt x="3043" y="576"/>
                          </a:lnTo>
                          <a:lnTo>
                            <a:pt x="3043" y="576"/>
                          </a:lnTo>
                          <a:lnTo>
                            <a:pt x="3046" y="576"/>
                          </a:lnTo>
                          <a:lnTo>
                            <a:pt x="3044" y="576"/>
                          </a:lnTo>
                          <a:lnTo>
                            <a:pt x="3044" y="575"/>
                          </a:lnTo>
                          <a:lnTo>
                            <a:pt x="3044" y="575"/>
                          </a:lnTo>
                          <a:close/>
                          <a:moveTo>
                            <a:pt x="3064" y="589"/>
                          </a:moveTo>
                          <a:lnTo>
                            <a:pt x="3065" y="590"/>
                          </a:lnTo>
                          <a:lnTo>
                            <a:pt x="3069" y="590"/>
                          </a:lnTo>
                          <a:lnTo>
                            <a:pt x="3072" y="592"/>
                          </a:lnTo>
                          <a:lnTo>
                            <a:pt x="3072" y="590"/>
                          </a:lnTo>
                          <a:lnTo>
                            <a:pt x="3074" y="589"/>
                          </a:lnTo>
                          <a:lnTo>
                            <a:pt x="3074" y="589"/>
                          </a:lnTo>
                          <a:lnTo>
                            <a:pt x="3074" y="589"/>
                          </a:lnTo>
                          <a:lnTo>
                            <a:pt x="3076" y="587"/>
                          </a:lnTo>
                          <a:lnTo>
                            <a:pt x="3074" y="585"/>
                          </a:lnTo>
                          <a:lnTo>
                            <a:pt x="3072" y="583"/>
                          </a:lnTo>
                          <a:lnTo>
                            <a:pt x="3069" y="583"/>
                          </a:lnTo>
                          <a:lnTo>
                            <a:pt x="3067" y="583"/>
                          </a:lnTo>
                          <a:lnTo>
                            <a:pt x="3064" y="585"/>
                          </a:lnTo>
                          <a:lnTo>
                            <a:pt x="3064" y="587"/>
                          </a:lnTo>
                          <a:lnTo>
                            <a:pt x="3064" y="587"/>
                          </a:lnTo>
                          <a:lnTo>
                            <a:pt x="3064" y="589"/>
                          </a:lnTo>
                          <a:close/>
                          <a:moveTo>
                            <a:pt x="2458" y="624"/>
                          </a:moveTo>
                          <a:lnTo>
                            <a:pt x="2456" y="622"/>
                          </a:lnTo>
                          <a:lnTo>
                            <a:pt x="2454" y="618"/>
                          </a:lnTo>
                          <a:lnTo>
                            <a:pt x="2453" y="613"/>
                          </a:lnTo>
                          <a:lnTo>
                            <a:pt x="2451" y="613"/>
                          </a:lnTo>
                          <a:lnTo>
                            <a:pt x="2451" y="613"/>
                          </a:lnTo>
                          <a:lnTo>
                            <a:pt x="2451" y="613"/>
                          </a:lnTo>
                          <a:lnTo>
                            <a:pt x="2449" y="611"/>
                          </a:lnTo>
                          <a:lnTo>
                            <a:pt x="2449" y="610"/>
                          </a:lnTo>
                          <a:lnTo>
                            <a:pt x="2447" y="610"/>
                          </a:lnTo>
                          <a:lnTo>
                            <a:pt x="2447" y="606"/>
                          </a:lnTo>
                          <a:lnTo>
                            <a:pt x="2442" y="604"/>
                          </a:lnTo>
                          <a:lnTo>
                            <a:pt x="2442" y="601"/>
                          </a:lnTo>
                          <a:lnTo>
                            <a:pt x="2440" y="601"/>
                          </a:lnTo>
                          <a:lnTo>
                            <a:pt x="2440" y="594"/>
                          </a:lnTo>
                          <a:lnTo>
                            <a:pt x="2439" y="594"/>
                          </a:lnTo>
                          <a:lnTo>
                            <a:pt x="2439" y="592"/>
                          </a:lnTo>
                          <a:lnTo>
                            <a:pt x="2433" y="592"/>
                          </a:lnTo>
                          <a:lnTo>
                            <a:pt x="2433" y="597"/>
                          </a:lnTo>
                          <a:lnTo>
                            <a:pt x="2433" y="597"/>
                          </a:lnTo>
                          <a:lnTo>
                            <a:pt x="2435" y="603"/>
                          </a:lnTo>
                          <a:lnTo>
                            <a:pt x="2435" y="603"/>
                          </a:lnTo>
                          <a:lnTo>
                            <a:pt x="2433" y="604"/>
                          </a:lnTo>
                          <a:lnTo>
                            <a:pt x="2433" y="606"/>
                          </a:lnTo>
                          <a:lnTo>
                            <a:pt x="2433" y="608"/>
                          </a:lnTo>
                          <a:lnTo>
                            <a:pt x="2433" y="610"/>
                          </a:lnTo>
                          <a:lnTo>
                            <a:pt x="2433" y="611"/>
                          </a:lnTo>
                          <a:lnTo>
                            <a:pt x="2433" y="611"/>
                          </a:lnTo>
                          <a:lnTo>
                            <a:pt x="2433" y="613"/>
                          </a:lnTo>
                          <a:lnTo>
                            <a:pt x="2432" y="613"/>
                          </a:lnTo>
                          <a:lnTo>
                            <a:pt x="2432" y="618"/>
                          </a:lnTo>
                          <a:lnTo>
                            <a:pt x="2430" y="618"/>
                          </a:lnTo>
                          <a:lnTo>
                            <a:pt x="2430" y="620"/>
                          </a:lnTo>
                          <a:lnTo>
                            <a:pt x="2428" y="622"/>
                          </a:lnTo>
                          <a:lnTo>
                            <a:pt x="2428" y="622"/>
                          </a:lnTo>
                          <a:lnTo>
                            <a:pt x="2430" y="624"/>
                          </a:lnTo>
                          <a:lnTo>
                            <a:pt x="2430" y="625"/>
                          </a:lnTo>
                          <a:lnTo>
                            <a:pt x="2428" y="625"/>
                          </a:lnTo>
                          <a:lnTo>
                            <a:pt x="2430" y="631"/>
                          </a:lnTo>
                          <a:lnTo>
                            <a:pt x="2430" y="631"/>
                          </a:lnTo>
                          <a:lnTo>
                            <a:pt x="2433" y="651"/>
                          </a:lnTo>
                          <a:lnTo>
                            <a:pt x="2435" y="653"/>
                          </a:lnTo>
                          <a:lnTo>
                            <a:pt x="2437" y="655"/>
                          </a:lnTo>
                          <a:lnTo>
                            <a:pt x="2439" y="657"/>
                          </a:lnTo>
                          <a:lnTo>
                            <a:pt x="2439" y="658"/>
                          </a:lnTo>
                          <a:lnTo>
                            <a:pt x="2442" y="658"/>
                          </a:lnTo>
                          <a:lnTo>
                            <a:pt x="2442" y="658"/>
                          </a:lnTo>
                          <a:lnTo>
                            <a:pt x="2444" y="658"/>
                          </a:lnTo>
                          <a:lnTo>
                            <a:pt x="2446" y="657"/>
                          </a:lnTo>
                          <a:lnTo>
                            <a:pt x="2449" y="657"/>
                          </a:lnTo>
                          <a:lnTo>
                            <a:pt x="2451" y="655"/>
                          </a:lnTo>
                          <a:lnTo>
                            <a:pt x="2451" y="655"/>
                          </a:lnTo>
                          <a:lnTo>
                            <a:pt x="2453" y="655"/>
                          </a:lnTo>
                          <a:lnTo>
                            <a:pt x="2453" y="653"/>
                          </a:lnTo>
                          <a:lnTo>
                            <a:pt x="2454" y="653"/>
                          </a:lnTo>
                          <a:lnTo>
                            <a:pt x="2454" y="651"/>
                          </a:lnTo>
                          <a:lnTo>
                            <a:pt x="2460" y="648"/>
                          </a:lnTo>
                          <a:lnTo>
                            <a:pt x="2461" y="632"/>
                          </a:lnTo>
                          <a:lnTo>
                            <a:pt x="2460" y="631"/>
                          </a:lnTo>
                          <a:lnTo>
                            <a:pt x="2458" y="624"/>
                          </a:lnTo>
                          <a:close/>
                          <a:moveTo>
                            <a:pt x="3085" y="597"/>
                          </a:moveTo>
                          <a:lnTo>
                            <a:pt x="3085" y="603"/>
                          </a:lnTo>
                          <a:lnTo>
                            <a:pt x="3085" y="603"/>
                          </a:lnTo>
                          <a:lnTo>
                            <a:pt x="3085" y="604"/>
                          </a:lnTo>
                          <a:lnTo>
                            <a:pt x="3085" y="604"/>
                          </a:lnTo>
                          <a:lnTo>
                            <a:pt x="3085" y="608"/>
                          </a:lnTo>
                          <a:lnTo>
                            <a:pt x="3079" y="608"/>
                          </a:lnTo>
                          <a:lnTo>
                            <a:pt x="3079" y="606"/>
                          </a:lnTo>
                          <a:lnTo>
                            <a:pt x="3078" y="606"/>
                          </a:lnTo>
                          <a:lnTo>
                            <a:pt x="3078" y="608"/>
                          </a:lnTo>
                          <a:lnTo>
                            <a:pt x="3076" y="610"/>
                          </a:lnTo>
                          <a:lnTo>
                            <a:pt x="3076" y="610"/>
                          </a:lnTo>
                          <a:lnTo>
                            <a:pt x="3074" y="611"/>
                          </a:lnTo>
                          <a:lnTo>
                            <a:pt x="3074" y="615"/>
                          </a:lnTo>
                          <a:lnTo>
                            <a:pt x="3069" y="613"/>
                          </a:lnTo>
                          <a:lnTo>
                            <a:pt x="3069" y="613"/>
                          </a:lnTo>
                          <a:lnTo>
                            <a:pt x="3065" y="613"/>
                          </a:lnTo>
                          <a:lnTo>
                            <a:pt x="3065" y="617"/>
                          </a:lnTo>
                          <a:lnTo>
                            <a:pt x="3062" y="617"/>
                          </a:lnTo>
                          <a:lnTo>
                            <a:pt x="3058" y="618"/>
                          </a:lnTo>
                          <a:lnTo>
                            <a:pt x="3057" y="618"/>
                          </a:lnTo>
                          <a:lnTo>
                            <a:pt x="3057" y="613"/>
                          </a:lnTo>
                          <a:lnTo>
                            <a:pt x="3057" y="613"/>
                          </a:lnTo>
                          <a:lnTo>
                            <a:pt x="3057" y="611"/>
                          </a:lnTo>
                          <a:lnTo>
                            <a:pt x="3055" y="611"/>
                          </a:lnTo>
                          <a:lnTo>
                            <a:pt x="3051" y="611"/>
                          </a:lnTo>
                          <a:lnTo>
                            <a:pt x="3050" y="613"/>
                          </a:lnTo>
                          <a:lnTo>
                            <a:pt x="3050" y="613"/>
                          </a:lnTo>
                          <a:lnTo>
                            <a:pt x="3046" y="615"/>
                          </a:lnTo>
                          <a:lnTo>
                            <a:pt x="3046" y="618"/>
                          </a:lnTo>
                          <a:lnTo>
                            <a:pt x="3043" y="620"/>
                          </a:lnTo>
                          <a:lnTo>
                            <a:pt x="3036" y="620"/>
                          </a:lnTo>
                          <a:lnTo>
                            <a:pt x="3036" y="624"/>
                          </a:lnTo>
                          <a:lnTo>
                            <a:pt x="3036" y="625"/>
                          </a:lnTo>
                          <a:lnTo>
                            <a:pt x="3037" y="627"/>
                          </a:lnTo>
                          <a:lnTo>
                            <a:pt x="3036" y="629"/>
                          </a:lnTo>
                          <a:lnTo>
                            <a:pt x="3036" y="629"/>
                          </a:lnTo>
                          <a:lnTo>
                            <a:pt x="3034" y="634"/>
                          </a:lnTo>
                          <a:lnTo>
                            <a:pt x="3032" y="636"/>
                          </a:lnTo>
                          <a:lnTo>
                            <a:pt x="3034" y="639"/>
                          </a:lnTo>
                          <a:lnTo>
                            <a:pt x="3037" y="639"/>
                          </a:lnTo>
                          <a:lnTo>
                            <a:pt x="3039" y="636"/>
                          </a:lnTo>
                          <a:lnTo>
                            <a:pt x="3039" y="634"/>
                          </a:lnTo>
                          <a:lnTo>
                            <a:pt x="3039" y="631"/>
                          </a:lnTo>
                          <a:lnTo>
                            <a:pt x="3041" y="631"/>
                          </a:lnTo>
                          <a:lnTo>
                            <a:pt x="3043" y="631"/>
                          </a:lnTo>
                          <a:lnTo>
                            <a:pt x="3044" y="629"/>
                          </a:lnTo>
                          <a:lnTo>
                            <a:pt x="3044" y="631"/>
                          </a:lnTo>
                          <a:lnTo>
                            <a:pt x="3044" y="632"/>
                          </a:lnTo>
                          <a:lnTo>
                            <a:pt x="3046" y="634"/>
                          </a:lnTo>
                          <a:lnTo>
                            <a:pt x="3051" y="634"/>
                          </a:lnTo>
                          <a:lnTo>
                            <a:pt x="3051" y="632"/>
                          </a:lnTo>
                          <a:lnTo>
                            <a:pt x="3057" y="634"/>
                          </a:lnTo>
                          <a:lnTo>
                            <a:pt x="3057" y="631"/>
                          </a:lnTo>
                          <a:lnTo>
                            <a:pt x="3058" y="631"/>
                          </a:lnTo>
                          <a:lnTo>
                            <a:pt x="3060" y="632"/>
                          </a:lnTo>
                          <a:lnTo>
                            <a:pt x="3060" y="632"/>
                          </a:lnTo>
                          <a:lnTo>
                            <a:pt x="3060" y="634"/>
                          </a:lnTo>
                          <a:lnTo>
                            <a:pt x="3064" y="634"/>
                          </a:lnTo>
                          <a:lnTo>
                            <a:pt x="3064" y="634"/>
                          </a:lnTo>
                          <a:lnTo>
                            <a:pt x="3065" y="634"/>
                          </a:lnTo>
                          <a:lnTo>
                            <a:pt x="3065" y="637"/>
                          </a:lnTo>
                          <a:lnTo>
                            <a:pt x="3064" y="637"/>
                          </a:lnTo>
                          <a:lnTo>
                            <a:pt x="3064" y="639"/>
                          </a:lnTo>
                          <a:lnTo>
                            <a:pt x="3060" y="641"/>
                          </a:lnTo>
                          <a:lnTo>
                            <a:pt x="3060" y="644"/>
                          </a:lnTo>
                          <a:lnTo>
                            <a:pt x="3060" y="648"/>
                          </a:lnTo>
                          <a:lnTo>
                            <a:pt x="3062" y="651"/>
                          </a:lnTo>
                          <a:lnTo>
                            <a:pt x="3062" y="653"/>
                          </a:lnTo>
                          <a:lnTo>
                            <a:pt x="3065" y="655"/>
                          </a:lnTo>
                          <a:lnTo>
                            <a:pt x="3069" y="658"/>
                          </a:lnTo>
                          <a:lnTo>
                            <a:pt x="3071" y="660"/>
                          </a:lnTo>
                          <a:lnTo>
                            <a:pt x="3074" y="660"/>
                          </a:lnTo>
                          <a:lnTo>
                            <a:pt x="3076" y="660"/>
                          </a:lnTo>
                          <a:lnTo>
                            <a:pt x="3079" y="658"/>
                          </a:lnTo>
                          <a:lnTo>
                            <a:pt x="3081" y="658"/>
                          </a:lnTo>
                          <a:lnTo>
                            <a:pt x="3081" y="660"/>
                          </a:lnTo>
                          <a:lnTo>
                            <a:pt x="3081" y="660"/>
                          </a:lnTo>
                          <a:lnTo>
                            <a:pt x="3079" y="660"/>
                          </a:lnTo>
                          <a:lnTo>
                            <a:pt x="3079" y="664"/>
                          </a:lnTo>
                          <a:lnTo>
                            <a:pt x="3081" y="664"/>
                          </a:lnTo>
                          <a:lnTo>
                            <a:pt x="3081" y="665"/>
                          </a:lnTo>
                          <a:lnTo>
                            <a:pt x="3083" y="665"/>
                          </a:lnTo>
                          <a:lnTo>
                            <a:pt x="3083" y="664"/>
                          </a:lnTo>
                          <a:lnTo>
                            <a:pt x="3085" y="664"/>
                          </a:lnTo>
                          <a:lnTo>
                            <a:pt x="3086" y="660"/>
                          </a:lnTo>
                          <a:lnTo>
                            <a:pt x="3088" y="657"/>
                          </a:lnTo>
                          <a:lnTo>
                            <a:pt x="3088" y="655"/>
                          </a:lnTo>
                          <a:lnTo>
                            <a:pt x="3086" y="655"/>
                          </a:lnTo>
                          <a:lnTo>
                            <a:pt x="3086" y="651"/>
                          </a:lnTo>
                          <a:lnTo>
                            <a:pt x="3085" y="651"/>
                          </a:lnTo>
                          <a:lnTo>
                            <a:pt x="3085" y="646"/>
                          </a:lnTo>
                          <a:lnTo>
                            <a:pt x="3088" y="646"/>
                          </a:lnTo>
                          <a:lnTo>
                            <a:pt x="3088" y="646"/>
                          </a:lnTo>
                          <a:lnTo>
                            <a:pt x="3090" y="646"/>
                          </a:lnTo>
                          <a:lnTo>
                            <a:pt x="3090" y="651"/>
                          </a:lnTo>
                          <a:lnTo>
                            <a:pt x="3090" y="651"/>
                          </a:lnTo>
                          <a:lnTo>
                            <a:pt x="3090" y="651"/>
                          </a:lnTo>
                          <a:lnTo>
                            <a:pt x="3092" y="651"/>
                          </a:lnTo>
                          <a:lnTo>
                            <a:pt x="3092" y="648"/>
                          </a:lnTo>
                          <a:lnTo>
                            <a:pt x="3090" y="644"/>
                          </a:lnTo>
                          <a:lnTo>
                            <a:pt x="3088" y="643"/>
                          </a:lnTo>
                          <a:lnTo>
                            <a:pt x="3088" y="639"/>
                          </a:lnTo>
                          <a:lnTo>
                            <a:pt x="3090" y="637"/>
                          </a:lnTo>
                          <a:lnTo>
                            <a:pt x="3092" y="636"/>
                          </a:lnTo>
                          <a:lnTo>
                            <a:pt x="3093" y="634"/>
                          </a:lnTo>
                          <a:lnTo>
                            <a:pt x="3093" y="634"/>
                          </a:lnTo>
                          <a:lnTo>
                            <a:pt x="3093" y="631"/>
                          </a:lnTo>
                          <a:lnTo>
                            <a:pt x="3095" y="631"/>
                          </a:lnTo>
                          <a:lnTo>
                            <a:pt x="3095" y="629"/>
                          </a:lnTo>
                          <a:lnTo>
                            <a:pt x="3097" y="629"/>
                          </a:lnTo>
                          <a:lnTo>
                            <a:pt x="3097" y="627"/>
                          </a:lnTo>
                          <a:lnTo>
                            <a:pt x="3100" y="627"/>
                          </a:lnTo>
                          <a:lnTo>
                            <a:pt x="3099" y="617"/>
                          </a:lnTo>
                          <a:lnTo>
                            <a:pt x="3095" y="608"/>
                          </a:lnTo>
                          <a:lnTo>
                            <a:pt x="3093" y="597"/>
                          </a:lnTo>
                          <a:lnTo>
                            <a:pt x="3090" y="597"/>
                          </a:lnTo>
                          <a:lnTo>
                            <a:pt x="3088" y="597"/>
                          </a:lnTo>
                          <a:lnTo>
                            <a:pt x="3085" y="597"/>
                          </a:lnTo>
                          <a:close/>
                          <a:moveTo>
                            <a:pt x="430" y="604"/>
                          </a:moveTo>
                          <a:lnTo>
                            <a:pt x="428" y="603"/>
                          </a:lnTo>
                          <a:lnTo>
                            <a:pt x="428" y="603"/>
                          </a:lnTo>
                          <a:lnTo>
                            <a:pt x="426" y="603"/>
                          </a:lnTo>
                          <a:lnTo>
                            <a:pt x="426" y="604"/>
                          </a:lnTo>
                          <a:lnTo>
                            <a:pt x="430" y="604"/>
                          </a:lnTo>
                          <a:lnTo>
                            <a:pt x="430" y="604"/>
                          </a:lnTo>
                          <a:close/>
                          <a:moveTo>
                            <a:pt x="123" y="625"/>
                          </a:moveTo>
                          <a:lnTo>
                            <a:pt x="123" y="627"/>
                          </a:lnTo>
                          <a:lnTo>
                            <a:pt x="123" y="629"/>
                          </a:lnTo>
                          <a:lnTo>
                            <a:pt x="126" y="629"/>
                          </a:lnTo>
                          <a:lnTo>
                            <a:pt x="124" y="627"/>
                          </a:lnTo>
                          <a:lnTo>
                            <a:pt x="124" y="627"/>
                          </a:lnTo>
                          <a:lnTo>
                            <a:pt x="123" y="625"/>
                          </a:lnTo>
                          <a:close/>
                          <a:moveTo>
                            <a:pt x="145" y="627"/>
                          </a:moveTo>
                          <a:lnTo>
                            <a:pt x="145" y="625"/>
                          </a:lnTo>
                          <a:lnTo>
                            <a:pt x="145" y="625"/>
                          </a:lnTo>
                          <a:lnTo>
                            <a:pt x="143" y="625"/>
                          </a:lnTo>
                          <a:lnTo>
                            <a:pt x="143" y="629"/>
                          </a:lnTo>
                          <a:lnTo>
                            <a:pt x="143" y="629"/>
                          </a:lnTo>
                          <a:lnTo>
                            <a:pt x="145" y="627"/>
                          </a:lnTo>
                          <a:close/>
                          <a:moveTo>
                            <a:pt x="147" y="625"/>
                          </a:moveTo>
                          <a:lnTo>
                            <a:pt x="147" y="627"/>
                          </a:lnTo>
                          <a:lnTo>
                            <a:pt x="147" y="627"/>
                          </a:lnTo>
                          <a:lnTo>
                            <a:pt x="147" y="627"/>
                          </a:lnTo>
                          <a:lnTo>
                            <a:pt x="147" y="627"/>
                          </a:lnTo>
                          <a:lnTo>
                            <a:pt x="147" y="625"/>
                          </a:lnTo>
                          <a:close/>
                          <a:moveTo>
                            <a:pt x="1107" y="629"/>
                          </a:moveTo>
                          <a:lnTo>
                            <a:pt x="1107" y="631"/>
                          </a:lnTo>
                          <a:lnTo>
                            <a:pt x="1109" y="631"/>
                          </a:lnTo>
                          <a:lnTo>
                            <a:pt x="1109" y="629"/>
                          </a:lnTo>
                          <a:lnTo>
                            <a:pt x="1110" y="629"/>
                          </a:lnTo>
                          <a:lnTo>
                            <a:pt x="1110" y="627"/>
                          </a:lnTo>
                          <a:lnTo>
                            <a:pt x="1107" y="627"/>
                          </a:lnTo>
                          <a:lnTo>
                            <a:pt x="1107" y="629"/>
                          </a:lnTo>
                          <a:lnTo>
                            <a:pt x="1107" y="629"/>
                          </a:lnTo>
                          <a:lnTo>
                            <a:pt x="1107" y="629"/>
                          </a:lnTo>
                          <a:close/>
                          <a:moveTo>
                            <a:pt x="2639" y="639"/>
                          </a:moveTo>
                          <a:lnTo>
                            <a:pt x="2639" y="639"/>
                          </a:lnTo>
                          <a:lnTo>
                            <a:pt x="2639" y="637"/>
                          </a:lnTo>
                          <a:lnTo>
                            <a:pt x="2638" y="637"/>
                          </a:lnTo>
                          <a:lnTo>
                            <a:pt x="2639" y="639"/>
                          </a:lnTo>
                          <a:close/>
                          <a:moveTo>
                            <a:pt x="2851" y="751"/>
                          </a:moveTo>
                          <a:lnTo>
                            <a:pt x="2849" y="756"/>
                          </a:lnTo>
                          <a:lnTo>
                            <a:pt x="2851" y="756"/>
                          </a:lnTo>
                          <a:lnTo>
                            <a:pt x="2851" y="760"/>
                          </a:lnTo>
                          <a:lnTo>
                            <a:pt x="2854" y="763"/>
                          </a:lnTo>
                          <a:lnTo>
                            <a:pt x="2854" y="772"/>
                          </a:lnTo>
                          <a:lnTo>
                            <a:pt x="2854" y="772"/>
                          </a:lnTo>
                          <a:lnTo>
                            <a:pt x="2854" y="772"/>
                          </a:lnTo>
                          <a:lnTo>
                            <a:pt x="2854" y="774"/>
                          </a:lnTo>
                          <a:lnTo>
                            <a:pt x="2854" y="775"/>
                          </a:lnTo>
                          <a:lnTo>
                            <a:pt x="2856" y="775"/>
                          </a:lnTo>
                          <a:lnTo>
                            <a:pt x="2856" y="777"/>
                          </a:lnTo>
                          <a:lnTo>
                            <a:pt x="2856" y="779"/>
                          </a:lnTo>
                          <a:lnTo>
                            <a:pt x="2856" y="781"/>
                          </a:lnTo>
                          <a:lnTo>
                            <a:pt x="2859" y="782"/>
                          </a:lnTo>
                          <a:lnTo>
                            <a:pt x="2858" y="784"/>
                          </a:lnTo>
                          <a:lnTo>
                            <a:pt x="2858" y="786"/>
                          </a:lnTo>
                          <a:lnTo>
                            <a:pt x="2858" y="788"/>
                          </a:lnTo>
                          <a:lnTo>
                            <a:pt x="2856" y="789"/>
                          </a:lnTo>
                          <a:lnTo>
                            <a:pt x="2859" y="788"/>
                          </a:lnTo>
                          <a:lnTo>
                            <a:pt x="2861" y="788"/>
                          </a:lnTo>
                          <a:lnTo>
                            <a:pt x="2863" y="786"/>
                          </a:lnTo>
                          <a:lnTo>
                            <a:pt x="2865" y="786"/>
                          </a:lnTo>
                          <a:lnTo>
                            <a:pt x="2868" y="793"/>
                          </a:lnTo>
                          <a:lnTo>
                            <a:pt x="2868" y="793"/>
                          </a:lnTo>
                          <a:lnTo>
                            <a:pt x="2870" y="805"/>
                          </a:lnTo>
                          <a:lnTo>
                            <a:pt x="2872" y="805"/>
                          </a:lnTo>
                          <a:lnTo>
                            <a:pt x="2873" y="809"/>
                          </a:lnTo>
                          <a:lnTo>
                            <a:pt x="2873" y="812"/>
                          </a:lnTo>
                          <a:lnTo>
                            <a:pt x="2875" y="817"/>
                          </a:lnTo>
                          <a:lnTo>
                            <a:pt x="2877" y="819"/>
                          </a:lnTo>
                          <a:lnTo>
                            <a:pt x="2880" y="819"/>
                          </a:lnTo>
                          <a:lnTo>
                            <a:pt x="2882" y="821"/>
                          </a:lnTo>
                          <a:lnTo>
                            <a:pt x="2886" y="819"/>
                          </a:lnTo>
                          <a:lnTo>
                            <a:pt x="2886" y="819"/>
                          </a:lnTo>
                          <a:lnTo>
                            <a:pt x="2887" y="817"/>
                          </a:lnTo>
                          <a:lnTo>
                            <a:pt x="2889" y="817"/>
                          </a:lnTo>
                          <a:lnTo>
                            <a:pt x="2891" y="817"/>
                          </a:lnTo>
                          <a:lnTo>
                            <a:pt x="2891" y="817"/>
                          </a:lnTo>
                          <a:lnTo>
                            <a:pt x="2893" y="819"/>
                          </a:lnTo>
                          <a:lnTo>
                            <a:pt x="2896" y="819"/>
                          </a:lnTo>
                          <a:lnTo>
                            <a:pt x="2896" y="824"/>
                          </a:lnTo>
                          <a:lnTo>
                            <a:pt x="2907" y="826"/>
                          </a:lnTo>
                          <a:lnTo>
                            <a:pt x="2907" y="824"/>
                          </a:lnTo>
                          <a:lnTo>
                            <a:pt x="2912" y="824"/>
                          </a:lnTo>
                          <a:lnTo>
                            <a:pt x="2913" y="821"/>
                          </a:lnTo>
                          <a:lnTo>
                            <a:pt x="2917" y="823"/>
                          </a:lnTo>
                          <a:lnTo>
                            <a:pt x="2919" y="823"/>
                          </a:lnTo>
                          <a:lnTo>
                            <a:pt x="2920" y="824"/>
                          </a:lnTo>
                          <a:lnTo>
                            <a:pt x="2922" y="826"/>
                          </a:lnTo>
                          <a:lnTo>
                            <a:pt x="2926" y="823"/>
                          </a:lnTo>
                          <a:lnTo>
                            <a:pt x="2926" y="823"/>
                          </a:lnTo>
                          <a:lnTo>
                            <a:pt x="2929" y="823"/>
                          </a:lnTo>
                          <a:lnTo>
                            <a:pt x="2929" y="824"/>
                          </a:lnTo>
                          <a:lnTo>
                            <a:pt x="2934" y="824"/>
                          </a:lnTo>
                          <a:lnTo>
                            <a:pt x="2934" y="826"/>
                          </a:lnTo>
                          <a:lnTo>
                            <a:pt x="2936" y="830"/>
                          </a:lnTo>
                          <a:lnTo>
                            <a:pt x="2938" y="830"/>
                          </a:lnTo>
                          <a:lnTo>
                            <a:pt x="2940" y="830"/>
                          </a:lnTo>
                          <a:lnTo>
                            <a:pt x="2940" y="830"/>
                          </a:lnTo>
                          <a:lnTo>
                            <a:pt x="2940" y="828"/>
                          </a:lnTo>
                          <a:lnTo>
                            <a:pt x="2943" y="828"/>
                          </a:lnTo>
                          <a:lnTo>
                            <a:pt x="2943" y="826"/>
                          </a:lnTo>
                          <a:lnTo>
                            <a:pt x="2945" y="826"/>
                          </a:lnTo>
                          <a:lnTo>
                            <a:pt x="2945" y="826"/>
                          </a:lnTo>
                          <a:lnTo>
                            <a:pt x="2947" y="826"/>
                          </a:lnTo>
                          <a:lnTo>
                            <a:pt x="2947" y="824"/>
                          </a:lnTo>
                          <a:lnTo>
                            <a:pt x="2955" y="823"/>
                          </a:lnTo>
                          <a:lnTo>
                            <a:pt x="2955" y="823"/>
                          </a:lnTo>
                          <a:lnTo>
                            <a:pt x="2955" y="823"/>
                          </a:lnTo>
                          <a:lnTo>
                            <a:pt x="2957" y="814"/>
                          </a:lnTo>
                          <a:lnTo>
                            <a:pt x="2959" y="814"/>
                          </a:lnTo>
                          <a:lnTo>
                            <a:pt x="2959" y="814"/>
                          </a:lnTo>
                          <a:lnTo>
                            <a:pt x="2961" y="814"/>
                          </a:lnTo>
                          <a:lnTo>
                            <a:pt x="2961" y="810"/>
                          </a:lnTo>
                          <a:lnTo>
                            <a:pt x="2962" y="810"/>
                          </a:lnTo>
                          <a:lnTo>
                            <a:pt x="2964" y="807"/>
                          </a:lnTo>
                          <a:lnTo>
                            <a:pt x="2966" y="807"/>
                          </a:lnTo>
                          <a:lnTo>
                            <a:pt x="2966" y="807"/>
                          </a:lnTo>
                          <a:lnTo>
                            <a:pt x="2968" y="807"/>
                          </a:lnTo>
                          <a:lnTo>
                            <a:pt x="2968" y="805"/>
                          </a:lnTo>
                          <a:lnTo>
                            <a:pt x="2969" y="805"/>
                          </a:lnTo>
                          <a:lnTo>
                            <a:pt x="2968" y="802"/>
                          </a:lnTo>
                          <a:lnTo>
                            <a:pt x="2966" y="798"/>
                          </a:lnTo>
                          <a:lnTo>
                            <a:pt x="2964" y="796"/>
                          </a:lnTo>
                          <a:lnTo>
                            <a:pt x="2966" y="793"/>
                          </a:lnTo>
                          <a:lnTo>
                            <a:pt x="2969" y="789"/>
                          </a:lnTo>
                          <a:lnTo>
                            <a:pt x="2971" y="788"/>
                          </a:lnTo>
                          <a:lnTo>
                            <a:pt x="2973" y="784"/>
                          </a:lnTo>
                          <a:lnTo>
                            <a:pt x="2973" y="782"/>
                          </a:lnTo>
                          <a:lnTo>
                            <a:pt x="2973" y="781"/>
                          </a:lnTo>
                          <a:lnTo>
                            <a:pt x="2973" y="779"/>
                          </a:lnTo>
                          <a:lnTo>
                            <a:pt x="2971" y="777"/>
                          </a:lnTo>
                          <a:lnTo>
                            <a:pt x="2971" y="777"/>
                          </a:lnTo>
                          <a:lnTo>
                            <a:pt x="2969" y="777"/>
                          </a:lnTo>
                          <a:lnTo>
                            <a:pt x="2971" y="777"/>
                          </a:lnTo>
                          <a:lnTo>
                            <a:pt x="2973" y="775"/>
                          </a:lnTo>
                          <a:lnTo>
                            <a:pt x="2973" y="772"/>
                          </a:lnTo>
                          <a:lnTo>
                            <a:pt x="2975" y="772"/>
                          </a:lnTo>
                          <a:lnTo>
                            <a:pt x="2975" y="768"/>
                          </a:lnTo>
                          <a:lnTo>
                            <a:pt x="2976" y="768"/>
                          </a:lnTo>
                          <a:lnTo>
                            <a:pt x="2976" y="768"/>
                          </a:lnTo>
                          <a:lnTo>
                            <a:pt x="2975" y="768"/>
                          </a:lnTo>
                          <a:lnTo>
                            <a:pt x="2975" y="767"/>
                          </a:lnTo>
                          <a:lnTo>
                            <a:pt x="2976" y="761"/>
                          </a:lnTo>
                          <a:lnTo>
                            <a:pt x="2975" y="761"/>
                          </a:lnTo>
                          <a:lnTo>
                            <a:pt x="2975" y="754"/>
                          </a:lnTo>
                          <a:lnTo>
                            <a:pt x="2976" y="753"/>
                          </a:lnTo>
                          <a:lnTo>
                            <a:pt x="2980" y="751"/>
                          </a:lnTo>
                          <a:lnTo>
                            <a:pt x="2985" y="749"/>
                          </a:lnTo>
                          <a:lnTo>
                            <a:pt x="2989" y="749"/>
                          </a:lnTo>
                          <a:lnTo>
                            <a:pt x="2992" y="747"/>
                          </a:lnTo>
                          <a:lnTo>
                            <a:pt x="2990" y="744"/>
                          </a:lnTo>
                          <a:lnTo>
                            <a:pt x="2985" y="742"/>
                          </a:lnTo>
                          <a:lnTo>
                            <a:pt x="2978" y="735"/>
                          </a:lnTo>
                          <a:lnTo>
                            <a:pt x="2978" y="734"/>
                          </a:lnTo>
                          <a:lnTo>
                            <a:pt x="2976" y="734"/>
                          </a:lnTo>
                          <a:lnTo>
                            <a:pt x="2978" y="727"/>
                          </a:lnTo>
                          <a:lnTo>
                            <a:pt x="2980" y="727"/>
                          </a:lnTo>
                          <a:lnTo>
                            <a:pt x="2980" y="725"/>
                          </a:lnTo>
                          <a:lnTo>
                            <a:pt x="2978" y="725"/>
                          </a:lnTo>
                          <a:lnTo>
                            <a:pt x="2978" y="723"/>
                          </a:lnTo>
                          <a:lnTo>
                            <a:pt x="2978" y="721"/>
                          </a:lnTo>
                          <a:lnTo>
                            <a:pt x="2980" y="721"/>
                          </a:lnTo>
                          <a:lnTo>
                            <a:pt x="2976" y="720"/>
                          </a:lnTo>
                          <a:lnTo>
                            <a:pt x="2976" y="714"/>
                          </a:lnTo>
                          <a:lnTo>
                            <a:pt x="2976" y="714"/>
                          </a:lnTo>
                          <a:lnTo>
                            <a:pt x="2975" y="711"/>
                          </a:lnTo>
                          <a:lnTo>
                            <a:pt x="2971" y="709"/>
                          </a:lnTo>
                          <a:lnTo>
                            <a:pt x="2971" y="704"/>
                          </a:lnTo>
                          <a:lnTo>
                            <a:pt x="2973" y="704"/>
                          </a:lnTo>
                          <a:lnTo>
                            <a:pt x="2975" y="702"/>
                          </a:lnTo>
                          <a:lnTo>
                            <a:pt x="2975" y="700"/>
                          </a:lnTo>
                          <a:lnTo>
                            <a:pt x="2976" y="697"/>
                          </a:lnTo>
                          <a:lnTo>
                            <a:pt x="2971" y="697"/>
                          </a:lnTo>
                          <a:lnTo>
                            <a:pt x="2971" y="693"/>
                          </a:lnTo>
                          <a:lnTo>
                            <a:pt x="2973" y="693"/>
                          </a:lnTo>
                          <a:lnTo>
                            <a:pt x="2973" y="690"/>
                          </a:lnTo>
                          <a:lnTo>
                            <a:pt x="2976" y="690"/>
                          </a:lnTo>
                          <a:lnTo>
                            <a:pt x="2978" y="690"/>
                          </a:lnTo>
                          <a:lnTo>
                            <a:pt x="2980" y="692"/>
                          </a:lnTo>
                          <a:lnTo>
                            <a:pt x="2982" y="692"/>
                          </a:lnTo>
                          <a:lnTo>
                            <a:pt x="2983" y="692"/>
                          </a:lnTo>
                          <a:lnTo>
                            <a:pt x="2983" y="688"/>
                          </a:lnTo>
                          <a:lnTo>
                            <a:pt x="2987" y="688"/>
                          </a:lnTo>
                          <a:lnTo>
                            <a:pt x="2987" y="683"/>
                          </a:lnTo>
                          <a:lnTo>
                            <a:pt x="2983" y="681"/>
                          </a:lnTo>
                          <a:lnTo>
                            <a:pt x="2983" y="679"/>
                          </a:lnTo>
                          <a:lnTo>
                            <a:pt x="2985" y="679"/>
                          </a:lnTo>
                          <a:lnTo>
                            <a:pt x="2985" y="678"/>
                          </a:lnTo>
                          <a:lnTo>
                            <a:pt x="2985" y="678"/>
                          </a:lnTo>
                          <a:lnTo>
                            <a:pt x="2987" y="678"/>
                          </a:lnTo>
                          <a:lnTo>
                            <a:pt x="2987" y="679"/>
                          </a:lnTo>
                          <a:lnTo>
                            <a:pt x="2989" y="679"/>
                          </a:lnTo>
                          <a:lnTo>
                            <a:pt x="2989" y="678"/>
                          </a:lnTo>
                          <a:lnTo>
                            <a:pt x="2992" y="678"/>
                          </a:lnTo>
                          <a:lnTo>
                            <a:pt x="2992" y="676"/>
                          </a:lnTo>
                          <a:lnTo>
                            <a:pt x="2994" y="676"/>
                          </a:lnTo>
                          <a:lnTo>
                            <a:pt x="2996" y="674"/>
                          </a:lnTo>
                          <a:lnTo>
                            <a:pt x="2997" y="672"/>
                          </a:lnTo>
                          <a:lnTo>
                            <a:pt x="2997" y="669"/>
                          </a:lnTo>
                          <a:lnTo>
                            <a:pt x="2994" y="669"/>
                          </a:lnTo>
                          <a:lnTo>
                            <a:pt x="2994" y="667"/>
                          </a:lnTo>
                          <a:lnTo>
                            <a:pt x="2992" y="667"/>
                          </a:lnTo>
                          <a:lnTo>
                            <a:pt x="2992" y="664"/>
                          </a:lnTo>
                          <a:lnTo>
                            <a:pt x="2992" y="664"/>
                          </a:lnTo>
                          <a:lnTo>
                            <a:pt x="2990" y="662"/>
                          </a:lnTo>
                          <a:lnTo>
                            <a:pt x="2985" y="664"/>
                          </a:lnTo>
                          <a:lnTo>
                            <a:pt x="2985" y="658"/>
                          </a:lnTo>
                          <a:lnTo>
                            <a:pt x="2982" y="658"/>
                          </a:lnTo>
                          <a:lnTo>
                            <a:pt x="2982" y="658"/>
                          </a:lnTo>
                          <a:lnTo>
                            <a:pt x="2980" y="658"/>
                          </a:lnTo>
                          <a:lnTo>
                            <a:pt x="2980" y="655"/>
                          </a:lnTo>
                          <a:lnTo>
                            <a:pt x="2982" y="651"/>
                          </a:lnTo>
                          <a:lnTo>
                            <a:pt x="2980" y="650"/>
                          </a:lnTo>
                          <a:lnTo>
                            <a:pt x="2978" y="648"/>
                          </a:lnTo>
                          <a:lnTo>
                            <a:pt x="2978" y="646"/>
                          </a:lnTo>
                          <a:lnTo>
                            <a:pt x="2975" y="646"/>
                          </a:lnTo>
                          <a:lnTo>
                            <a:pt x="2975" y="643"/>
                          </a:lnTo>
                          <a:lnTo>
                            <a:pt x="2973" y="643"/>
                          </a:lnTo>
                          <a:lnTo>
                            <a:pt x="2973" y="646"/>
                          </a:lnTo>
                          <a:lnTo>
                            <a:pt x="2968" y="646"/>
                          </a:lnTo>
                          <a:lnTo>
                            <a:pt x="2968" y="643"/>
                          </a:lnTo>
                          <a:lnTo>
                            <a:pt x="2968" y="643"/>
                          </a:lnTo>
                          <a:lnTo>
                            <a:pt x="2966" y="641"/>
                          </a:lnTo>
                          <a:lnTo>
                            <a:pt x="2966" y="639"/>
                          </a:lnTo>
                          <a:lnTo>
                            <a:pt x="2964" y="639"/>
                          </a:lnTo>
                          <a:lnTo>
                            <a:pt x="2964" y="641"/>
                          </a:lnTo>
                          <a:lnTo>
                            <a:pt x="2962" y="641"/>
                          </a:lnTo>
                          <a:lnTo>
                            <a:pt x="2962" y="643"/>
                          </a:lnTo>
                          <a:lnTo>
                            <a:pt x="2962" y="648"/>
                          </a:lnTo>
                          <a:lnTo>
                            <a:pt x="2961" y="648"/>
                          </a:lnTo>
                          <a:lnTo>
                            <a:pt x="2961" y="650"/>
                          </a:lnTo>
                          <a:lnTo>
                            <a:pt x="2961" y="650"/>
                          </a:lnTo>
                          <a:lnTo>
                            <a:pt x="2961" y="651"/>
                          </a:lnTo>
                          <a:lnTo>
                            <a:pt x="2959" y="653"/>
                          </a:lnTo>
                          <a:lnTo>
                            <a:pt x="2959" y="655"/>
                          </a:lnTo>
                          <a:lnTo>
                            <a:pt x="2955" y="657"/>
                          </a:lnTo>
                          <a:lnTo>
                            <a:pt x="2955" y="658"/>
                          </a:lnTo>
                          <a:lnTo>
                            <a:pt x="2955" y="660"/>
                          </a:lnTo>
                          <a:lnTo>
                            <a:pt x="2954" y="660"/>
                          </a:lnTo>
                          <a:lnTo>
                            <a:pt x="2952" y="660"/>
                          </a:lnTo>
                          <a:lnTo>
                            <a:pt x="2950" y="664"/>
                          </a:lnTo>
                          <a:lnTo>
                            <a:pt x="2950" y="664"/>
                          </a:lnTo>
                          <a:lnTo>
                            <a:pt x="2948" y="665"/>
                          </a:lnTo>
                          <a:lnTo>
                            <a:pt x="2947" y="665"/>
                          </a:lnTo>
                          <a:lnTo>
                            <a:pt x="2947" y="669"/>
                          </a:lnTo>
                          <a:lnTo>
                            <a:pt x="2950" y="669"/>
                          </a:lnTo>
                          <a:lnTo>
                            <a:pt x="2950" y="672"/>
                          </a:lnTo>
                          <a:lnTo>
                            <a:pt x="2950" y="672"/>
                          </a:lnTo>
                          <a:lnTo>
                            <a:pt x="2948" y="676"/>
                          </a:lnTo>
                          <a:lnTo>
                            <a:pt x="2948" y="678"/>
                          </a:lnTo>
                          <a:lnTo>
                            <a:pt x="2945" y="679"/>
                          </a:lnTo>
                          <a:lnTo>
                            <a:pt x="2945" y="679"/>
                          </a:lnTo>
                          <a:lnTo>
                            <a:pt x="2940" y="679"/>
                          </a:lnTo>
                          <a:lnTo>
                            <a:pt x="2936" y="685"/>
                          </a:lnTo>
                          <a:lnTo>
                            <a:pt x="2934" y="685"/>
                          </a:lnTo>
                          <a:lnTo>
                            <a:pt x="2934" y="688"/>
                          </a:lnTo>
                          <a:lnTo>
                            <a:pt x="2931" y="686"/>
                          </a:lnTo>
                          <a:lnTo>
                            <a:pt x="2926" y="686"/>
                          </a:lnTo>
                          <a:lnTo>
                            <a:pt x="2926" y="692"/>
                          </a:lnTo>
                          <a:lnTo>
                            <a:pt x="2926" y="692"/>
                          </a:lnTo>
                          <a:lnTo>
                            <a:pt x="2926" y="693"/>
                          </a:lnTo>
                          <a:lnTo>
                            <a:pt x="2922" y="693"/>
                          </a:lnTo>
                          <a:lnTo>
                            <a:pt x="2922" y="697"/>
                          </a:lnTo>
                          <a:lnTo>
                            <a:pt x="2922" y="697"/>
                          </a:lnTo>
                          <a:lnTo>
                            <a:pt x="2922" y="699"/>
                          </a:lnTo>
                          <a:lnTo>
                            <a:pt x="2919" y="700"/>
                          </a:lnTo>
                          <a:lnTo>
                            <a:pt x="2919" y="702"/>
                          </a:lnTo>
                          <a:lnTo>
                            <a:pt x="2919" y="702"/>
                          </a:lnTo>
                          <a:lnTo>
                            <a:pt x="2919" y="704"/>
                          </a:lnTo>
                          <a:lnTo>
                            <a:pt x="2917" y="706"/>
                          </a:lnTo>
                          <a:lnTo>
                            <a:pt x="2915" y="707"/>
                          </a:lnTo>
                          <a:lnTo>
                            <a:pt x="2915" y="707"/>
                          </a:lnTo>
                          <a:lnTo>
                            <a:pt x="2913" y="709"/>
                          </a:lnTo>
                          <a:lnTo>
                            <a:pt x="2913" y="711"/>
                          </a:lnTo>
                          <a:lnTo>
                            <a:pt x="2905" y="711"/>
                          </a:lnTo>
                          <a:lnTo>
                            <a:pt x="2905" y="713"/>
                          </a:lnTo>
                          <a:lnTo>
                            <a:pt x="2901" y="713"/>
                          </a:lnTo>
                          <a:lnTo>
                            <a:pt x="2901" y="713"/>
                          </a:lnTo>
                          <a:lnTo>
                            <a:pt x="2896" y="713"/>
                          </a:lnTo>
                          <a:lnTo>
                            <a:pt x="2894" y="714"/>
                          </a:lnTo>
                          <a:lnTo>
                            <a:pt x="2893" y="716"/>
                          </a:lnTo>
                          <a:lnTo>
                            <a:pt x="2889" y="718"/>
                          </a:lnTo>
                          <a:lnTo>
                            <a:pt x="2889" y="718"/>
                          </a:lnTo>
                          <a:lnTo>
                            <a:pt x="2887" y="718"/>
                          </a:lnTo>
                          <a:lnTo>
                            <a:pt x="2887" y="721"/>
                          </a:lnTo>
                          <a:lnTo>
                            <a:pt x="2887" y="723"/>
                          </a:lnTo>
                          <a:lnTo>
                            <a:pt x="2889" y="725"/>
                          </a:lnTo>
                          <a:lnTo>
                            <a:pt x="2887" y="725"/>
                          </a:lnTo>
                          <a:lnTo>
                            <a:pt x="2887" y="727"/>
                          </a:lnTo>
                          <a:lnTo>
                            <a:pt x="2887" y="730"/>
                          </a:lnTo>
                          <a:lnTo>
                            <a:pt x="2886" y="734"/>
                          </a:lnTo>
                          <a:lnTo>
                            <a:pt x="2884" y="734"/>
                          </a:lnTo>
                          <a:lnTo>
                            <a:pt x="2884" y="734"/>
                          </a:lnTo>
                          <a:lnTo>
                            <a:pt x="2882" y="734"/>
                          </a:lnTo>
                          <a:lnTo>
                            <a:pt x="2884" y="737"/>
                          </a:lnTo>
                          <a:lnTo>
                            <a:pt x="2877" y="735"/>
                          </a:lnTo>
                          <a:lnTo>
                            <a:pt x="2877" y="734"/>
                          </a:lnTo>
                          <a:lnTo>
                            <a:pt x="2872" y="730"/>
                          </a:lnTo>
                          <a:lnTo>
                            <a:pt x="2872" y="732"/>
                          </a:lnTo>
                          <a:lnTo>
                            <a:pt x="2868" y="734"/>
                          </a:lnTo>
                          <a:lnTo>
                            <a:pt x="2868" y="732"/>
                          </a:lnTo>
                          <a:lnTo>
                            <a:pt x="2866" y="730"/>
                          </a:lnTo>
                          <a:lnTo>
                            <a:pt x="2865" y="728"/>
                          </a:lnTo>
                          <a:lnTo>
                            <a:pt x="2863" y="728"/>
                          </a:lnTo>
                          <a:lnTo>
                            <a:pt x="2859" y="727"/>
                          </a:lnTo>
                          <a:lnTo>
                            <a:pt x="2859" y="734"/>
                          </a:lnTo>
                          <a:lnTo>
                            <a:pt x="2856" y="734"/>
                          </a:lnTo>
                          <a:lnTo>
                            <a:pt x="2854" y="737"/>
                          </a:lnTo>
                          <a:lnTo>
                            <a:pt x="2852" y="740"/>
                          </a:lnTo>
                          <a:lnTo>
                            <a:pt x="2851" y="744"/>
                          </a:lnTo>
                          <a:lnTo>
                            <a:pt x="2851" y="744"/>
                          </a:lnTo>
                          <a:lnTo>
                            <a:pt x="2851" y="746"/>
                          </a:lnTo>
                          <a:lnTo>
                            <a:pt x="2851" y="747"/>
                          </a:lnTo>
                          <a:lnTo>
                            <a:pt x="2851" y="751"/>
                          </a:lnTo>
                          <a:lnTo>
                            <a:pt x="2851" y="751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2" name="Freeform 16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360029" y="4223227"/>
                      <a:ext cx="5532620" cy="468652"/>
                    </a:xfrm>
                    <a:custGeom>
                      <a:avLst/>
                      <a:gdLst>
                        <a:gd name="T0" fmla="*/ 2848 w 3608"/>
                        <a:gd name="T1" fmla="*/ 178 h 313"/>
                        <a:gd name="T2" fmla="*/ 2820 w 3608"/>
                        <a:gd name="T3" fmla="*/ 136 h 313"/>
                        <a:gd name="T4" fmla="*/ 2801 w 3608"/>
                        <a:gd name="T5" fmla="*/ 103 h 313"/>
                        <a:gd name="T6" fmla="*/ 2754 w 3608"/>
                        <a:gd name="T7" fmla="*/ 54 h 313"/>
                        <a:gd name="T8" fmla="*/ 2700 w 3608"/>
                        <a:gd name="T9" fmla="*/ 12 h 313"/>
                        <a:gd name="T10" fmla="*/ 2735 w 3608"/>
                        <a:gd name="T11" fmla="*/ 79 h 313"/>
                        <a:gd name="T12" fmla="*/ 2771 w 3608"/>
                        <a:gd name="T13" fmla="*/ 140 h 313"/>
                        <a:gd name="T14" fmla="*/ 2820 w 3608"/>
                        <a:gd name="T15" fmla="*/ 213 h 313"/>
                        <a:gd name="T16" fmla="*/ 3164 w 3608"/>
                        <a:gd name="T17" fmla="*/ 79 h 313"/>
                        <a:gd name="T18" fmla="*/ 3150 w 3608"/>
                        <a:gd name="T19" fmla="*/ 122 h 313"/>
                        <a:gd name="T20" fmla="*/ 3161 w 3608"/>
                        <a:gd name="T21" fmla="*/ 96 h 313"/>
                        <a:gd name="T22" fmla="*/ 2787 w 3608"/>
                        <a:gd name="T23" fmla="*/ 84 h 313"/>
                        <a:gd name="T24" fmla="*/ 3032 w 3608"/>
                        <a:gd name="T25" fmla="*/ 163 h 313"/>
                        <a:gd name="T26" fmla="*/ 3047 w 3608"/>
                        <a:gd name="T27" fmla="*/ 208 h 313"/>
                        <a:gd name="T28" fmla="*/ 3073 w 3608"/>
                        <a:gd name="T29" fmla="*/ 210 h 313"/>
                        <a:gd name="T30" fmla="*/ 3059 w 3608"/>
                        <a:gd name="T31" fmla="*/ 159 h 313"/>
                        <a:gd name="T32" fmla="*/ 3052 w 3608"/>
                        <a:gd name="T33" fmla="*/ 136 h 313"/>
                        <a:gd name="T34" fmla="*/ 3115 w 3608"/>
                        <a:gd name="T35" fmla="*/ 100 h 313"/>
                        <a:gd name="T36" fmla="*/ 3040 w 3608"/>
                        <a:gd name="T37" fmla="*/ 108 h 313"/>
                        <a:gd name="T38" fmla="*/ 623 w 3608"/>
                        <a:gd name="T39" fmla="*/ 110 h 313"/>
                        <a:gd name="T40" fmla="*/ 635 w 3608"/>
                        <a:gd name="T41" fmla="*/ 119 h 313"/>
                        <a:gd name="T42" fmla="*/ 10 w 3608"/>
                        <a:gd name="T43" fmla="*/ 129 h 313"/>
                        <a:gd name="T44" fmla="*/ 12 w 3608"/>
                        <a:gd name="T45" fmla="*/ 124 h 313"/>
                        <a:gd name="T46" fmla="*/ 3409 w 3608"/>
                        <a:gd name="T47" fmla="*/ 213 h 313"/>
                        <a:gd name="T48" fmla="*/ 3342 w 3608"/>
                        <a:gd name="T49" fmla="*/ 168 h 313"/>
                        <a:gd name="T50" fmla="*/ 3271 w 3608"/>
                        <a:gd name="T51" fmla="*/ 171 h 313"/>
                        <a:gd name="T52" fmla="*/ 3246 w 3608"/>
                        <a:gd name="T53" fmla="*/ 147 h 313"/>
                        <a:gd name="T54" fmla="*/ 3213 w 3608"/>
                        <a:gd name="T55" fmla="*/ 159 h 313"/>
                        <a:gd name="T56" fmla="*/ 3227 w 3608"/>
                        <a:gd name="T57" fmla="*/ 189 h 313"/>
                        <a:gd name="T58" fmla="*/ 3292 w 3608"/>
                        <a:gd name="T59" fmla="*/ 213 h 313"/>
                        <a:gd name="T60" fmla="*/ 3306 w 3608"/>
                        <a:gd name="T61" fmla="*/ 259 h 313"/>
                        <a:gd name="T62" fmla="*/ 3360 w 3608"/>
                        <a:gd name="T63" fmla="*/ 281 h 313"/>
                        <a:gd name="T64" fmla="*/ 3409 w 3608"/>
                        <a:gd name="T65" fmla="*/ 269 h 313"/>
                        <a:gd name="T66" fmla="*/ 3470 w 3608"/>
                        <a:gd name="T67" fmla="*/ 313 h 313"/>
                        <a:gd name="T68" fmla="*/ 3436 w 3608"/>
                        <a:gd name="T69" fmla="*/ 267 h 313"/>
                        <a:gd name="T70" fmla="*/ 3409 w 3608"/>
                        <a:gd name="T71" fmla="*/ 218 h 313"/>
                        <a:gd name="T72" fmla="*/ 3189 w 3608"/>
                        <a:gd name="T73" fmla="*/ 138 h 313"/>
                        <a:gd name="T74" fmla="*/ 3082 w 3608"/>
                        <a:gd name="T75" fmla="*/ 149 h 313"/>
                        <a:gd name="T76" fmla="*/ 2848 w 3608"/>
                        <a:gd name="T77" fmla="*/ 154 h 313"/>
                        <a:gd name="T78" fmla="*/ 3115 w 3608"/>
                        <a:gd name="T79" fmla="*/ 152 h 313"/>
                        <a:gd name="T80" fmla="*/ 2761 w 3608"/>
                        <a:gd name="T81" fmla="*/ 164 h 313"/>
                        <a:gd name="T82" fmla="*/ 3478 w 3608"/>
                        <a:gd name="T83" fmla="*/ 171 h 313"/>
                        <a:gd name="T84" fmla="*/ 3196 w 3608"/>
                        <a:gd name="T85" fmla="*/ 184 h 313"/>
                        <a:gd name="T86" fmla="*/ 3494 w 3608"/>
                        <a:gd name="T87" fmla="*/ 185 h 313"/>
                        <a:gd name="T88" fmla="*/ 3450 w 3608"/>
                        <a:gd name="T89" fmla="*/ 225 h 313"/>
                        <a:gd name="T90" fmla="*/ 3499 w 3608"/>
                        <a:gd name="T91" fmla="*/ 199 h 313"/>
                        <a:gd name="T92" fmla="*/ 3464 w 3608"/>
                        <a:gd name="T93" fmla="*/ 225 h 313"/>
                        <a:gd name="T94" fmla="*/ 3548 w 3608"/>
                        <a:gd name="T95" fmla="*/ 234 h 313"/>
                        <a:gd name="T96" fmla="*/ 3426 w 3608"/>
                        <a:gd name="T97" fmla="*/ 217 h 313"/>
                        <a:gd name="T98" fmla="*/ 2962 w 3608"/>
                        <a:gd name="T99" fmla="*/ 248 h 313"/>
                        <a:gd name="T100" fmla="*/ 2895 w 3608"/>
                        <a:gd name="T101" fmla="*/ 229 h 313"/>
                        <a:gd name="T102" fmla="*/ 2850 w 3608"/>
                        <a:gd name="T103" fmla="*/ 239 h 313"/>
                        <a:gd name="T104" fmla="*/ 2920 w 3608"/>
                        <a:gd name="T105" fmla="*/ 259 h 313"/>
                        <a:gd name="T106" fmla="*/ 3251 w 3608"/>
                        <a:gd name="T107" fmla="*/ 225 h 313"/>
                        <a:gd name="T108" fmla="*/ 3253 w 3608"/>
                        <a:gd name="T109" fmla="*/ 232 h 313"/>
                        <a:gd name="T110" fmla="*/ 2951 w 3608"/>
                        <a:gd name="T111" fmla="*/ 232 h 313"/>
                        <a:gd name="T112" fmla="*/ 3199 w 3608"/>
                        <a:gd name="T113" fmla="*/ 262 h 313"/>
                        <a:gd name="T114" fmla="*/ 2976 w 3608"/>
                        <a:gd name="T115" fmla="*/ 273 h 313"/>
                        <a:gd name="T116" fmla="*/ 3133 w 3608"/>
                        <a:gd name="T117" fmla="*/ 266 h 313"/>
                        <a:gd name="T118" fmla="*/ 3009 w 3608"/>
                        <a:gd name="T119" fmla="*/ 285 h 313"/>
                        <a:gd name="T120" fmla="*/ 3009 w 3608"/>
                        <a:gd name="T121" fmla="*/ 287 h 313"/>
                        <a:gd name="T122" fmla="*/ 3052 w 3608"/>
                        <a:gd name="T123" fmla="*/ 281 h 3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3608" h="313">
                          <a:moveTo>
                            <a:pt x="2922" y="93"/>
                          </a:moveTo>
                          <a:lnTo>
                            <a:pt x="2922" y="93"/>
                          </a:lnTo>
                          <a:lnTo>
                            <a:pt x="2922" y="91"/>
                          </a:lnTo>
                          <a:lnTo>
                            <a:pt x="2920" y="91"/>
                          </a:lnTo>
                          <a:lnTo>
                            <a:pt x="2922" y="91"/>
                          </a:lnTo>
                          <a:lnTo>
                            <a:pt x="2922" y="91"/>
                          </a:lnTo>
                          <a:lnTo>
                            <a:pt x="2922" y="93"/>
                          </a:lnTo>
                          <a:close/>
                          <a:moveTo>
                            <a:pt x="3070" y="0"/>
                          </a:moveTo>
                          <a:lnTo>
                            <a:pt x="3070" y="0"/>
                          </a:lnTo>
                          <a:lnTo>
                            <a:pt x="3068" y="0"/>
                          </a:lnTo>
                          <a:lnTo>
                            <a:pt x="3068" y="0"/>
                          </a:lnTo>
                          <a:lnTo>
                            <a:pt x="3068" y="0"/>
                          </a:lnTo>
                          <a:lnTo>
                            <a:pt x="3070" y="0"/>
                          </a:lnTo>
                          <a:close/>
                          <a:moveTo>
                            <a:pt x="2826" y="211"/>
                          </a:moveTo>
                          <a:lnTo>
                            <a:pt x="2826" y="210"/>
                          </a:lnTo>
                          <a:lnTo>
                            <a:pt x="2829" y="211"/>
                          </a:lnTo>
                          <a:lnTo>
                            <a:pt x="2831" y="211"/>
                          </a:lnTo>
                          <a:lnTo>
                            <a:pt x="2834" y="211"/>
                          </a:lnTo>
                          <a:lnTo>
                            <a:pt x="2838" y="213"/>
                          </a:lnTo>
                          <a:lnTo>
                            <a:pt x="2838" y="210"/>
                          </a:lnTo>
                          <a:lnTo>
                            <a:pt x="2845" y="213"/>
                          </a:lnTo>
                          <a:lnTo>
                            <a:pt x="2845" y="211"/>
                          </a:lnTo>
                          <a:lnTo>
                            <a:pt x="2845" y="211"/>
                          </a:lnTo>
                          <a:lnTo>
                            <a:pt x="2845" y="197"/>
                          </a:lnTo>
                          <a:lnTo>
                            <a:pt x="2845" y="197"/>
                          </a:lnTo>
                          <a:lnTo>
                            <a:pt x="2845" y="196"/>
                          </a:lnTo>
                          <a:lnTo>
                            <a:pt x="2845" y="192"/>
                          </a:lnTo>
                          <a:lnTo>
                            <a:pt x="2845" y="192"/>
                          </a:lnTo>
                          <a:lnTo>
                            <a:pt x="2847" y="189"/>
                          </a:lnTo>
                          <a:lnTo>
                            <a:pt x="2847" y="185"/>
                          </a:lnTo>
                          <a:lnTo>
                            <a:pt x="2847" y="182"/>
                          </a:lnTo>
                          <a:lnTo>
                            <a:pt x="2848" y="178"/>
                          </a:lnTo>
                          <a:lnTo>
                            <a:pt x="2848" y="177"/>
                          </a:lnTo>
                          <a:lnTo>
                            <a:pt x="2848" y="175"/>
                          </a:lnTo>
                          <a:lnTo>
                            <a:pt x="2847" y="175"/>
                          </a:lnTo>
                          <a:lnTo>
                            <a:pt x="2845" y="173"/>
                          </a:lnTo>
                          <a:lnTo>
                            <a:pt x="2845" y="173"/>
                          </a:lnTo>
                          <a:lnTo>
                            <a:pt x="2845" y="170"/>
                          </a:lnTo>
                          <a:lnTo>
                            <a:pt x="2843" y="170"/>
                          </a:lnTo>
                          <a:lnTo>
                            <a:pt x="2841" y="163"/>
                          </a:lnTo>
                          <a:lnTo>
                            <a:pt x="2841" y="163"/>
                          </a:lnTo>
                          <a:lnTo>
                            <a:pt x="2841" y="161"/>
                          </a:lnTo>
                          <a:lnTo>
                            <a:pt x="2840" y="161"/>
                          </a:lnTo>
                          <a:lnTo>
                            <a:pt x="2836" y="161"/>
                          </a:lnTo>
                          <a:lnTo>
                            <a:pt x="2834" y="161"/>
                          </a:lnTo>
                          <a:lnTo>
                            <a:pt x="2833" y="163"/>
                          </a:lnTo>
                          <a:lnTo>
                            <a:pt x="2833" y="161"/>
                          </a:lnTo>
                          <a:lnTo>
                            <a:pt x="2833" y="161"/>
                          </a:lnTo>
                          <a:lnTo>
                            <a:pt x="2831" y="161"/>
                          </a:lnTo>
                          <a:lnTo>
                            <a:pt x="2829" y="159"/>
                          </a:lnTo>
                          <a:lnTo>
                            <a:pt x="2831" y="159"/>
                          </a:lnTo>
                          <a:lnTo>
                            <a:pt x="2831" y="157"/>
                          </a:lnTo>
                          <a:lnTo>
                            <a:pt x="2831" y="157"/>
                          </a:lnTo>
                          <a:lnTo>
                            <a:pt x="2831" y="154"/>
                          </a:lnTo>
                          <a:lnTo>
                            <a:pt x="2829" y="154"/>
                          </a:lnTo>
                          <a:lnTo>
                            <a:pt x="2827" y="152"/>
                          </a:lnTo>
                          <a:lnTo>
                            <a:pt x="2826" y="150"/>
                          </a:lnTo>
                          <a:lnTo>
                            <a:pt x="2826" y="150"/>
                          </a:lnTo>
                          <a:lnTo>
                            <a:pt x="2826" y="147"/>
                          </a:lnTo>
                          <a:lnTo>
                            <a:pt x="2827" y="143"/>
                          </a:lnTo>
                          <a:lnTo>
                            <a:pt x="2827" y="140"/>
                          </a:lnTo>
                          <a:lnTo>
                            <a:pt x="2824" y="138"/>
                          </a:lnTo>
                          <a:lnTo>
                            <a:pt x="2820" y="138"/>
                          </a:lnTo>
                          <a:lnTo>
                            <a:pt x="2820" y="136"/>
                          </a:lnTo>
                          <a:lnTo>
                            <a:pt x="2817" y="138"/>
                          </a:lnTo>
                          <a:lnTo>
                            <a:pt x="2817" y="138"/>
                          </a:lnTo>
                          <a:lnTo>
                            <a:pt x="2815" y="138"/>
                          </a:lnTo>
                          <a:lnTo>
                            <a:pt x="2813" y="136"/>
                          </a:lnTo>
                          <a:lnTo>
                            <a:pt x="2813" y="135"/>
                          </a:lnTo>
                          <a:lnTo>
                            <a:pt x="2812" y="135"/>
                          </a:lnTo>
                          <a:lnTo>
                            <a:pt x="2812" y="126"/>
                          </a:lnTo>
                          <a:lnTo>
                            <a:pt x="2812" y="126"/>
                          </a:lnTo>
                          <a:lnTo>
                            <a:pt x="2813" y="124"/>
                          </a:lnTo>
                          <a:lnTo>
                            <a:pt x="2815" y="122"/>
                          </a:lnTo>
                          <a:lnTo>
                            <a:pt x="2815" y="119"/>
                          </a:lnTo>
                          <a:lnTo>
                            <a:pt x="2815" y="119"/>
                          </a:lnTo>
                          <a:lnTo>
                            <a:pt x="2815" y="117"/>
                          </a:lnTo>
                          <a:lnTo>
                            <a:pt x="2813" y="117"/>
                          </a:lnTo>
                          <a:lnTo>
                            <a:pt x="2813" y="114"/>
                          </a:lnTo>
                          <a:lnTo>
                            <a:pt x="2812" y="114"/>
                          </a:lnTo>
                          <a:lnTo>
                            <a:pt x="2812" y="110"/>
                          </a:lnTo>
                          <a:lnTo>
                            <a:pt x="2812" y="110"/>
                          </a:lnTo>
                          <a:lnTo>
                            <a:pt x="2810" y="108"/>
                          </a:lnTo>
                          <a:lnTo>
                            <a:pt x="2810" y="105"/>
                          </a:lnTo>
                          <a:lnTo>
                            <a:pt x="2803" y="105"/>
                          </a:lnTo>
                          <a:lnTo>
                            <a:pt x="2805" y="103"/>
                          </a:lnTo>
                          <a:lnTo>
                            <a:pt x="2805" y="103"/>
                          </a:lnTo>
                          <a:lnTo>
                            <a:pt x="2805" y="101"/>
                          </a:lnTo>
                          <a:lnTo>
                            <a:pt x="2805" y="98"/>
                          </a:lnTo>
                          <a:lnTo>
                            <a:pt x="2805" y="98"/>
                          </a:lnTo>
                          <a:lnTo>
                            <a:pt x="2805" y="96"/>
                          </a:lnTo>
                          <a:lnTo>
                            <a:pt x="2803" y="96"/>
                          </a:lnTo>
                          <a:lnTo>
                            <a:pt x="2803" y="98"/>
                          </a:lnTo>
                          <a:lnTo>
                            <a:pt x="2803" y="100"/>
                          </a:lnTo>
                          <a:lnTo>
                            <a:pt x="2801" y="100"/>
                          </a:lnTo>
                          <a:lnTo>
                            <a:pt x="2801" y="103"/>
                          </a:lnTo>
                          <a:lnTo>
                            <a:pt x="2798" y="103"/>
                          </a:lnTo>
                          <a:lnTo>
                            <a:pt x="2798" y="101"/>
                          </a:lnTo>
                          <a:lnTo>
                            <a:pt x="2796" y="101"/>
                          </a:lnTo>
                          <a:lnTo>
                            <a:pt x="2794" y="101"/>
                          </a:lnTo>
                          <a:lnTo>
                            <a:pt x="2792" y="100"/>
                          </a:lnTo>
                          <a:lnTo>
                            <a:pt x="2792" y="98"/>
                          </a:lnTo>
                          <a:lnTo>
                            <a:pt x="2791" y="98"/>
                          </a:lnTo>
                          <a:lnTo>
                            <a:pt x="2791" y="93"/>
                          </a:lnTo>
                          <a:lnTo>
                            <a:pt x="2784" y="88"/>
                          </a:lnTo>
                          <a:lnTo>
                            <a:pt x="2782" y="84"/>
                          </a:lnTo>
                          <a:lnTo>
                            <a:pt x="2780" y="81"/>
                          </a:lnTo>
                          <a:lnTo>
                            <a:pt x="2778" y="77"/>
                          </a:lnTo>
                          <a:lnTo>
                            <a:pt x="2778" y="77"/>
                          </a:lnTo>
                          <a:lnTo>
                            <a:pt x="2778" y="77"/>
                          </a:lnTo>
                          <a:lnTo>
                            <a:pt x="2777" y="77"/>
                          </a:lnTo>
                          <a:lnTo>
                            <a:pt x="2777" y="79"/>
                          </a:lnTo>
                          <a:lnTo>
                            <a:pt x="2777" y="79"/>
                          </a:lnTo>
                          <a:lnTo>
                            <a:pt x="2775" y="81"/>
                          </a:lnTo>
                          <a:lnTo>
                            <a:pt x="2773" y="79"/>
                          </a:lnTo>
                          <a:lnTo>
                            <a:pt x="2770" y="75"/>
                          </a:lnTo>
                          <a:lnTo>
                            <a:pt x="2766" y="72"/>
                          </a:lnTo>
                          <a:lnTo>
                            <a:pt x="2766" y="63"/>
                          </a:lnTo>
                          <a:lnTo>
                            <a:pt x="2763" y="63"/>
                          </a:lnTo>
                          <a:lnTo>
                            <a:pt x="2763" y="63"/>
                          </a:lnTo>
                          <a:lnTo>
                            <a:pt x="2761" y="61"/>
                          </a:lnTo>
                          <a:lnTo>
                            <a:pt x="2763" y="61"/>
                          </a:lnTo>
                          <a:lnTo>
                            <a:pt x="2763" y="60"/>
                          </a:lnTo>
                          <a:lnTo>
                            <a:pt x="2761" y="56"/>
                          </a:lnTo>
                          <a:lnTo>
                            <a:pt x="2761" y="56"/>
                          </a:lnTo>
                          <a:lnTo>
                            <a:pt x="2759" y="56"/>
                          </a:lnTo>
                          <a:lnTo>
                            <a:pt x="2759" y="54"/>
                          </a:lnTo>
                          <a:lnTo>
                            <a:pt x="2754" y="54"/>
                          </a:lnTo>
                          <a:lnTo>
                            <a:pt x="2754" y="53"/>
                          </a:lnTo>
                          <a:lnTo>
                            <a:pt x="2751" y="53"/>
                          </a:lnTo>
                          <a:lnTo>
                            <a:pt x="2751" y="49"/>
                          </a:lnTo>
                          <a:lnTo>
                            <a:pt x="2747" y="47"/>
                          </a:lnTo>
                          <a:lnTo>
                            <a:pt x="2745" y="42"/>
                          </a:lnTo>
                          <a:lnTo>
                            <a:pt x="2744" y="42"/>
                          </a:lnTo>
                          <a:lnTo>
                            <a:pt x="2742" y="40"/>
                          </a:lnTo>
                          <a:lnTo>
                            <a:pt x="2742" y="40"/>
                          </a:lnTo>
                          <a:lnTo>
                            <a:pt x="2742" y="39"/>
                          </a:lnTo>
                          <a:lnTo>
                            <a:pt x="2742" y="37"/>
                          </a:lnTo>
                          <a:lnTo>
                            <a:pt x="2740" y="37"/>
                          </a:lnTo>
                          <a:lnTo>
                            <a:pt x="2738" y="33"/>
                          </a:lnTo>
                          <a:lnTo>
                            <a:pt x="2733" y="33"/>
                          </a:lnTo>
                          <a:lnTo>
                            <a:pt x="2733" y="30"/>
                          </a:lnTo>
                          <a:lnTo>
                            <a:pt x="2731" y="26"/>
                          </a:lnTo>
                          <a:lnTo>
                            <a:pt x="2730" y="23"/>
                          </a:lnTo>
                          <a:lnTo>
                            <a:pt x="2730" y="23"/>
                          </a:lnTo>
                          <a:lnTo>
                            <a:pt x="2728" y="23"/>
                          </a:lnTo>
                          <a:lnTo>
                            <a:pt x="2728" y="21"/>
                          </a:lnTo>
                          <a:lnTo>
                            <a:pt x="2728" y="19"/>
                          </a:lnTo>
                          <a:lnTo>
                            <a:pt x="2723" y="19"/>
                          </a:lnTo>
                          <a:lnTo>
                            <a:pt x="2719" y="18"/>
                          </a:lnTo>
                          <a:lnTo>
                            <a:pt x="2717" y="18"/>
                          </a:lnTo>
                          <a:lnTo>
                            <a:pt x="2714" y="19"/>
                          </a:lnTo>
                          <a:lnTo>
                            <a:pt x="2714" y="18"/>
                          </a:lnTo>
                          <a:lnTo>
                            <a:pt x="2712" y="19"/>
                          </a:lnTo>
                          <a:lnTo>
                            <a:pt x="2710" y="19"/>
                          </a:lnTo>
                          <a:lnTo>
                            <a:pt x="2709" y="19"/>
                          </a:lnTo>
                          <a:lnTo>
                            <a:pt x="2709" y="18"/>
                          </a:lnTo>
                          <a:lnTo>
                            <a:pt x="2707" y="18"/>
                          </a:lnTo>
                          <a:lnTo>
                            <a:pt x="2703" y="14"/>
                          </a:lnTo>
                          <a:lnTo>
                            <a:pt x="2700" y="12"/>
                          </a:lnTo>
                          <a:lnTo>
                            <a:pt x="2695" y="12"/>
                          </a:lnTo>
                          <a:lnTo>
                            <a:pt x="2691" y="12"/>
                          </a:lnTo>
                          <a:lnTo>
                            <a:pt x="2691" y="23"/>
                          </a:lnTo>
                          <a:lnTo>
                            <a:pt x="2693" y="25"/>
                          </a:lnTo>
                          <a:lnTo>
                            <a:pt x="2693" y="26"/>
                          </a:lnTo>
                          <a:lnTo>
                            <a:pt x="2695" y="26"/>
                          </a:lnTo>
                          <a:lnTo>
                            <a:pt x="2695" y="30"/>
                          </a:lnTo>
                          <a:lnTo>
                            <a:pt x="2695" y="30"/>
                          </a:lnTo>
                          <a:lnTo>
                            <a:pt x="2695" y="33"/>
                          </a:lnTo>
                          <a:lnTo>
                            <a:pt x="2698" y="35"/>
                          </a:lnTo>
                          <a:lnTo>
                            <a:pt x="2698" y="37"/>
                          </a:lnTo>
                          <a:lnTo>
                            <a:pt x="2702" y="39"/>
                          </a:lnTo>
                          <a:lnTo>
                            <a:pt x="2702" y="40"/>
                          </a:lnTo>
                          <a:lnTo>
                            <a:pt x="2705" y="42"/>
                          </a:lnTo>
                          <a:lnTo>
                            <a:pt x="2705" y="44"/>
                          </a:lnTo>
                          <a:lnTo>
                            <a:pt x="2709" y="46"/>
                          </a:lnTo>
                          <a:lnTo>
                            <a:pt x="2709" y="49"/>
                          </a:lnTo>
                          <a:lnTo>
                            <a:pt x="2712" y="49"/>
                          </a:lnTo>
                          <a:lnTo>
                            <a:pt x="2712" y="51"/>
                          </a:lnTo>
                          <a:lnTo>
                            <a:pt x="2714" y="51"/>
                          </a:lnTo>
                          <a:lnTo>
                            <a:pt x="2716" y="53"/>
                          </a:lnTo>
                          <a:lnTo>
                            <a:pt x="2716" y="53"/>
                          </a:lnTo>
                          <a:lnTo>
                            <a:pt x="2717" y="56"/>
                          </a:lnTo>
                          <a:lnTo>
                            <a:pt x="2721" y="60"/>
                          </a:lnTo>
                          <a:lnTo>
                            <a:pt x="2723" y="63"/>
                          </a:lnTo>
                          <a:lnTo>
                            <a:pt x="2724" y="63"/>
                          </a:lnTo>
                          <a:lnTo>
                            <a:pt x="2724" y="65"/>
                          </a:lnTo>
                          <a:lnTo>
                            <a:pt x="2724" y="65"/>
                          </a:lnTo>
                          <a:lnTo>
                            <a:pt x="2724" y="67"/>
                          </a:lnTo>
                          <a:lnTo>
                            <a:pt x="2728" y="68"/>
                          </a:lnTo>
                          <a:lnTo>
                            <a:pt x="2730" y="77"/>
                          </a:lnTo>
                          <a:lnTo>
                            <a:pt x="2735" y="79"/>
                          </a:lnTo>
                          <a:lnTo>
                            <a:pt x="2740" y="82"/>
                          </a:lnTo>
                          <a:lnTo>
                            <a:pt x="2744" y="86"/>
                          </a:lnTo>
                          <a:lnTo>
                            <a:pt x="2745" y="88"/>
                          </a:lnTo>
                          <a:lnTo>
                            <a:pt x="2745" y="91"/>
                          </a:lnTo>
                          <a:lnTo>
                            <a:pt x="2744" y="94"/>
                          </a:lnTo>
                          <a:lnTo>
                            <a:pt x="2745" y="98"/>
                          </a:lnTo>
                          <a:lnTo>
                            <a:pt x="2745" y="98"/>
                          </a:lnTo>
                          <a:lnTo>
                            <a:pt x="2747" y="105"/>
                          </a:lnTo>
                          <a:lnTo>
                            <a:pt x="2749" y="105"/>
                          </a:lnTo>
                          <a:lnTo>
                            <a:pt x="2749" y="107"/>
                          </a:lnTo>
                          <a:lnTo>
                            <a:pt x="2749" y="107"/>
                          </a:lnTo>
                          <a:lnTo>
                            <a:pt x="2749" y="110"/>
                          </a:lnTo>
                          <a:lnTo>
                            <a:pt x="2751" y="110"/>
                          </a:lnTo>
                          <a:lnTo>
                            <a:pt x="2751" y="112"/>
                          </a:lnTo>
                          <a:lnTo>
                            <a:pt x="2752" y="114"/>
                          </a:lnTo>
                          <a:lnTo>
                            <a:pt x="2754" y="114"/>
                          </a:lnTo>
                          <a:lnTo>
                            <a:pt x="2756" y="117"/>
                          </a:lnTo>
                          <a:lnTo>
                            <a:pt x="2757" y="121"/>
                          </a:lnTo>
                          <a:lnTo>
                            <a:pt x="2759" y="121"/>
                          </a:lnTo>
                          <a:lnTo>
                            <a:pt x="2759" y="122"/>
                          </a:lnTo>
                          <a:lnTo>
                            <a:pt x="2763" y="126"/>
                          </a:lnTo>
                          <a:lnTo>
                            <a:pt x="2763" y="126"/>
                          </a:lnTo>
                          <a:lnTo>
                            <a:pt x="2764" y="126"/>
                          </a:lnTo>
                          <a:lnTo>
                            <a:pt x="2766" y="129"/>
                          </a:lnTo>
                          <a:lnTo>
                            <a:pt x="2766" y="129"/>
                          </a:lnTo>
                          <a:lnTo>
                            <a:pt x="2766" y="131"/>
                          </a:lnTo>
                          <a:lnTo>
                            <a:pt x="2770" y="133"/>
                          </a:lnTo>
                          <a:lnTo>
                            <a:pt x="2770" y="135"/>
                          </a:lnTo>
                          <a:lnTo>
                            <a:pt x="2770" y="135"/>
                          </a:lnTo>
                          <a:lnTo>
                            <a:pt x="2770" y="138"/>
                          </a:lnTo>
                          <a:lnTo>
                            <a:pt x="2771" y="138"/>
                          </a:lnTo>
                          <a:lnTo>
                            <a:pt x="2771" y="140"/>
                          </a:lnTo>
                          <a:lnTo>
                            <a:pt x="2771" y="140"/>
                          </a:lnTo>
                          <a:lnTo>
                            <a:pt x="2773" y="143"/>
                          </a:lnTo>
                          <a:lnTo>
                            <a:pt x="2775" y="143"/>
                          </a:lnTo>
                          <a:lnTo>
                            <a:pt x="2775" y="147"/>
                          </a:lnTo>
                          <a:lnTo>
                            <a:pt x="2778" y="149"/>
                          </a:lnTo>
                          <a:lnTo>
                            <a:pt x="2778" y="157"/>
                          </a:lnTo>
                          <a:lnTo>
                            <a:pt x="2782" y="159"/>
                          </a:lnTo>
                          <a:lnTo>
                            <a:pt x="2782" y="163"/>
                          </a:lnTo>
                          <a:lnTo>
                            <a:pt x="2784" y="164"/>
                          </a:lnTo>
                          <a:lnTo>
                            <a:pt x="2784" y="166"/>
                          </a:lnTo>
                          <a:lnTo>
                            <a:pt x="2784" y="166"/>
                          </a:lnTo>
                          <a:lnTo>
                            <a:pt x="2785" y="168"/>
                          </a:lnTo>
                          <a:lnTo>
                            <a:pt x="2787" y="171"/>
                          </a:lnTo>
                          <a:lnTo>
                            <a:pt x="2787" y="175"/>
                          </a:lnTo>
                          <a:lnTo>
                            <a:pt x="2789" y="177"/>
                          </a:lnTo>
                          <a:lnTo>
                            <a:pt x="2791" y="177"/>
                          </a:lnTo>
                          <a:lnTo>
                            <a:pt x="2792" y="184"/>
                          </a:lnTo>
                          <a:lnTo>
                            <a:pt x="2794" y="184"/>
                          </a:lnTo>
                          <a:lnTo>
                            <a:pt x="2794" y="187"/>
                          </a:lnTo>
                          <a:lnTo>
                            <a:pt x="2796" y="187"/>
                          </a:lnTo>
                          <a:lnTo>
                            <a:pt x="2796" y="192"/>
                          </a:lnTo>
                          <a:lnTo>
                            <a:pt x="2796" y="192"/>
                          </a:lnTo>
                          <a:lnTo>
                            <a:pt x="2796" y="194"/>
                          </a:lnTo>
                          <a:lnTo>
                            <a:pt x="2799" y="194"/>
                          </a:lnTo>
                          <a:lnTo>
                            <a:pt x="2799" y="201"/>
                          </a:lnTo>
                          <a:lnTo>
                            <a:pt x="2808" y="203"/>
                          </a:lnTo>
                          <a:lnTo>
                            <a:pt x="2810" y="206"/>
                          </a:lnTo>
                          <a:lnTo>
                            <a:pt x="2815" y="206"/>
                          </a:lnTo>
                          <a:lnTo>
                            <a:pt x="2815" y="210"/>
                          </a:lnTo>
                          <a:lnTo>
                            <a:pt x="2817" y="211"/>
                          </a:lnTo>
                          <a:lnTo>
                            <a:pt x="2820" y="211"/>
                          </a:lnTo>
                          <a:lnTo>
                            <a:pt x="2820" y="213"/>
                          </a:lnTo>
                          <a:lnTo>
                            <a:pt x="2826" y="217"/>
                          </a:lnTo>
                          <a:lnTo>
                            <a:pt x="2829" y="217"/>
                          </a:lnTo>
                          <a:lnTo>
                            <a:pt x="2829" y="213"/>
                          </a:lnTo>
                          <a:lnTo>
                            <a:pt x="2826" y="211"/>
                          </a:lnTo>
                          <a:close/>
                          <a:moveTo>
                            <a:pt x="2873" y="44"/>
                          </a:moveTo>
                          <a:lnTo>
                            <a:pt x="2873" y="51"/>
                          </a:lnTo>
                          <a:lnTo>
                            <a:pt x="2874" y="49"/>
                          </a:lnTo>
                          <a:lnTo>
                            <a:pt x="2876" y="49"/>
                          </a:lnTo>
                          <a:lnTo>
                            <a:pt x="2878" y="47"/>
                          </a:lnTo>
                          <a:lnTo>
                            <a:pt x="2878" y="46"/>
                          </a:lnTo>
                          <a:lnTo>
                            <a:pt x="2876" y="46"/>
                          </a:lnTo>
                          <a:lnTo>
                            <a:pt x="2876" y="44"/>
                          </a:lnTo>
                          <a:lnTo>
                            <a:pt x="2873" y="44"/>
                          </a:lnTo>
                          <a:close/>
                          <a:moveTo>
                            <a:pt x="1452" y="46"/>
                          </a:moveTo>
                          <a:lnTo>
                            <a:pt x="1448" y="51"/>
                          </a:lnTo>
                          <a:lnTo>
                            <a:pt x="1448" y="51"/>
                          </a:lnTo>
                          <a:lnTo>
                            <a:pt x="1448" y="51"/>
                          </a:lnTo>
                          <a:lnTo>
                            <a:pt x="1454" y="53"/>
                          </a:lnTo>
                          <a:lnTo>
                            <a:pt x="1455" y="46"/>
                          </a:lnTo>
                          <a:lnTo>
                            <a:pt x="1452" y="46"/>
                          </a:lnTo>
                          <a:close/>
                          <a:moveTo>
                            <a:pt x="2707" y="72"/>
                          </a:moveTo>
                          <a:lnTo>
                            <a:pt x="2707" y="68"/>
                          </a:lnTo>
                          <a:lnTo>
                            <a:pt x="2705" y="68"/>
                          </a:lnTo>
                          <a:lnTo>
                            <a:pt x="2703" y="67"/>
                          </a:lnTo>
                          <a:lnTo>
                            <a:pt x="2700" y="67"/>
                          </a:lnTo>
                          <a:lnTo>
                            <a:pt x="2702" y="68"/>
                          </a:lnTo>
                          <a:lnTo>
                            <a:pt x="2703" y="70"/>
                          </a:lnTo>
                          <a:lnTo>
                            <a:pt x="2707" y="72"/>
                          </a:lnTo>
                          <a:close/>
                          <a:moveTo>
                            <a:pt x="3162" y="70"/>
                          </a:moveTo>
                          <a:lnTo>
                            <a:pt x="3162" y="77"/>
                          </a:lnTo>
                          <a:lnTo>
                            <a:pt x="3162" y="77"/>
                          </a:lnTo>
                          <a:lnTo>
                            <a:pt x="3164" y="79"/>
                          </a:lnTo>
                          <a:lnTo>
                            <a:pt x="3164" y="81"/>
                          </a:lnTo>
                          <a:lnTo>
                            <a:pt x="3164" y="82"/>
                          </a:lnTo>
                          <a:lnTo>
                            <a:pt x="3168" y="82"/>
                          </a:lnTo>
                          <a:lnTo>
                            <a:pt x="3168" y="81"/>
                          </a:lnTo>
                          <a:lnTo>
                            <a:pt x="3169" y="81"/>
                          </a:lnTo>
                          <a:lnTo>
                            <a:pt x="3169" y="79"/>
                          </a:lnTo>
                          <a:lnTo>
                            <a:pt x="3168" y="75"/>
                          </a:lnTo>
                          <a:lnTo>
                            <a:pt x="3166" y="75"/>
                          </a:lnTo>
                          <a:lnTo>
                            <a:pt x="3166" y="74"/>
                          </a:lnTo>
                          <a:lnTo>
                            <a:pt x="3166" y="72"/>
                          </a:lnTo>
                          <a:lnTo>
                            <a:pt x="3164" y="72"/>
                          </a:lnTo>
                          <a:lnTo>
                            <a:pt x="3164" y="70"/>
                          </a:lnTo>
                          <a:lnTo>
                            <a:pt x="3162" y="70"/>
                          </a:lnTo>
                          <a:close/>
                          <a:moveTo>
                            <a:pt x="612" y="74"/>
                          </a:moveTo>
                          <a:lnTo>
                            <a:pt x="609" y="74"/>
                          </a:lnTo>
                          <a:lnTo>
                            <a:pt x="611" y="74"/>
                          </a:lnTo>
                          <a:lnTo>
                            <a:pt x="611" y="74"/>
                          </a:lnTo>
                          <a:lnTo>
                            <a:pt x="612" y="75"/>
                          </a:lnTo>
                          <a:lnTo>
                            <a:pt x="612" y="74"/>
                          </a:lnTo>
                          <a:close/>
                          <a:moveTo>
                            <a:pt x="3147" y="94"/>
                          </a:moveTo>
                          <a:lnTo>
                            <a:pt x="3147" y="98"/>
                          </a:lnTo>
                          <a:lnTo>
                            <a:pt x="3148" y="101"/>
                          </a:lnTo>
                          <a:lnTo>
                            <a:pt x="3152" y="103"/>
                          </a:lnTo>
                          <a:lnTo>
                            <a:pt x="3152" y="105"/>
                          </a:lnTo>
                          <a:lnTo>
                            <a:pt x="3150" y="107"/>
                          </a:lnTo>
                          <a:lnTo>
                            <a:pt x="3150" y="114"/>
                          </a:lnTo>
                          <a:lnTo>
                            <a:pt x="3150" y="114"/>
                          </a:lnTo>
                          <a:lnTo>
                            <a:pt x="3148" y="115"/>
                          </a:lnTo>
                          <a:lnTo>
                            <a:pt x="3148" y="117"/>
                          </a:lnTo>
                          <a:lnTo>
                            <a:pt x="3150" y="119"/>
                          </a:lnTo>
                          <a:lnTo>
                            <a:pt x="3150" y="121"/>
                          </a:lnTo>
                          <a:lnTo>
                            <a:pt x="3150" y="122"/>
                          </a:lnTo>
                          <a:lnTo>
                            <a:pt x="3152" y="122"/>
                          </a:lnTo>
                          <a:lnTo>
                            <a:pt x="3152" y="124"/>
                          </a:lnTo>
                          <a:lnTo>
                            <a:pt x="3154" y="126"/>
                          </a:lnTo>
                          <a:lnTo>
                            <a:pt x="3155" y="128"/>
                          </a:lnTo>
                          <a:lnTo>
                            <a:pt x="3159" y="129"/>
                          </a:lnTo>
                          <a:lnTo>
                            <a:pt x="3159" y="129"/>
                          </a:lnTo>
                          <a:lnTo>
                            <a:pt x="3159" y="129"/>
                          </a:lnTo>
                          <a:lnTo>
                            <a:pt x="3159" y="128"/>
                          </a:lnTo>
                          <a:lnTo>
                            <a:pt x="3159" y="126"/>
                          </a:lnTo>
                          <a:lnTo>
                            <a:pt x="3157" y="124"/>
                          </a:lnTo>
                          <a:lnTo>
                            <a:pt x="3155" y="124"/>
                          </a:lnTo>
                          <a:lnTo>
                            <a:pt x="3154" y="122"/>
                          </a:lnTo>
                          <a:lnTo>
                            <a:pt x="3154" y="119"/>
                          </a:lnTo>
                          <a:lnTo>
                            <a:pt x="3154" y="117"/>
                          </a:lnTo>
                          <a:lnTo>
                            <a:pt x="3154" y="114"/>
                          </a:lnTo>
                          <a:lnTo>
                            <a:pt x="3155" y="112"/>
                          </a:lnTo>
                          <a:lnTo>
                            <a:pt x="3157" y="110"/>
                          </a:lnTo>
                          <a:lnTo>
                            <a:pt x="3157" y="110"/>
                          </a:lnTo>
                          <a:lnTo>
                            <a:pt x="3161" y="110"/>
                          </a:lnTo>
                          <a:lnTo>
                            <a:pt x="3162" y="112"/>
                          </a:lnTo>
                          <a:lnTo>
                            <a:pt x="3164" y="114"/>
                          </a:lnTo>
                          <a:lnTo>
                            <a:pt x="3164" y="114"/>
                          </a:lnTo>
                          <a:lnTo>
                            <a:pt x="3168" y="114"/>
                          </a:lnTo>
                          <a:lnTo>
                            <a:pt x="3166" y="105"/>
                          </a:lnTo>
                          <a:lnTo>
                            <a:pt x="3159" y="105"/>
                          </a:lnTo>
                          <a:lnTo>
                            <a:pt x="3162" y="101"/>
                          </a:lnTo>
                          <a:lnTo>
                            <a:pt x="3168" y="98"/>
                          </a:lnTo>
                          <a:lnTo>
                            <a:pt x="3168" y="96"/>
                          </a:lnTo>
                          <a:lnTo>
                            <a:pt x="3166" y="96"/>
                          </a:lnTo>
                          <a:lnTo>
                            <a:pt x="3166" y="94"/>
                          </a:lnTo>
                          <a:lnTo>
                            <a:pt x="3162" y="93"/>
                          </a:lnTo>
                          <a:lnTo>
                            <a:pt x="3161" y="96"/>
                          </a:lnTo>
                          <a:lnTo>
                            <a:pt x="3159" y="98"/>
                          </a:lnTo>
                          <a:lnTo>
                            <a:pt x="3159" y="101"/>
                          </a:lnTo>
                          <a:lnTo>
                            <a:pt x="3157" y="101"/>
                          </a:lnTo>
                          <a:lnTo>
                            <a:pt x="3157" y="89"/>
                          </a:lnTo>
                          <a:lnTo>
                            <a:pt x="3159" y="89"/>
                          </a:lnTo>
                          <a:lnTo>
                            <a:pt x="3157" y="88"/>
                          </a:lnTo>
                          <a:lnTo>
                            <a:pt x="3157" y="88"/>
                          </a:lnTo>
                          <a:lnTo>
                            <a:pt x="3155" y="84"/>
                          </a:lnTo>
                          <a:lnTo>
                            <a:pt x="3157" y="84"/>
                          </a:lnTo>
                          <a:lnTo>
                            <a:pt x="3157" y="82"/>
                          </a:lnTo>
                          <a:lnTo>
                            <a:pt x="3159" y="82"/>
                          </a:lnTo>
                          <a:lnTo>
                            <a:pt x="3159" y="82"/>
                          </a:lnTo>
                          <a:lnTo>
                            <a:pt x="3157" y="81"/>
                          </a:lnTo>
                          <a:lnTo>
                            <a:pt x="3157" y="77"/>
                          </a:lnTo>
                          <a:lnTo>
                            <a:pt x="3154" y="77"/>
                          </a:lnTo>
                          <a:lnTo>
                            <a:pt x="3154" y="79"/>
                          </a:lnTo>
                          <a:lnTo>
                            <a:pt x="3154" y="81"/>
                          </a:lnTo>
                          <a:lnTo>
                            <a:pt x="3152" y="81"/>
                          </a:lnTo>
                          <a:lnTo>
                            <a:pt x="3150" y="81"/>
                          </a:lnTo>
                          <a:lnTo>
                            <a:pt x="3150" y="84"/>
                          </a:lnTo>
                          <a:lnTo>
                            <a:pt x="3150" y="84"/>
                          </a:lnTo>
                          <a:lnTo>
                            <a:pt x="3150" y="88"/>
                          </a:lnTo>
                          <a:lnTo>
                            <a:pt x="3148" y="88"/>
                          </a:lnTo>
                          <a:lnTo>
                            <a:pt x="3147" y="94"/>
                          </a:lnTo>
                          <a:lnTo>
                            <a:pt x="3147" y="94"/>
                          </a:lnTo>
                          <a:close/>
                          <a:moveTo>
                            <a:pt x="2787" y="84"/>
                          </a:moveTo>
                          <a:lnTo>
                            <a:pt x="2787" y="81"/>
                          </a:lnTo>
                          <a:lnTo>
                            <a:pt x="2784" y="81"/>
                          </a:lnTo>
                          <a:lnTo>
                            <a:pt x="2784" y="84"/>
                          </a:lnTo>
                          <a:lnTo>
                            <a:pt x="2785" y="84"/>
                          </a:lnTo>
                          <a:lnTo>
                            <a:pt x="2785" y="84"/>
                          </a:lnTo>
                          <a:lnTo>
                            <a:pt x="2787" y="84"/>
                          </a:lnTo>
                          <a:close/>
                          <a:moveTo>
                            <a:pt x="2794" y="88"/>
                          </a:moveTo>
                          <a:lnTo>
                            <a:pt x="2794" y="89"/>
                          </a:lnTo>
                          <a:lnTo>
                            <a:pt x="2796" y="91"/>
                          </a:lnTo>
                          <a:lnTo>
                            <a:pt x="2798" y="93"/>
                          </a:lnTo>
                          <a:lnTo>
                            <a:pt x="2799" y="93"/>
                          </a:lnTo>
                          <a:lnTo>
                            <a:pt x="2798" y="89"/>
                          </a:lnTo>
                          <a:lnTo>
                            <a:pt x="2796" y="88"/>
                          </a:lnTo>
                          <a:lnTo>
                            <a:pt x="2794" y="88"/>
                          </a:lnTo>
                          <a:close/>
                          <a:moveTo>
                            <a:pt x="2724" y="91"/>
                          </a:moveTo>
                          <a:lnTo>
                            <a:pt x="2724" y="89"/>
                          </a:lnTo>
                          <a:lnTo>
                            <a:pt x="2721" y="89"/>
                          </a:lnTo>
                          <a:lnTo>
                            <a:pt x="2721" y="89"/>
                          </a:lnTo>
                          <a:lnTo>
                            <a:pt x="2721" y="89"/>
                          </a:lnTo>
                          <a:lnTo>
                            <a:pt x="2721" y="93"/>
                          </a:lnTo>
                          <a:lnTo>
                            <a:pt x="2724" y="94"/>
                          </a:lnTo>
                          <a:lnTo>
                            <a:pt x="2724" y="96"/>
                          </a:lnTo>
                          <a:lnTo>
                            <a:pt x="2728" y="98"/>
                          </a:lnTo>
                          <a:lnTo>
                            <a:pt x="2728" y="100"/>
                          </a:lnTo>
                          <a:lnTo>
                            <a:pt x="2730" y="101"/>
                          </a:lnTo>
                          <a:lnTo>
                            <a:pt x="2730" y="103"/>
                          </a:lnTo>
                          <a:lnTo>
                            <a:pt x="2731" y="103"/>
                          </a:lnTo>
                          <a:lnTo>
                            <a:pt x="2731" y="96"/>
                          </a:lnTo>
                          <a:lnTo>
                            <a:pt x="2730" y="96"/>
                          </a:lnTo>
                          <a:lnTo>
                            <a:pt x="2728" y="94"/>
                          </a:lnTo>
                          <a:lnTo>
                            <a:pt x="2726" y="93"/>
                          </a:lnTo>
                          <a:lnTo>
                            <a:pt x="2724" y="91"/>
                          </a:lnTo>
                          <a:close/>
                          <a:moveTo>
                            <a:pt x="3035" y="136"/>
                          </a:moveTo>
                          <a:lnTo>
                            <a:pt x="3033" y="142"/>
                          </a:lnTo>
                          <a:lnTo>
                            <a:pt x="3033" y="142"/>
                          </a:lnTo>
                          <a:lnTo>
                            <a:pt x="3033" y="156"/>
                          </a:lnTo>
                          <a:lnTo>
                            <a:pt x="3032" y="156"/>
                          </a:lnTo>
                          <a:lnTo>
                            <a:pt x="3032" y="163"/>
                          </a:lnTo>
                          <a:lnTo>
                            <a:pt x="3030" y="163"/>
                          </a:lnTo>
                          <a:lnTo>
                            <a:pt x="3030" y="164"/>
                          </a:lnTo>
                          <a:lnTo>
                            <a:pt x="3028" y="164"/>
                          </a:lnTo>
                          <a:lnTo>
                            <a:pt x="3028" y="173"/>
                          </a:lnTo>
                          <a:lnTo>
                            <a:pt x="3028" y="173"/>
                          </a:lnTo>
                          <a:lnTo>
                            <a:pt x="3028" y="175"/>
                          </a:lnTo>
                          <a:lnTo>
                            <a:pt x="3028" y="177"/>
                          </a:lnTo>
                          <a:lnTo>
                            <a:pt x="3028" y="180"/>
                          </a:lnTo>
                          <a:lnTo>
                            <a:pt x="3028" y="184"/>
                          </a:lnTo>
                          <a:lnTo>
                            <a:pt x="3033" y="184"/>
                          </a:lnTo>
                          <a:lnTo>
                            <a:pt x="3037" y="184"/>
                          </a:lnTo>
                          <a:lnTo>
                            <a:pt x="3035" y="189"/>
                          </a:lnTo>
                          <a:lnTo>
                            <a:pt x="3037" y="189"/>
                          </a:lnTo>
                          <a:lnTo>
                            <a:pt x="3037" y="194"/>
                          </a:lnTo>
                          <a:lnTo>
                            <a:pt x="3035" y="196"/>
                          </a:lnTo>
                          <a:lnTo>
                            <a:pt x="3035" y="197"/>
                          </a:lnTo>
                          <a:lnTo>
                            <a:pt x="3033" y="197"/>
                          </a:lnTo>
                          <a:lnTo>
                            <a:pt x="3033" y="199"/>
                          </a:lnTo>
                          <a:lnTo>
                            <a:pt x="3033" y="199"/>
                          </a:lnTo>
                          <a:lnTo>
                            <a:pt x="3033" y="201"/>
                          </a:lnTo>
                          <a:lnTo>
                            <a:pt x="3032" y="201"/>
                          </a:lnTo>
                          <a:lnTo>
                            <a:pt x="3032" y="208"/>
                          </a:lnTo>
                          <a:lnTo>
                            <a:pt x="3032" y="213"/>
                          </a:lnTo>
                          <a:lnTo>
                            <a:pt x="3033" y="218"/>
                          </a:lnTo>
                          <a:lnTo>
                            <a:pt x="3039" y="218"/>
                          </a:lnTo>
                          <a:lnTo>
                            <a:pt x="3039" y="217"/>
                          </a:lnTo>
                          <a:lnTo>
                            <a:pt x="3045" y="217"/>
                          </a:lnTo>
                          <a:lnTo>
                            <a:pt x="3049" y="217"/>
                          </a:lnTo>
                          <a:lnTo>
                            <a:pt x="3049" y="210"/>
                          </a:lnTo>
                          <a:lnTo>
                            <a:pt x="3049" y="210"/>
                          </a:lnTo>
                          <a:lnTo>
                            <a:pt x="3047" y="210"/>
                          </a:lnTo>
                          <a:lnTo>
                            <a:pt x="3047" y="208"/>
                          </a:lnTo>
                          <a:lnTo>
                            <a:pt x="3049" y="208"/>
                          </a:lnTo>
                          <a:lnTo>
                            <a:pt x="3049" y="206"/>
                          </a:lnTo>
                          <a:lnTo>
                            <a:pt x="3051" y="204"/>
                          </a:lnTo>
                          <a:lnTo>
                            <a:pt x="3051" y="203"/>
                          </a:lnTo>
                          <a:lnTo>
                            <a:pt x="3049" y="201"/>
                          </a:lnTo>
                          <a:lnTo>
                            <a:pt x="3049" y="197"/>
                          </a:lnTo>
                          <a:lnTo>
                            <a:pt x="3047" y="196"/>
                          </a:lnTo>
                          <a:lnTo>
                            <a:pt x="3047" y="194"/>
                          </a:lnTo>
                          <a:lnTo>
                            <a:pt x="3051" y="190"/>
                          </a:lnTo>
                          <a:lnTo>
                            <a:pt x="3051" y="178"/>
                          </a:lnTo>
                          <a:lnTo>
                            <a:pt x="3052" y="178"/>
                          </a:lnTo>
                          <a:lnTo>
                            <a:pt x="3054" y="177"/>
                          </a:lnTo>
                          <a:lnTo>
                            <a:pt x="3059" y="177"/>
                          </a:lnTo>
                          <a:lnTo>
                            <a:pt x="3059" y="177"/>
                          </a:lnTo>
                          <a:lnTo>
                            <a:pt x="3061" y="180"/>
                          </a:lnTo>
                          <a:lnTo>
                            <a:pt x="3061" y="184"/>
                          </a:lnTo>
                          <a:lnTo>
                            <a:pt x="3061" y="187"/>
                          </a:lnTo>
                          <a:lnTo>
                            <a:pt x="3061" y="190"/>
                          </a:lnTo>
                          <a:lnTo>
                            <a:pt x="3063" y="190"/>
                          </a:lnTo>
                          <a:lnTo>
                            <a:pt x="3063" y="192"/>
                          </a:lnTo>
                          <a:lnTo>
                            <a:pt x="3065" y="194"/>
                          </a:lnTo>
                          <a:lnTo>
                            <a:pt x="3065" y="197"/>
                          </a:lnTo>
                          <a:lnTo>
                            <a:pt x="3066" y="197"/>
                          </a:lnTo>
                          <a:lnTo>
                            <a:pt x="3066" y="199"/>
                          </a:lnTo>
                          <a:lnTo>
                            <a:pt x="3066" y="203"/>
                          </a:lnTo>
                          <a:lnTo>
                            <a:pt x="3066" y="206"/>
                          </a:lnTo>
                          <a:lnTo>
                            <a:pt x="3066" y="208"/>
                          </a:lnTo>
                          <a:lnTo>
                            <a:pt x="3066" y="210"/>
                          </a:lnTo>
                          <a:lnTo>
                            <a:pt x="3070" y="210"/>
                          </a:lnTo>
                          <a:lnTo>
                            <a:pt x="3070" y="210"/>
                          </a:lnTo>
                          <a:lnTo>
                            <a:pt x="3073" y="210"/>
                          </a:lnTo>
                          <a:lnTo>
                            <a:pt x="3073" y="210"/>
                          </a:lnTo>
                          <a:lnTo>
                            <a:pt x="3075" y="210"/>
                          </a:lnTo>
                          <a:lnTo>
                            <a:pt x="3077" y="208"/>
                          </a:lnTo>
                          <a:lnTo>
                            <a:pt x="3075" y="201"/>
                          </a:lnTo>
                          <a:lnTo>
                            <a:pt x="3079" y="201"/>
                          </a:lnTo>
                          <a:lnTo>
                            <a:pt x="3082" y="201"/>
                          </a:lnTo>
                          <a:lnTo>
                            <a:pt x="3086" y="201"/>
                          </a:lnTo>
                          <a:lnTo>
                            <a:pt x="3087" y="201"/>
                          </a:lnTo>
                          <a:lnTo>
                            <a:pt x="3087" y="199"/>
                          </a:lnTo>
                          <a:lnTo>
                            <a:pt x="3087" y="199"/>
                          </a:lnTo>
                          <a:lnTo>
                            <a:pt x="3087" y="196"/>
                          </a:lnTo>
                          <a:lnTo>
                            <a:pt x="3086" y="196"/>
                          </a:lnTo>
                          <a:lnTo>
                            <a:pt x="3086" y="196"/>
                          </a:lnTo>
                          <a:lnTo>
                            <a:pt x="3084" y="194"/>
                          </a:lnTo>
                          <a:lnTo>
                            <a:pt x="3084" y="194"/>
                          </a:lnTo>
                          <a:lnTo>
                            <a:pt x="3084" y="192"/>
                          </a:lnTo>
                          <a:lnTo>
                            <a:pt x="3082" y="192"/>
                          </a:lnTo>
                          <a:lnTo>
                            <a:pt x="3080" y="189"/>
                          </a:lnTo>
                          <a:lnTo>
                            <a:pt x="3079" y="185"/>
                          </a:lnTo>
                          <a:lnTo>
                            <a:pt x="3079" y="185"/>
                          </a:lnTo>
                          <a:lnTo>
                            <a:pt x="3079" y="182"/>
                          </a:lnTo>
                          <a:lnTo>
                            <a:pt x="3080" y="180"/>
                          </a:lnTo>
                          <a:lnTo>
                            <a:pt x="3079" y="180"/>
                          </a:lnTo>
                          <a:lnTo>
                            <a:pt x="3079" y="177"/>
                          </a:lnTo>
                          <a:lnTo>
                            <a:pt x="3072" y="175"/>
                          </a:lnTo>
                          <a:lnTo>
                            <a:pt x="3072" y="173"/>
                          </a:lnTo>
                          <a:lnTo>
                            <a:pt x="3072" y="171"/>
                          </a:lnTo>
                          <a:lnTo>
                            <a:pt x="3070" y="168"/>
                          </a:lnTo>
                          <a:lnTo>
                            <a:pt x="3070" y="164"/>
                          </a:lnTo>
                          <a:lnTo>
                            <a:pt x="3066" y="163"/>
                          </a:lnTo>
                          <a:lnTo>
                            <a:pt x="3063" y="163"/>
                          </a:lnTo>
                          <a:lnTo>
                            <a:pt x="3061" y="161"/>
                          </a:lnTo>
                          <a:lnTo>
                            <a:pt x="3059" y="159"/>
                          </a:lnTo>
                          <a:lnTo>
                            <a:pt x="3059" y="159"/>
                          </a:lnTo>
                          <a:lnTo>
                            <a:pt x="3059" y="157"/>
                          </a:lnTo>
                          <a:lnTo>
                            <a:pt x="3061" y="157"/>
                          </a:lnTo>
                          <a:lnTo>
                            <a:pt x="3061" y="156"/>
                          </a:lnTo>
                          <a:lnTo>
                            <a:pt x="3066" y="157"/>
                          </a:lnTo>
                          <a:lnTo>
                            <a:pt x="3066" y="156"/>
                          </a:lnTo>
                          <a:lnTo>
                            <a:pt x="3070" y="156"/>
                          </a:lnTo>
                          <a:lnTo>
                            <a:pt x="3070" y="156"/>
                          </a:lnTo>
                          <a:lnTo>
                            <a:pt x="3075" y="152"/>
                          </a:lnTo>
                          <a:lnTo>
                            <a:pt x="3075" y="152"/>
                          </a:lnTo>
                          <a:lnTo>
                            <a:pt x="3079" y="152"/>
                          </a:lnTo>
                          <a:lnTo>
                            <a:pt x="3079" y="149"/>
                          </a:lnTo>
                          <a:lnTo>
                            <a:pt x="3080" y="149"/>
                          </a:lnTo>
                          <a:lnTo>
                            <a:pt x="3080" y="147"/>
                          </a:lnTo>
                          <a:lnTo>
                            <a:pt x="3082" y="145"/>
                          </a:lnTo>
                          <a:lnTo>
                            <a:pt x="3084" y="143"/>
                          </a:lnTo>
                          <a:lnTo>
                            <a:pt x="3086" y="143"/>
                          </a:lnTo>
                          <a:lnTo>
                            <a:pt x="3087" y="142"/>
                          </a:lnTo>
                          <a:lnTo>
                            <a:pt x="3089" y="143"/>
                          </a:lnTo>
                          <a:lnTo>
                            <a:pt x="3091" y="136"/>
                          </a:lnTo>
                          <a:lnTo>
                            <a:pt x="3073" y="138"/>
                          </a:lnTo>
                          <a:lnTo>
                            <a:pt x="3070" y="136"/>
                          </a:lnTo>
                          <a:lnTo>
                            <a:pt x="3065" y="135"/>
                          </a:lnTo>
                          <a:lnTo>
                            <a:pt x="3065" y="138"/>
                          </a:lnTo>
                          <a:lnTo>
                            <a:pt x="3063" y="140"/>
                          </a:lnTo>
                          <a:lnTo>
                            <a:pt x="3061" y="142"/>
                          </a:lnTo>
                          <a:lnTo>
                            <a:pt x="3059" y="142"/>
                          </a:lnTo>
                          <a:lnTo>
                            <a:pt x="3059" y="142"/>
                          </a:lnTo>
                          <a:lnTo>
                            <a:pt x="3058" y="142"/>
                          </a:lnTo>
                          <a:lnTo>
                            <a:pt x="3058" y="140"/>
                          </a:lnTo>
                          <a:lnTo>
                            <a:pt x="3056" y="136"/>
                          </a:lnTo>
                          <a:lnTo>
                            <a:pt x="3052" y="136"/>
                          </a:lnTo>
                          <a:lnTo>
                            <a:pt x="3052" y="135"/>
                          </a:lnTo>
                          <a:lnTo>
                            <a:pt x="3049" y="135"/>
                          </a:lnTo>
                          <a:lnTo>
                            <a:pt x="3049" y="128"/>
                          </a:lnTo>
                          <a:lnTo>
                            <a:pt x="3049" y="122"/>
                          </a:lnTo>
                          <a:lnTo>
                            <a:pt x="3049" y="117"/>
                          </a:lnTo>
                          <a:lnTo>
                            <a:pt x="3051" y="112"/>
                          </a:lnTo>
                          <a:lnTo>
                            <a:pt x="3052" y="112"/>
                          </a:lnTo>
                          <a:lnTo>
                            <a:pt x="3054" y="114"/>
                          </a:lnTo>
                          <a:lnTo>
                            <a:pt x="3054" y="114"/>
                          </a:lnTo>
                          <a:lnTo>
                            <a:pt x="3054" y="112"/>
                          </a:lnTo>
                          <a:lnTo>
                            <a:pt x="3061" y="112"/>
                          </a:lnTo>
                          <a:lnTo>
                            <a:pt x="3061" y="112"/>
                          </a:lnTo>
                          <a:lnTo>
                            <a:pt x="3063" y="110"/>
                          </a:lnTo>
                          <a:lnTo>
                            <a:pt x="3063" y="110"/>
                          </a:lnTo>
                          <a:lnTo>
                            <a:pt x="3063" y="112"/>
                          </a:lnTo>
                          <a:lnTo>
                            <a:pt x="3070" y="114"/>
                          </a:lnTo>
                          <a:lnTo>
                            <a:pt x="3070" y="112"/>
                          </a:lnTo>
                          <a:lnTo>
                            <a:pt x="3084" y="112"/>
                          </a:lnTo>
                          <a:lnTo>
                            <a:pt x="3084" y="114"/>
                          </a:lnTo>
                          <a:lnTo>
                            <a:pt x="3087" y="114"/>
                          </a:lnTo>
                          <a:lnTo>
                            <a:pt x="3087" y="114"/>
                          </a:lnTo>
                          <a:lnTo>
                            <a:pt x="3091" y="114"/>
                          </a:lnTo>
                          <a:lnTo>
                            <a:pt x="3091" y="115"/>
                          </a:lnTo>
                          <a:lnTo>
                            <a:pt x="3093" y="115"/>
                          </a:lnTo>
                          <a:lnTo>
                            <a:pt x="3093" y="115"/>
                          </a:lnTo>
                          <a:lnTo>
                            <a:pt x="3093" y="114"/>
                          </a:lnTo>
                          <a:lnTo>
                            <a:pt x="3101" y="115"/>
                          </a:lnTo>
                          <a:lnTo>
                            <a:pt x="3101" y="114"/>
                          </a:lnTo>
                          <a:lnTo>
                            <a:pt x="3107" y="112"/>
                          </a:lnTo>
                          <a:lnTo>
                            <a:pt x="3108" y="107"/>
                          </a:lnTo>
                          <a:lnTo>
                            <a:pt x="3112" y="103"/>
                          </a:lnTo>
                          <a:lnTo>
                            <a:pt x="3115" y="100"/>
                          </a:lnTo>
                          <a:lnTo>
                            <a:pt x="3115" y="96"/>
                          </a:lnTo>
                          <a:lnTo>
                            <a:pt x="3117" y="93"/>
                          </a:lnTo>
                          <a:lnTo>
                            <a:pt x="3115" y="91"/>
                          </a:lnTo>
                          <a:lnTo>
                            <a:pt x="3115" y="91"/>
                          </a:lnTo>
                          <a:lnTo>
                            <a:pt x="3114" y="89"/>
                          </a:lnTo>
                          <a:lnTo>
                            <a:pt x="3112" y="89"/>
                          </a:lnTo>
                          <a:lnTo>
                            <a:pt x="3110" y="94"/>
                          </a:lnTo>
                          <a:lnTo>
                            <a:pt x="3105" y="96"/>
                          </a:lnTo>
                          <a:lnTo>
                            <a:pt x="3105" y="98"/>
                          </a:lnTo>
                          <a:lnTo>
                            <a:pt x="3103" y="100"/>
                          </a:lnTo>
                          <a:lnTo>
                            <a:pt x="3103" y="101"/>
                          </a:lnTo>
                          <a:lnTo>
                            <a:pt x="3100" y="101"/>
                          </a:lnTo>
                          <a:lnTo>
                            <a:pt x="3100" y="101"/>
                          </a:lnTo>
                          <a:lnTo>
                            <a:pt x="3096" y="101"/>
                          </a:lnTo>
                          <a:lnTo>
                            <a:pt x="3096" y="103"/>
                          </a:lnTo>
                          <a:lnTo>
                            <a:pt x="3084" y="103"/>
                          </a:lnTo>
                          <a:lnTo>
                            <a:pt x="3079" y="105"/>
                          </a:lnTo>
                          <a:lnTo>
                            <a:pt x="3079" y="103"/>
                          </a:lnTo>
                          <a:lnTo>
                            <a:pt x="3068" y="103"/>
                          </a:lnTo>
                          <a:lnTo>
                            <a:pt x="3066" y="101"/>
                          </a:lnTo>
                          <a:lnTo>
                            <a:pt x="3063" y="101"/>
                          </a:lnTo>
                          <a:lnTo>
                            <a:pt x="3063" y="101"/>
                          </a:lnTo>
                          <a:lnTo>
                            <a:pt x="3063" y="100"/>
                          </a:lnTo>
                          <a:lnTo>
                            <a:pt x="3063" y="98"/>
                          </a:lnTo>
                          <a:lnTo>
                            <a:pt x="3058" y="98"/>
                          </a:lnTo>
                          <a:lnTo>
                            <a:pt x="3054" y="100"/>
                          </a:lnTo>
                          <a:lnTo>
                            <a:pt x="3051" y="100"/>
                          </a:lnTo>
                          <a:lnTo>
                            <a:pt x="3049" y="101"/>
                          </a:lnTo>
                          <a:lnTo>
                            <a:pt x="3049" y="103"/>
                          </a:lnTo>
                          <a:lnTo>
                            <a:pt x="3045" y="101"/>
                          </a:lnTo>
                          <a:lnTo>
                            <a:pt x="3044" y="105"/>
                          </a:lnTo>
                          <a:lnTo>
                            <a:pt x="3040" y="108"/>
                          </a:lnTo>
                          <a:lnTo>
                            <a:pt x="3039" y="110"/>
                          </a:lnTo>
                          <a:lnTo>
                            <a:pt x="3039" y="110"/>
                          </a:lnTo>
                          <a:lnTo>
                            <a:pt x="3039" y="115"/>
                          </a:lnTo>
                          <a:lnTo>
                            <a:pt x="3039" y="115"/>
                          </a:lnTo>
                          <a:lnTo>
                            <a:pt x="3039" y="117"/>
                          </a:lnTo>
                          <a:lnTo>
                            <a:pt x="3039" y="119"/>
                          </a:lnTo>
                          <a:lnTo>
                            <a:pt x="3039" y="119"/>
                          </a:lnTo>
                          <a:lnTo>
                            <a:pt x="3039" y="122"/>
                          </a:lnTo>
                          <a:lnTo>
                            <a:pt x="3039" y="124"/>
                          </a:lnTo>
                          <a:lnTo>
                            <a:pt x="3040" y="128"/>
                          </a:lnTo>
                          <a:lnTo>
                            <a:pt x="3040" y="131"/>
                          </a:lnTo>
                          <a:lnTo>
                            <a:pt x="3039" y="133"/>
                          </a:lnTo>
                          <a:lnTo>
                            <a:pt x="3039" y="135"/>
                          </a:lnTo>
                          <a:lnTo>
                            <a:pt x="3037" y="136"/>
                          </a:lnTo>
                          <a:lnTo>
                            <a:pt x="3035" y="136"/>
                          </a:lnTo>
                          <a:close/>
                          <a:moveTo>
                            <a:pt x="2799" y="100"/>
                          </a:moveTo>
                          <a:lnTo>
                            <a:pt x="2798" y="96"/>
                          </a:lnTo>
                          <a:lnTo>
                            <a:pt x="2798" y="94"/>
                          </a:lnTo>
                          <a:lnTo>
                            <a:pt x="2794" y="94"/>
                          </a:lnTo>
                          <a:lnTo>
                            <a:pt x="2794" y="98"/>
                          </a:lnTo>
                          <a:lnTo>
                            <a:pt x="2796" y="98"/>
                          </a:lnTo>
                          <a:lnTo>
                            <a:pt x="2796" y="100"/>
                          </a:lnTo>
                          <a:lnTo>
                            <a:pt x="2799" y="100"/>
                          </a:lnTo>
                          <a:close/>
                          <a:moveTo>
                            <a:pt x="2824" y="94"/>
                          </a:moveTo>
                          <a:lnTo>
                            <a:pt x="2824" y="96"/>
                          </a:lnTo>
                          <a:lnTo>
                            <a:pt x="2826" y="96"/>
                          </a:lnTo>
                          <a:lnTo>
                            <a:pt x="2826" y="94"/>
                          </a:lnTo>
                          <a:lnTo>
                            <a:pt x="2824" y="94"/>
                          </a:lnTo>
                          <a:close/>
                          <a:moveTo>
                            <a:pt x="626" y="115"/>
                          </a:moveTo>
                          <a:lnTo>
                            <a:pt x="625" y="114"/>
                          </a:lnTo>
                          <a:lnTo>
                            <a:pt x="625" y="112"/>
                          </a:lnTo>
                          <a:lnTo>
                            <a:pt x="623" y="110"/>
                          </a:lnTo>
                          <a:lnTo>
                            <a:pt x="618" y="112"/>
                          </a:lnTo>
                          <a:lnTo>
                            <a:pt x="618" y="114"/>
                          </a:lnTo>
                          <a:lnTo>
                            <a:pt x="616" y="114"/>
                          </a:lnTo>
                          <a:lnTo>
                            <a:pt x="616" y="114"/>
                          </a:lnTo>
                          <a:lnTo>
                            <a:pt x="614" y="115"/>
                          </a:lnTo>
                          <a:lnTo>
                            <a:pt x="616" y="115"/>
                          </a:lnTo>
                          <a:lnTo>
                            <a:pt x="616" y="117"/>
                          </a:lnTo>
                          <a:lnTo>
                            <a:pt x="607" y="121"/>
                          </a:lnTo>
                          <a:lnTo>
                            <a:pt x="605" y="126"/>
                          </a:lnTo>
                          <a:lnTo>
                            <a:pt x="604" y="128"/>
                          </a:lnTo>
                          <a:lnTo>
                            <a:pt x="604" y="128"/>
                          </a:lnTo>
                          <a:lnTo>
                            <a:pt x="602" y="129"/>
                          </a:lnTo>
                          <a:lnTo>
                            <a:pt x="602" y="135"/>
                          </a:lnTo>
                          <a:lnTo>
                            <a:pt x="602" y="140"/>
                          </a:lnTo>
                          <a:lnTo>
                            <a:pt x="604" y="143"/>
                          </a:lnTo>
                          <a:lnTo>
                            <a:pt x="605" y="143"/>
                          </a:lnTo>
                          <a:lnTo>
                            <a:pt x="609" y="147"/>
                          </a:lnTo>
                          <a:lnTo>
                            <a:pt x="612" y="147"/>
                          </a:lnTo>
                          <a:lnTo>
                            <a:pt x="612" y="145"/>
                          </a:lnTo>
                          <a:lnTo>
                            <a:pt x="623" y="147"/>
                          </a:lnTo>
                          <a:lnTo>
                            <a:pt x="625" y="143"/>
                          </a:lnTo>
                          <a:lnTo>
                            <a:pt x="630" y="143"/>
                          </a:lnTo>
                          <a:lnTo>
                            <a:pt x="630" y="142"/>
                          </a:lnTo>
                          <a:lnTo>
                            <a:pt x="630" y="140"/>
                          </a:lnTo>
                          <a:lnTo>
                            <a:pt x="633" y="140"/>
                          </a:lnTo>
                          <a:lnTo>
                            <a:pt x="633" y="135"/>
                          </a:lnTo>
                          <a:lnTo>
                            <a:pt x="635" y="133"/>
                          </a:lnTo>
                          <a:lnTo>
                            <a:pt x="637" y="129"/>
                          </a:lnTo>
                          <a:lnTo>
                            <a:pt x="635" y="128"/>
                          </a:lnTo>
                          <a:lnTo>
                            <a:pt x="635" y="126"/>
                          </a:lnTo>
                          <a:lnTo>
                            <a:pt x="635" y="124"/>
                          </a:lnTo>
                          <a:lnTo>
                            <a:pt x="635" y="119"/>
                          </a:lnTo>
                          <a:lnTo>
                            <a:pt x="635" y="119"/>
                          </a:lnTo>
                          <a:lnTo>
                            <a:pt x="635" y="117"/>
                          </a:lnTo>
                          <a:lnTo>
                            <a:pt x="628" y="119"/>
                          </a:lnTo>
                          <a:lnTo>
                            <a:pt x="626" y="119"/>
                          </a:lnTo>
                          <a:lnTo>
                            <a:pt x="626" y="117"/>
                          </a:lnTo>
                          <a:lnTo>
                            <a:pt x="623" y="117"/>
                          </a:lnTo>
                          <a:lnTo>
                            <a:pt x="625" y="117"/>
                          </a:lnTo>
                          <a:lnTo>
                            <a:pt x="625" y="115"/>
                          </a:lnTo>
                          <a:lnTo>
                            <a:pt x="626" y="115"/>
                          </a:lnTo>
                          <a:close/>
                          <a:moveTo>
                            <a:pt x="8" y="129"/>
                          </a:moveTo>
                          <a:lnTo>
                            <a:pt x="8" y="126"/>
                          </a:lnTo>
                          <a:lnTo>
                            <a:pt x="5" y="124"/>
                          </a:lnTo>
                          <a:lnTo>
                            <a:pt x="3" y="115"/>
                          </a:lnTo>
                          <a:lnTo>
                            <a:pt x="0" y="115"/>
                          </a:lnTo>
                          <a:lnTo>
                            <a:pt x="0" y="117"/>
                          </a:lnTo>
                          <a:lnTo>
                            <a:pt x="3" y="117"/>
                          </a:lnTo>
                          <a:lnTo>
                            <a:pt x="3" y="129"/>
                          </a:lnTo>
                          <a:lnTo>
                            <a:pt x="5" y="129"/>
                          </a:lnTo>
                          <a:lnTo>
                            <a:pt x="5" y="131"/>
                          </a:lnTo>
                          <a:lnTo>
                            <a:pt x="3" y="131"/>
                          </a:lnTo>
                          <a:lnTo>
                            <a:pt x="1" y="133"/>
                          </a:lnTo>
                          <a:lnTo>
                            <a:pt x="0" y="135"/>
                          </a:lnTo>
                          <a:lnTo>
                            <a:pt x="0" y="135"/>
                          </a:lnTo>
                          <a:lnTo>
                            <a:pt x="0" y="135"/>
                          </a:lnTo>
                          <a:lnTo>
                            <a:pt x="0" y="135"/>
                          </a:lnTo>
                          <a:lnTo>
                            <a:pt x="3" y="136"/>
                          </a:lnTo>
                          <a:lnTo>
                            <a:pt x="5" y="135"/>
                          </a:lnTo>
                          <a:lnTo>
                            <a:pt x="8" y="133"/>
                          </a:lnTo>
                          <a:lnTo>
                            <a:pt x="10" y="131"/>
                          </a:lnTo>
                          <a:lnTo>
                            <a:pt x="12" y="131"/>
                          </a:lnTo>
                          <a:lnTo>
                            <a:pt x="12" y="131"/>
                          </a:lnTo>
                          <a:lnTo>
                            <a:pt x="10" y="129"/>
                          </a:lnTo>
                          <a:lnTo>
                            <a:pt x="10" y="129"/>
                          </a:lnTo>
                          <a:lnTo>
                            <a:pt x="8" y="129"/>
                          </a:lnTo>
                          <a:close/>
                          <a:moveTo>
                            <a:pt x="3204" y="126"/>
                          </a:moveTo>
                          <a:lnTo>
                            <a:pt x="3204" y="124"/>
                          </a:lnTo>
                          <a:lnTo>
                            <a:pt x="3203" y="124"/>
                          </a:lnTo>
                          <a:lnTo>
                            <a:pt x="3201" y="124"/>
                          </a:lnTo>
                          <a:lnTo>
                            <a:pt x="3201" y="122"/>
                          </a:lnTo>
                          <a:lnTo>
                            <a:pt x="3196" y="122"/>
                          </a:lnTo>
                          <a:lnTo>
                            <a:pt x="3196" y="121"/>
                          </a:lnTo>
                          <a:lnTo>
                            <a:pt x="3192" y="122"/>
                          </a:lnTo>
                          <a:lnTo>
                            <a:pt x="3192" y="122"/>
                          </a:lnTo>
                          <a:lnTo>
                            <a:pt x="3187" y="122"/>
                          </a:lnTo>
                          <a:lnTo>
                            <a:pt x="3187" y="124"/>
                          </a:lnTo>
                          <a:lnTo>
                            <a:pt x="3187" y="124"/>
                          </a:lnTo>
                          <a:lnTo>
                            <a:pt x="3187" y="126"/>
                          </a:lnTo>
                          <a:lnTo>
                            <a:pt x="3189" y="126"/>
                          </a:lnTo>
                          <a:lnTo>
                            <a:pt x="3189" y="126"/>
                          </a:lnTo>
                          <a:lnTo>
                            <a:pt x="3190" y="126"/>
                          </a:lnTo>
                          <a:lnTo>
                            <a:pt x="3192" y="126"/>
                          </a:lnTo>
                          <a:lnTo>
                            <a:pt x="3192" y="128"/>
                          </a:lnTo>
                          <a:lnTo>
                            <a:pt x="3196" y="128"/>
                          </a:lnTo>
                          <a:lnTo>
                            <a:pt x="3199" y="128"/>
                          </a:lnTo>
                          <a:lnTo>
                            <a:pt x="3203" y="128"/>
                          </a:lnTo>
                          <a:lnTo>
                            <a:pt x="3204" y="126"/>
                          </a:lnTo>
                          <a:close/>
                          <a:moveTo>
                            <a:pt x="14" y="124"/>
                          </a:moveTo>
                          <a:lnTo>
                            <a:pt x="14" y="122"/>
                          </a:lnTo>
                          <a:lnTo>
                            <a:pt x="14" y="122"/>
                          </a:lnTo>
                          <a:lnTo>
                            <a:pt x="14" y="122"/>
                          </a:lnTo>
                          <a:lnTo>
                            <a:pt x="14" y="122"/>
                          </a:lnTo>
                          <a:lnTo>
                            <a:pt x="12" y="122"/>
                          </a:lnTo>
                          <a:lnTo>
                            <a:pt x="12" y="122"/>
                          </a:lnTo>
                          <a:lnTo>
                            <a:pt x="12" y="124"/>
                          </a:lnTo>
                          <a:lnTo>
                            <a:pt x="14" y="124"/>
                          </a:lnTo>
                          <a:close/>
                          <a:moveTo>
                            <a:pt x="593" y="124"/>
                          </a:moveTo>
                          <a:lnTo>
                            <a:pt x="595" y="124"/>
                          </a:lnTo>
                          <a:lnTo>
                            <a:pt x="595" y="124"/>
                          </a:lnTo>
                          <a:lnTo>
                            <a:pt x="595" y="122"/>
                          </a:lnTo>
                          <a:lnTo>
                            <a:pt x="593" y="122"/>
                          </a:lnTo>
                          <a:lnTo>
                            <a:pt x="591" y="126"/>
                          </a:lnTo>
                          <a:lnTo>
                            <a:pt x="593" y="126"/>
                          </a:lnTo>
                          <a:lnTo>
                            <a:pt x="593" y="124"/>
                          </a:lnTo>
                          <a:lnTo>
                            <a:pt x="593" y="124"/>
                          </a:lnTo>
                          <a:close/>
                          <a:moveTo>
                            <a:pt x="2815" y="129"/>
                          </a:moveTo>
                          <a:lnTo>
                            <a:pt x="2815" y="128"/>
                          </a:lnTo>
                          <a:lnTo>
                            <a:pt x="2817" y="128"/>
                          </a:lnTo>
                          <a:lnTo>
                            <a:pt x="2817" y="126"/>
                          </a:lnTo>
                          <a:lnTo>
                            <a:pt x="2815" y="126"/>
                          </a:lnTo>
                          <a:lnTo>
                            <a:pt x="2815" y="129"/>
                          </a:lnTo>
                          <a:lnTo>
                            <a:pt x="2815" y="129"/>
                          </a:lnTo>
                          <a:close/>
                          <a:moveTo>
                            <a:pt x="3154" y="131"/>
                          </a:moveTo>
                          <a:lnTo>
                            <a:pt x="3150" y="131"/>
                          </a:lnTo>
                          <a:lnTo>
                            <a:pt x="3150" y="129"/>
                          </a:lnTo>
                          <a:lnTo>
                            <a:pt x="3150" y="128"/>
                          </a:lnTo>
                          <a:lnTo>
                            <a:pt x="3148" y="128"/>
                          </a:lnTo>
                          <a:lnTo>
                            <a:pt x="3148" y="135"/>
                          </a:lnTo>
                          <a:lnTo>
                            <a:pt x="3154" y="135"/>
                          </a:lnTo>
                          <a:lnTo>
                            <a:pt x="3154" y="131"/>
                          </a:lnTo>
                          <a:close/>
                          <a:moveTo>
                            <a:pt x="597" y="131"/>
                          </a:moveTo>
                          <a:lnTo>
                            <a:pt x="597" y="131"/>
                          </a:lnTo>
                          <a:lnTo>
                            <a:pt x="597" y="129"/>
                          </a:lnTo>
                          <a:lnTo>
                            <a:pt x="597" y="129"/>
                          </a:lnTo>
                          <a:lnTo>
                            <a:pt x="597" y="129"/>
                          </a:lnTo>
                          <a:lnTo>
                            <a:pt x="597" y="131"/>
                          </a:lnTo>
                          <a:close/>
                          <a:moveTo>
                            <a:pt x="3409" y="213"/>
                          </a:moveTo>
                          <a:lnTo>
                            <a:pt x="3409" y="213"/>
                          </a:lnTo>
                          <a:lnTo>
                            <a:pt x="3409" y="213"/>
                          </a:lnTo>
                          <a:lnTo>
                            <a:pt x="3409" y="211"/>
                          </a:lnTo>
                          <a:lnTo>
                            <a:pt x="3409" y="211"/>
                          </a:lnTo>
                          <a:lnTo>
                            <a:pt x="3405" y="204"/>
                          </a:lnTo>
                          <a:lnTo>
                            <a:pt x="3403" y="204"/>
                          </a:lnTo>
                          <a:lnTo>
                            <a:pt x="3403" y="201"/>
                          </a:lnTo>
                          <a:lnTo>
                            <a:pt x="3402" y="201"/>
                          </a:lnTo>
                          <a:lnTo>
                            <a:pt x="3400" y="197"/>
                          </a:lnTo>
                          <a:lnTo>
                            <a:pt x="3393" y="197"/>
                          </a:lnTo>
                          <a:lnTo>
                            <a:pt x="3389" y="192"/>
                          </a:lnTo>
                          <a:lnTo>
                            <a:pt x="3388" y="192"/>
                          </a:lnTo>
                          <a:lnTo>
                            <a:pt x="3388" y="189"/>
                          </a:lnTo>
                          <a:lnTo>
                            <a:pt x="3381" y="189"/>
                          </a:lnTo>
                          <a:lnTo>
                            <a:pt x="3379" y="185"/>
                          </a:lnTo>
                          <a:lnTo>
                            <a:pt x="3375" y="185"/>
                          </a:lnTo>
                          <a:lnTo>
                            <a:pt x="3375" y="185"/>
                          </a:lnTo>
                          <a:lnTo>
                            <a:pt x="3370" y="185"/>
                          </a:lnTo>
                          <a:lnTo>
                            <a:pt x="3368" y="184"/>
                          </a:lnTo>
                          <a:lnTo>
                            <a:pt x="3367" y="184"/>
                          </a:lnTo>
                          <a:lnTo>
                            <a:pt x="3367" y="182"/>
                          </a:lnTo>
                          <a:lnTo>
                            <a:pt x="3361" y="182"/>
                          </a:lnTo>
                          <a:lnTo>
                            <a:pt x="3361" y="180"/>
                          </a:lnTo>
                          <a:lnTo>
                            <a:pt x="3360" y="180"/>
                          </a:lnTo>
                          <a:lnTo>
                            <a:pt x="3360" y="180"/>
                          </a:lnTo>
                          <a:lnTo>
                            <a:pt x="3353" y="178"/>
                          </a:lnTo>
                          <a:lnTo>
                            <a:pt x="3351" y="177"/>
                          </a:lnTo>
                          <a:lnTo>
                            <a:pt x="3347" y="175"/>
                          </a:lnTo>
                          <a:lnTo>
                            <a:pt x="3344" y="173"/>
                          </a:lnTo>
                          <a:lnTo>
                            <a:pt x="3344" y="171"/>
                          </a:lnTo>
                          <a:lnTo>
                            <a:pt x="3342" y="171"/>
                          </a:lnTo>
                          <a:lnTo>
                            <a:pt x="3342" y="168"/>
                          </a:lnTo>
                          <a:lnTo>
                            <a:pt x="3337" y="170"/>
                          </a:lnTo>
                          <a:lnTo>
                            <a:pt x="3337" y="168"/>
                          </a:lnTo>
                          <a:lnTo>
                            <a:pt x="3335" y="166"/>
                          </a:lnTo>
                          <a:lnTo>
                            <a:pt x="3335" y="164"/>
                          </a:lnTo>
                          <a:lnTo>
                            <a:pt x="3330" y="164"/>
                          </a:lnTo>
                          <a:lnTo>
                            <a:pt x="3330" y="164"/>
                          </a:lnTo>
                          <a:lnTo>
                            <a:pt x="3328" y="164"/>
                          </a:lnTo>
                          <a:lnTo>
                            <a:pt x="3327" y="164"/>
                          </a:lnTo>
                          <a:lnTo>
                            <a:pt x="3327" y="164"/>
                          </a:lnTo>
                          <a:lnTo>
                            <a:pt x="3318" y="164"/>
                          </a:lnTo>
                          <a:lnTo>
                            <a:pt x="3318" y="163"/>
                          </a:lnTo>
                          <a:lnTo>
                            <a:pt x="3314" y="163"/>
                          </a:lnTo>
                          <a:lnTo>
                            <a:pt x="3314" y="161"/>
                          </a:lnTo>
                          <a:lnTo>
                            <a:pt x="3309" y="159"/>
                          </a:lnTo>
                          <a:lnTo>
                            <a:pt x="3307" y="157"/>
                          </a:lnTo>
                          <a:lnTo>
                            <a:pt x="3304" y="157"/>
                          </a:lnTo>
                          <a:lnTo>
                            <a:pt x="3302" y="154"/>
                          </a:lnTo>
                          <a:lnTo>
                            <a:pt x="3299" y="154"/>
                          </a:lnTo>
                          <a:lnTo>
                            <a:pt x="3297" y="152"/>
                          </a:lnTo>
                          <a:lnTo>
                            <a:pt x="3292" y="150"/>
                          </a:lnTo>
                          <a:lnTo>
                            <a:pt x="3292" y="152"/>
                          </a:lnTo>
                          <a:lnTo>
                            <a:pt x="3288" y="154"/>
                          </a:lnTo>
                          <a:lnTo>
                            <a:pt x="3286" y="156"/>
                          </a:lnTo>
                          <a:lnTo>
                            <a:pt x="3283" y="159"/>
                          </a:lnTo>
                          <a:lnTo>
                            <a:pt x="3283" y="161"/>
                          </a:lnTo>
                          <a:lnTo>
                            <a:pt x="3279" y="161"/>
                          </a:lnTo>
                          <a:lnTo>
                            <a:pt x="3279" y="163"/>
                          </a:lnTo>
                          <a:lnTo>
                            <a:pt x="3278" y="163"/>
                          </a:lnTo>
                          <a:lnTo>
                            <a:pt x="3276" y="163"/>
                          </a:lnTo>
                          <a:lnTo>
                            <a:pt x="3274" y="164"/>
                          </a:lnTo>
                          <a:lnTo>
                            <a:pt x="3272" y="168"/>
                          </a:lnTo>
                          <a:lnTo>
                            <a:pt x="3271" y="171"/>
                          </a:lnTo>
                          <a:lnTo>
                            <a:pt x="3271" y="171"/>
                          </a:lnTo>
                          <a:lnTo>
                            <a:pt x="3271" y="173"/>
                          </a:lnTo>
                          <a:lnTo>
                            <a:pt x="3269" y="173"/>
                          </a:lnTo>
                          <a:lnTo>
                            <a:pt x="3267" y="177"/>
                          </a:lnTo>
                          <a:lnTo>
                            <a:pt x="3267" y="177"/>
                          </a:lnTo>
                          <a:lnTo>
                            <a:pt x="3265" y="177"/>
                          </a:lnTo>
                          <a:lnTo>
                            <a:pt x="3265" y="177"/>
                          </a:lnTo>
                          <a:lnTo>
                            <a:pt x="3264" y="178"/>
                          </a:lnTo>
                          <a:lnTo>
                            <a:pt x="3262" y="178"/>
                          </a:lnTo>
                          <a:lnTo>
                            <a:pt x="3262" y="180"/>
                          </a:lnTo>
                          <a:lnTo>
                            <a:pt x="3257" y="180"/>
                          </a:lnTo>
                          <a:lnTo>
                            <a:pt x="3257" y="175"/>
                          </a:lnTo>
                          <a:lnTo>
                            <a:pt x="3255" y="175"/>
                          </a:lnTo>
                          <a:lnTo>
                            <a:pt x="3255" y="173"/>
                          </a:lnTo>
                          <a:lnTo>
                            <a:pt x="3255" y="173"/>
                          </a:lnTo>
                          <a:lnTo>
                            <a:pt x="3253" y="175"/>
                          </a:lnTo>
                          <a:lnTo>
                            <a:pt x="3253" y="175"/>
                          </a:lnTo>
                          <a:lnTo>
                            <a:pt x="3253" y="175"/>
                          </a:lnTo>
                          <a:lnTo>
                            <a:pt x="3253" y="168"/>
                          </a:lnTo>
                          <a:lnTo>
                            <a:pt x="3250" y="166"/>
                          </a:lnTo>
                          <a:lnTo>
                            <a:pt x="3248" y="168"/>
                          </a:lnTo>
                          <a:lnTo>
                            <a:pt x="3248" y="168"/>
                          </a:lnTo>
                          <a:lnTo>
                            <a:pt x="3248" y="168"/>
                          </a:lnTo>
                          <a:lnTo>
                            <a:pt x="3248" y="170"/>
                          </a:lnTo>
                          <a:lnTo>
                            <a:pt x="3246" y="170"/>
                          </a:lnTo>
                          <a:lnTo>
                            <a:pt x="3246" y="166"/>
                          </a:lnTo>
                          <a:lnTo>
                            <a:pt x="3246" y="163"/>
                          </a:lnTo>
                          <a:lnTo>
                            <a:pt x="3246" y="161"/>
                          </a:lnTo>
                          <a:lnTo>
                            <a:pt x="3244" y="159"/>
                          </a:lnTo>
                          <a:lnTo>
                            <a:pt x="3244" y="149"/>
                          </a:lnTo>
                          <a:lnTo>
                            <a:pt x="3246" y="149"/>
                          </a:lnTo>
                          <a:lnTo>
                            <a:pt x="3246" y="147"/>
                          </a:lnTo>
                          <a:lnTo>
                            <a:pt x="3246" y="147"/>
                          </a:lnTo>
                          <a:lnTo>
                            <a:pt x="3244" y="136"/>
                          </a:lnTo>
                          <a:lnTo>
                            <a:pt x="3241" y="135"/>
                          </a:lnTo>
                          <a:lnTo>
                            <a:pt x="3241" y="135"/>
                          </a:lnTo>
                          <a:lnTo>
                            <a:pt x="3236" y="135"/>
                          </a:lnTo>
                          <a:lnTo>
                            <a:pt x="3236" y="133"/>
                          </a:lnTo>
                          <a:lnTo>
                            <a:pt x="3232" y="133"/>
                          </a:lnTo>
                          <a:lnTo>
                            <a:pt x="3232" y="135"/>
                          </a:lnTo>
                          <a:lnTo>
                            <a:pt x="3222" y="133"/>
                          </a:lnTo>
                          <a:lnTo>
                            <a:pt x="3222" y="131"/>
                          </a:lnTo>
                          <a:lnTo>
                            <a:pt x="3213" y="133"/>
                          </a:lnTo>
                          <a:lnTo>
                            <a:pt x="3213" y="136"/>
                          </a:lnTo>
                          <a:lnTo>
                            <a:pt x="3208" y="138"/>
                          </a:lnTo>
                          <a:lnTo>
                            <a:pt x="3203" y="138"/>
                          </a:lnTo>
                          <a:lnTo>
                            <a:pt x="3201" y="142"/>
                          </a:lnTo>
                          <a:lnTo>
                            <a:pt x="3203" y="142"/>
                          </a:lnTo>
                          <a:lnTo>
                            <a:pt x="3203" y="143"/>
                          </a:lnTo>
                          <a:lnTo>
                            <a:pt x="3203" y="145"/>
                          </a:lnTo>
                          <a:lnTo>
                            <a:pt x="3201" y="147"/>
                          </a:lnTo>
                          <a:lnTo>
                            <a:pt x="3201" y="149"/>
                          </a:lnTo>
                          <a:lnTo>
                            <a:pt x="3201" y="149"/>
                          </a:lnTo>
                          <a:lnTo>
                            <a:pt x="3201" y="150"/>
                          </a:lnTo>
                          <a:lnTo>
                            <a:pt x="3204" y="150"/>
                          </a:lnTo>
                          <a:lnTo>
                            <a:pt x="3206" y="150"/>
                          </a:lnTo>
                          <a:lnTo>
                            <a:pt x="3210" y="150"/>
                          </a:lnTo>
                          <a:lnTo>
                            <a:pt x="3211" y="150"/>
                          </a:lnTo>
                          <a:lnTo>
                            <a:pt x="3211" y="152"/>
                          </a:lnTo>
                          <a:lnTo>
                            <a:pt x="3215" y="152"/>
                          </a:lnTo>
                          <a:lnTo>
                            <a:pt x="3215" y="157"/>
                          </a:lnTo>
                          <a:lnTo>
                            <a:pt x="3217" y="157"/>
                          </a:lnTo>
                          <a:lnTo>
                            <a:pt x="3217" y="159"/>
                          </a:lnTo>
                          <a:lnTo>
                            <a:pt x="3213" y="159"/>
                          </a:lnTo>
                          <a:lnTo>
                            <a:pt x="3217" y="159"/>
                          </a:lnTo>
                          <a:lnTo>
                            <a:pt x="3218" y="159"/>
                          </a:lnTo>
                          <a:lnTo>
                            <a:pt x="3222" y="159"/>
                          </a:lnTo>
                          <a:lnTo>
                            <a:pt x="3225" y="159"/>
                          </a:lnTo>
                          <a:lnTo>
                            <a:pt x="3225" y="161"/>
                          </a:lnTo>
                          <a:lnTo>
                            <a:pt x="3227" y="161"/>
                          </a:lnTo>
                          <a:lnTo>
                            <a:pt x="3229" y="159"/>
                          </a:lnTo>
                          <a:lnTo>
                            <a:pt x="3231" y="159"/>
                          </a:lnTo>
                          <a:lnTo>
                            <a:pt x="3236" y="161"/>
                          </a:lnTo>
                          <a:lnTo>
                            <a:pt x="3241" y="163"/>
                          </a:lnTo>
                          <a:lnTo>
                            <a:pt x="3241" y="164"/>
                          </a:lnTo>
                          <a:lnTo>
                            <a:pt x="3234" y="164"/>
                          </a:lnTo>
                          <a:lnTo>
                            <a:pt x="3234" y="166"/>
                          </a:lnTo>
                          <a:lnTo>
                            <a:pt x="3229" y="164"/>
                          </a:lnTo>
                          <a:lnTo>
                            <a:pt x="3229" y="166"/>
                          </a:lnTo>
                          <a:lnTo>
                            <a:pt x="3227" y="166"/>
                          </a:lnTo>
                          <a:lnTo>
                            <a:pt x="3227" y="168"/>
                          </a:lnTo>
                          <a:lnTo>
                            <a:pt x="3222" y="168"/>
                          </a:lnTo>
                          <a:lnTo>
                            <a:pt x="3220" y="168"/>
                          </a:lnTo>
                          <a:lnTo>
                            <a:pt x="3217" y="168"/>
                          </a:lnTo>
                          <a:lnTo>
                            <a:pt x="3213" y="168"/>
                          </a:lnTo>
                          <a:lnTo>
                            <a:pt x="3213" y="168"/>
                          </a:lnTo>
                          <a:lnTo>
                            <a:pt x="3211" y="168"/>
                          </a:lnTo>
                          <a:lnTo>
                            <a:pt x="3213" y="171"/>
                          </a:lnTo>
                          <a:lnTo>
                            <a:pt x="3220" y="171"/>
                          </a:lnTo>
                          <a:lnTo>
                            <a:pt x="3222" y="180"/>
                          </a:lnTo>
                          <a:lnTo>
                            <a:pt x="3225" y="178"/>
                          </a:lnTo>
                          <a:lnTo>
                            <a:pt x="3225" y="180"/>
                          </a:lnTo>
                          <a:lnTo>
                            <a:pt x="3225" y="180"/>
                          </a:lnTo>
                          <a:lnTo>
                            <a:pt x="3225" y="185"/>
                          </a:lnTo>
                          <a:lnTo>
                            <a:pt x="3225" y="185"/>
                          </a:lnTo>
                          <a:lnTo>
                            <a:pt x="3227" y="189"/>
                          </a:lnTo>
                          <a:lnTo>
                            <a:pt x="3231" y="187"/>
                          </a:lnTo>
                          <a:lnTo>
                            <a:pt x="3232" y="187"/>
                          </a:lnTo>
                          <a:lnTo>
                            <a:pt x="3232" y="185"/>
                          </a:lnTo>
                          <a:lnTo>
                            <a:pt x="3232" y="184"/>
                          </a:lnTo>
                          <a:lnTo>
                            <a:pt x="3234" y="182"/>
                          </a:lnTo>
                          <a:lnTo>
                            <a:pt x="3234" y="180"/>
                          </a:lnTo>
                          <a:lnTo>
                            <a:pt x="3234" y="178"/>
                          </a:lnTo>
                          <a:lnTo>
                            <a:pt x="3236" y="178"/>
                          </a:lnTo>
                          <a:lnTo>
                            <a:pt x="3236" y="182"/>
                          </a:lnTo>
                          <a:lnTo>
                            <a:pt x="3239" y="184"/>
                          </a:lnTo>
                          <a:lnTo>
                            <a:pt x="3239" y="184"/>
                          </a:lnTo>
                          <a:lnTo>
                            <a:pt x="3241" y="184"/>
                          </a:lnTo>
                          <a:lnTo>
                            <a:pt x="3243" y="185"/>
                          </a:lnTo>
                          <a:lnTo>
                            <a:pt x="3246" y="187"/>
                          </a:lnTo>
                          <a:lnTo>
                            <a:pt x="3246" y="189"/>
                          </a:lnTo>
                          <a:lnTo>
                            <a:pt x="3250" y="187"/>
                          </a:lnTo>
                          <a:lnTo>
                            <a:pt x="3250" y="190"/>
                          </a:lnTo>
                          <a:lnTo>
                            <a:pt x="3250" y="194"/>
                          </a:lnTo>
                          <a:lnTo>
                            <a:pt x="3253" y="196"/>
                          </a:lnTo>
                          <a:lnTo>
                            <a:pt x="3253" y="197"/>
                          </a:lnTo>
                          <a:lnTo>
                            <a:pt x="3255" y="197"/>
                          </a:lnTo>
                          <a:lnTo>
                            <a:pt x="3255" y="197"/>
                          </a:lnTo>
                          <a:lnTo>
                            <a:pt x="3262" y="197"/>
                          </a:lnTo>
                          <a:lnTo>
                            <a:pt x="3262" y="197"/>
                          </a:lnTo>
                          <a:lnTo>
                            <a:pt x="3264" y="197"/>
                          </a:lnTo>
                          <a:lnTo>
                            <a:pt x="3264" y="199"/>
                          </a:lnTo>
                          <a:lnTo>
                            <a:pt x="3271" y="197"/>
                          </a:lnTo>
                          <a:lnTo>
                            <a:pt x="3271" y="201"/>
                          </a:lnTo>
                          <a:lnTo>
                            <a:pt x="3279" y="204"/>
                          </a:lnTo>
                          <a:lnTo>
                            <a:pt x="3283" y="211"/>
                          </a:lnTo>
                          <a:lnTo>
                            <a:pt x="3292" y="210"/>
                          </a:lnTo>
                          <a:lnTo>
                            <a:pt x="3292" y="213"/>
                          </a:lnTo>
                          <a:lnTo>
                            <a:pt x="3300" y="215"/>
                          </a:lnTo>
                          <a:lnTo>
                            <a:pt x="3300" y="218"/>
                          </a:lnTo>
                          <a:lnTo>
                            <a:pt x="3302" y="218"/>
                          </a:lnTo>
                          <a:lnTo>
                            <a:pt x="3302" y="222"/>
                          </a:lnTo>
                          <a:lnTo>
                            <a:pt x="3304" y="222"/>
                          </a:lnTo>
                          <a:lnTo>
                            <a:pt x="3304" y="225"/>
                          </a:lnTo>
                          <a:lnTo>
                            <a:pt x="3304" y="229"/>
                          </a:lnTo>
                          <a:lnTo>
                            <a:pt x="3304" y="232"/>
                          </a:lnTo>
                          <a:lnTo>
                            <a:pt x="3304" y="232"/>
                          </a:lnTo>
                          <a:lnTo>
                            <a:pt x="3304" y="234"/>
                          </a:lnTo>
                          <a:lnTo>
                            <a:pt x="3304" y="234"/>
                          </a:lnTo>
                          <a:lnTo>
                            <a:pt x="3304" y="236"/>
                          </a:lnTo>
                          <a:lnTo>
                            <a:pt x="3304" y="238"/>
                          </a:lnTo>
                          <a:lnTo>
                            <a:pt x="3306" y="239"/>
                          </a:lnTo>
                          <a:lnTo>
                            <a:pt x="3307" y="246"/>
                          </a:lnTo>
                          <a:lnTo>
                            <a:pt x="3309" y="246"/>
                          </a:lnTo>
                          <a:lnTo>
                            <a:pt x="3309" y="248"/>
                          </a:lnTo>
                          <a:lnTo>
                            <a:pt x="3309" y="248"/>
                          </a:lnTo>
                          <a:lnTo>
                            <a:pt x="3309" y="250"/>
                          </a:lnTo>
                          <a:lnTo>
                            <a:pt x="3311" y="250"/>
                          </a:lnTo>
                          <a:lnTo>
                            <a:pt x="3311" y="252"/>
                          </a:lnTo>
                          <a:lnTo>
                            <a:pt x="3311" y="253"/>
                          </a:lnTo>
                          <a:lnTo>
                            <a:pt x="3311" y="255"/>
                          </a:lnTo>
                          <a:lnTo>
                            <a:pt x="3309" y="257"/>
                          </a:lnTo>
                          <a:lnTo>
                            <a:pt x="3311" y="259"/>
                          </a:lnTo>
                          <a:lnTo>
                            <a:pt x="3313" y="260"/>
                          </a:lnTo>
                          <a:lnTo>
                            <a:pt x="3313" y="264"/>
                          </a:lnTo>
                          <a:lnTo>
                            <a:pt x="3311" y="262"/>
                          </a:lnTo>
                          <a:lnTo>
                            <a:pt x="3311" y="262"/>
                          </a:lnTo>
                          <a:lnTo>
                            <a:pt x="3311" y="260"/>
                          </a:lnTo>
                          <a:lnTo>
                            <a:pt x="3309" y="260"/>
                          </a:lnTo>
                          <a:lnTo>
                            <a:pt x="3306" y="259"/>
                          </a:lnTo>
                          <a:lnTo>
                            <a:pt x="3304" y="259"/>
                          </a:lnTo>
                          <a:lnTo>
                            <a:pt x="3300" y="260"/>
                          </a:lnTo>
                          <a:lnTo>
                            <a:pt x="3300" y="262"/>
                          </a:lnTo>
                          <a:lnTo>
                            <a:pt x="3299" y="264"/>
                          </a:lnTo>
                          <a:lnTo>
                            <a:pt x="3297" y="266"/>
                          </a:lnTo>
                          <a:lnTo>
                            <a:pt x="3295" y="267"/>
                          </a:lnTo>
                          <a:lnTo>
                            <a:pt x="3293" y="271"/>
                          </a:lnTo>
                          <a:lnTo>
                            <a:pt x="3309" y="269"/>
                          </a:lnTo>
                          <a:lnTo>
                            <a:pt x="3309" y="264"/>
                          </a:lnTo>
                          <a:lnTo>
                            <a:pt x="3311" y="266"/>
                          </a:lnTo>
                          <a:lnTo>
                            <a:pt x="3311" y="266"/>
                          </a:lnTo>
                          <a:lnTo>
                            <a:pt x="3313" y="267"/>
                          </a:lnTo>
                          <a:lnTo>
                            <a:pt x="3316" y="267"/>
                          </a:lnTo>
                          <a:lnTo>
                            <a:pt x="3320" y="267"/>
                          </a:lnTo>
                          <a:lnTo>
                            <a:pt x="3321" y="266"/>
                          </a:lnTo>
                          <a:lnTo>
                            <a:pt x="3325" y="267"/>
                          </a:lnTo>
                          <a:lnTo>
                            <a:pt x="3327" y="267"/>
                          </a:lnTo>
                          <a:lnTo>
                            <a:pt x="3328" y="269"/>
                          </a:lnTo>
                          <a:lnTo>
                            <a:pt x="3330" y="271"/>
                          </a:lnTo>
                          <a:lnTo>
                            <a:pt x="3332" y="274"/>
                          </a:lnTo>
                          <a:lnTo>
                            <a:pt x="3332" y="280"/>
                          </a:lnTo>
                          <a:lnTo>
                            <a:pt x="3333" y="281"/>
                          </a:lnTo>
                          <a:lnTo>
                            <a:pt x="3335" y="281"/>
                          </a:lnTo>
                          <a:lnTo>
                            <a:pt x="3337" y="281"/>
                          </a:lnTo>
                          <a:lnTo>
                            <a:pt x="3337" y="283"/>
                          </a:lnTo>
                          <a:lnTo>
                            <a:pt x="3339" y="283"/>
                          </a:lnTo>
                          <a:lnTo>
                            <a:pt x="3339" y="285"/>
                          </a:lnTo>
                          <a:lnTo>
                            <a:pt x="3354" y="285"/>
                          </a:lnTo>
                          <a:lnTo>
                            <a:pt x="3354" y="283"/>
                          </a:lnTo>
                          <a:lnTo>
                            <a:pt x="3358" y="281"/>
                          </a:lnTo>
                          <a:lnTo>
                            <a:pt x="3358" y="281"/>
                          </a:lnTo>
                          <a:lnTo>
                            <a:pt x="3360" y="281"/>
                          </a:lnTo>
                          <a:lnTo>
                            <a:pt x="3360" y="283"/>
                          </a:lnTo>
                          <a:lnTo>
                            <a:pt x="3360" y="283"/>
                          </a:lnTo>
                          <a:lnTo>
                            <a:pt x="3370" y="283"/>
                          </a:lnTo>
                          <a:lnTo>
                            <a:pt x="3370" y="281"/>
                          </a:lnTo>
                          <a:lnTo>
                            <a:pt x="3372" y="281"/>
                          </a:lnTo>
                          <a:lnTo>
                            <a:pt x="3372" y="281"/>
                          </a:lnTo>
                          <a:lnTo>
                            <a:pt x="3375" y="280"/>
                          </a:lnTo>
                          <a:lnTo>
                            <a:pt x="3375" y="278"/>
                          </a:lnTo>
                          <a:lnTo>
                            <a:pt x="3379" y="276"/>
                          </a:lnTo>
                          <a:lnTo>
                            <a:pt x="3379" y="274"/>
                          </a:lnTo>
                          <a:lnTo>
                            <a:pt x="3377" y="274"/>
                          </a:lnTo>
                          <a:lnTo>
                            <a:pt x="3377" y="273"/>
                          </a:lnTo>
                          <a:lnTo>
                            <a:pt x="3377" y="269"/>
                          </a:lnTo>
                          <a:lnTo>
                            <a:pt x="3379" y="266"/>
                          </a:lnTo>
                          <a:lnTo>
                            <a:pt x="3381" y="264"/>
                          </a:lnTo>
                          <a:lnTo>
                            <a:pt x="3381" y="264"/>
                          </a:lnTo>
                          <a:lnTo>
                            <a:pt x="3382" y="264"/>
                          </a:lnTo>
                          <a:lnTo>
                            <a:pt x="3382" y="266"/>
                          </a:lnTo>
                          <a:lnTo>
                            <a:pt x="3384" y="266"/>
                          </a:lnTo>
                          <a:lnTo>
                            <a:pt x="3384" y="264"/>
                          </a:lnTo>
                          <a:lnTo>
                            <a:pt x="3388" y="264"/>
                          </a:lnTo>
                          <a:lnTo>
                            <a:pt x="3391" y="264"/>
                          </a:lnTo>
                          <a:lnTo>
                            <a:pt x="3393" y="266"/>
                          </a:lnTo>
                          <a:lnTo>
                            <a:pt x="3395" y="267"/>
                          </a:lnTo>
                          <a:lnTo>
                            <a:pt x="3400" y="267"/>
                          </a:lnTo>
                          <a:lnTo>
                            <a:pt x="3400" y="266"/>
                          </a:lnTo>
                          <a:lnTo>
                            <a:pt x="3400" y="266"/>
                          </a:lnTo>
                          <a:lnTo>
                            <a:pt x="3400" y="267"/>
                          </a:lnTo>
                          <a:lnTo>
                            <a:pt x="3405" y="267"/>
                          </a:lnTo>
                          <a:lnTo>
                            <a:pt x="3405" y="267"/>
                          </a:lnTo>
                          <a:lnTo>
                            <a:pt x="3409" y="267"/>
                          </a:lnTo>
                          <a:lnTo>
                            <a:pt x="3409" y="269"/>
                          </a:lnTo>
                          <a:lnTo>
                            <a:pt x="3410" y="269"/>
                          </a:lnTo>
                          <a:lnTo>
                            <a:pt x="3412" y="271"/>
                          </a:lnTo>
                          <a:lnTo>
                            <a:pt x="3414" y="271"/>
                          </a:lnTo>
                          <a:lnTo>
                            <a:pt x="3416" y="274"/>
                          </a:lnTo>
                          <a:lnTo>
                            <a:pt x="3417" y="276"/>
                          </a:lnTo>
                          <a:lnTo>
                            <a:pt x="3417" y="278"/>
                          </a:lnTo>
                          <a:lnTo>
                            <a:pt x="3419" y="281"/>
                          </a:lnTo>
                          <a:lnTo>
                            <a:pt x="3419" y="285"/>
                          </a:lnTo>
                          <a:lnTo>
                            <a:pt x="3421" y="285"/>
                          </a:lnTo>
                          <a:lnTo>
                            <a:pt x="3423" y="288"/>
                          </a:lnTo>
                          <a:lnTo>
                            <a:pt x="3426" y="290"/>
                          </a:lnTo>
                          <a:lnTo>
                            <a:pt x="3429" y="290"/>
                          </a:lnTo>
                          <a:lnTo>
                            <a:pt x="3429" y="293"/>
                          </a:lnTo>
                          <a:lnTo>
                            <a:pt x="3431" y="295"/>
                          </a:lnTo>
                          <a:lnTo>
                            <a:pt x="3433" y="295"/>
                          </a:lnTo>
                          <a:lnTo>
                            <a:pt x="3435" y="297"/>
                          </a:lnTo>
                          <a:lnTo>
                            <a:pt x="3436" y="299"/>
                          </a:lnTo>
                          <a:lnTo>
                            <a:pt x="3436" y="299"/>
                          </a:lnTo>
                          <a:lnTo>
                            <a:pt x="3436" y="302"/>
                          </a:lnTo>
                          <a:lnTo>
                            <a:pt x="3443" y="304"/>
                          </a:lnTo>
                          <a:lnTo>
                            <a:pt x="3443" y="306"/>
                          </a:lnTo>
                          <a:lnTo>
                            <a:pt x="3445" y="306"/>
                          </a:lnTo>
                          <a:lnTo>
                            <a:pt x="3445" y="306"/>
                          </a:lnTo>
                          <a:lnTo>
                            <a:pt x="3447" y="306"/>
                          </a:lnTo>
                          <a:lnTo>
                            <a:pt x="3449" y="306"/>
                          </a:lnTo>
                          <a:lnTo>
                            <a:pt x="3450" y="306"/>
                          </a:lnTo>
                          <a:lnTo>
                            <a:pt x="3450" y="306"/>
                          </a:lnTo>
                          <a:lnTo>
                            <a:pt x="3452" y="306"/>
                          </a:lnTo>
                          <a:lnTo>
                            <a:pt x="3452" y="307"/>
                          </a:lnTo>
                          <a:lnTo>
                            <a:pt x="3463" y="309"/>
                          </a:lnTo>
                          <a:lnTo>
                            <a:pt x="3466" y="313"/>
                          </a:lnTo>
                          <a:lnTo>
                            <a:pt x="3470" y="313"/>
                          </a:lnTo>
                          <a:lnTo>
                            <a:pt x="3470" y="313"/>
                          </a:lnTo>
                          <a:lnTo>
                            <a:pt x="3475" y="313"/>
                          </a:lnTo>
                          <a:lnTo>
                            <a:pt x="3475" y="313"/>
                          </a:lnTo>
                          <a:lnTo>
                            <a:pt x="3477" y="313"/>
                          </a:lnTo>
                          <a:lnTo>
                            <a:pt x="3475" y="309"/>
                          </a:lnTo>
                          <a:lnTo>
                            <a:pt x="3475" y="306"/>
                          </a:lnTo>
                          <a:lnTo>
                            <a:pt x="3468" y="306"/>
                          </a:lnTo>
                          <a:lnTo>
                            <a:pt x="3468" y="302"/>
                          </a:lnTo>
                          <a:lnTo>
                            <a:pt x="3466" y="302"/>
                          </a:lnTo>
                          <a:lnTo>
                            <a:pt x="3468" y="297"/>
                          </a:lnTo>
                          <a:lnTo>
                            <a:pt x="3464" y="297"/>
                          </a:lnTo>
                          <a:lnTo>
                            <a:pt x="3463" y="295"/>
                          </a:lnTo>
                          <a:lnTo>
                            <a:pt x="3459" y="297"/>
                          </a:lnTo>
                          <a:lnTo>
                            <a:pt x="3459" y="293"/>
                          </a:lnTo>
                          <a:lnTo>
                            <a:pt x="3457" y="292"/>
                          </a:lnTo>
                          <a:lnTo>
                            <a:pt x="3457" y="290"/>
                          </a:lnTo>
                          <a:lnTo>
                            <a:pt x="3457" y="287"/>
                          </a:lnTo>
                          <a:lnTo>
                            <a:pt x="3454" y="285"/>
                          </a:lnTo>
                          <a:lnTo>
                            <a:pt x="3447" y="285"/>
                          </a:lnTo>
                          <a:lnTo>
                            <a:pt x="3447" y="281"/>
                          </a:lnTo>
                          <a:lnTo>
                            <a:pt x="3447" y="278"/>
                          </a:lnTo>
                          <a:lnTo>
                            <a:pt x="3447" y="276"/>
                          </a:lnTo>
                          <a:lnTo>
                            <a:pt x="3445" y="274"/>
                          </a:lnTo>
                          <a:lnTo>
                            <a:pt x="3445" y="269"/>
                          </a:lnTo>
                          <a:lnTo>
                            <a:pt x="3443" y="269"/>
                          </a:lnTo>
                          <a:lnTo>
                            <a:pt x="3442" y="269"/>
                          </a:lnTo>
                          <a:lnTo>
                            <a:pt x="3442" y="267"/>
                          </a:lnTo>
                          <a:lnTo>
                            <a:pt x="3442" y="269"/>
                          </a:lnTo>
                          <a:lnTo>
                            <a:pt x="3440" y="269"/>
                          </a:lnTo>
                          <a:lnTo>
                            <a:pt x="3438" y="267"/>
                          </a:lnTo>
                          <a:lnTo>
                            <a:pt x="3438" y="267"/>
                          </a:lnTo>
                          <a:lnTo>
                            <a:pt x="3436" y="267"/>
                          </a:lnTo>
                          <a:lnTo>
                            <a:pt x="3436" y="266"/>
                          </a:lnTo>
                          <a:lnTo>
                            <a:pt x="3433" y="262"/>
                          </a:lnTo>
                          <a:lnTo>
                            <a:pt x="3431" y="257"/>
                          </a:lnTo>
                          <a:lnTo>
                            <a:pt x="3429" y="257"/>
                          </a:lnTo>
                          <a:lnTo>
                            <a:pt x="3431" y="248"/>
                          </a:lnTo>
                          <a:lnTo>
                            <a:pt x="3431" y="248"/>
                          </a:lnTo>
                          <a:lnTo>
                            <a:pt x="3429" y="248"/>
                          </a:lnTo>
                          <a:lnTo>
                            <a:pt x="3429" y="246"/>
                          </a:lnTo>
                          <a:lnTo>
                            <a:pt x="3429" y="246"/>
                          </a:lnTo>
                          <a:lnTo>
                            <a:pt x="3429" y="245"/>
                          </a:lnTo>
                          <a:lnTo>
                            <a:pt x="3431" y="245"/>
                          </a:lnTo>
                          <a:lnTo>
                            <a:pt x="3431" y="246"/>
                          </a:lnTo>
                          <a:lnTo>
                            <a:pt x="3433" y="246"/>
                          </a:lnTo>
                          <a:lnTo>
                            <a:pt x="3435" y="246"/>
                          </a:lnTo>
                          <a:lnTo>
                            <a:pt x="3435" y="245"/>
                          </a:lnTo>
                          <a:lnTo>
                            <a:pt x="3438" y="243"/>
                          </a:lnTo>
                          <a:lnTo>
                            <a:pt x="3440" y="241"/>
                          </a:lnTo>
                          <a:lnTo>
                            <a:pt x="3440" y="238"/>
                          </a:lnTo>
                          <a:lnTo>
                            <a:pt x="3440" y="234"/>
                          </a:lnTo>
                          <a:lnTo>
                            <a:pt x="3438" y="234"/>
                          </a:lnTo>
                          <a:lnTo>
                            <a:pt x="3436" y="229"/>
                          </a:lnTo>
                          <a:lnTo>
                            <a:pt x="3433" y="229"/>
                          </a:lnTo>
                          <a:lnTo>
                            <a:pt x="3433" y="229"/>
                          </a:lnTo>
                          <a:lnTo>
                            <a:pt x="3431" y="229"/>
                          </a:lnTo>
                          <a:lnTo>
                            <a:pt x="3429" y="231"/>
                          </a:lnTo>
                          <a:lnTo>
                            <a:pt x="3428" y="229"/>
                          </a:lnTo>
                          <a:lnTo>
                            <a:pt x="3426" y="229"/>
                          </a:lnTo>
                          <a:lnTo>
                            <a:pt x="3424" y="227"/>
                          </a:lnTo>
                          <a:lnTo>
                            <a:pt x="3424" y="225"/>
                          </a:lnTo>
                          <a:lnTo>
                            <a:pt x="3423" y="224"/>
                          </a:lnTo>
                          <a:lnTo>
                            <a:pt x="3423" y="220"/>
                          </a:lnTo>
                          <a:lnTo>
                            <a:pt x="3409" y="218"/>
                          </a:lnTo>
                          <a:lnTo>
                            <a:pt x="3409" y="217"/>
                          </a:lnTo>
                          <a:lnTo>
                            <a:pt x="3409" y="215"/>
                          </a:lnTo>
                          <a:lnTo>
                            <a:pt x="3409" y="213"/>
                          </a:lnTo>
                          <a:close/>
                          <a:moveTo>
                            <a:pt x="590" y="136"/>
                          </a:moveTo>
                          <a:lnTo>
                            <a:pt x="591" y="136"/>
                          </a:lnTo>
                          <a:lnTo>
                            <a:pt x="591" y="136"/>
                          </a:lnTo>
                          <a:lnTo>
                            <a:pt x="591" y="135"/>
                          </a:lnTo>
                          <a:lnTo>
                            <a:pt x="593" y="135"/>
                          </a:lnTo>
                          <a:lnTo>
                            <a:pt x="593" y="135"/>
                          </a:lnTo>
                          <a:lnTo>
                            <a:pt x="593" y="135"/>
                          </a:lnTo>
                          <a:lnTo>
                            <a:pt x="591" y="135"/>
                          </a:lnTo>
                          <a:lnTo>
                            <a:pt x="590" y="136"/>
                          </a:lnTo>
                          <a:close/>
                          <a:moveTo>
                            <a:pt x="3199" y="138"/>
                          </a:moveTo>
                          <a:lnTo>
                            <a:pt x="3199" y="136"/>
                          </a:lnTo>
                          <a:lnTo>
                            <a:pt x="3194" y="136"/>
                          </a:lnTo>
                          <a:lnTo>
                            <a:pt x="3194" y="138"/>
                          </a:lnTo>
                          <a:lnTo>
                            <a:pt x="3199" y="138"/>
                          </a:lnTo>
                          <a:close/>
                          <a:moveTo>
                            <a:pt x="2742" y="138"/>
                          </a:moveTo>
                          <a:lnTo>
                            <a:pt x="2745" y="149"/>
                          </a:lnTo>
                          <a:lnTo>
                            <a:pt x="2747" y="152"/>
                          </a:lnTo>
                          <a:lnTo>
                            <a:pt x="2752" y="152"/>
                          </a:lnTo>
                          <a:lnTo>
                            <a:pt x="2751" y="149"/>
                          </a:lnTo>
                          <a:lnTo>
                            <a:pt x="2751" y="145"/>
                          </a:lnTo>
                          <a:lnTo>
                            <a:pt x="2749" y="142"/>
                          </a:lnTo>
                          <a:lnTo>
                            <a:pt x="2749" y="138"/>
                          </a:lnTo>
                          <a:lnTo>
                            <a:pt x="2745" y="138"/>
                          </a:lnTo>
                          <a:lnTo>
                            <a:pt x="2742" y="138"/>
                          </a:lnTo>
                          <a:close/>
                          <a:moveTo>
                            <a:pt x="3190" y="140"/>
                          </a:moveTo>
                          <a:lnTo>
                            <a:pt x="3190" y="138"/>
                          </a:lnTo>
                          <a:lnTo>
                            <a:pt x="3192" y="138"/>
                          </a:lnTo>
                          <a:lnTo>
                            <a:pt x="3192" y="138"/>
                          </a:lnTo>
                          <a:lnTo>
                            <a:pt x="3189" y="138"/>
                          </a:lnTo>
                          <a:lnTo>
                            <a:pt x="3189" y="138"/>
                          </a:lnTo>
                          <a:lnTo>
                            <a:pt x="3190" y="140"/>
                          </a:lnTo>
                          <a:lnTo>
                            <a:pt x="3190" y="140"/>
                          </a:lnTo>
                          <a:lnTo>
                            <a:pt x="3190" y="140"/>
                          </a:lnTo>
                          <a:close/>
                          <a:moveTo>
                            <a:pt x="3196" y="147"/>
                          </a:moveTo>
                          <a:lnTo>
                            <a:pt x="3197" y="147"/>
                          </a:lnTo>
                          <a:lnTo>
                            <a:pt x="3197" y="145"/>
                          </a:lnTo>
                          <a:lnTo>
                            <a:pt x="3199" y="145"/>
                          </a:lnTo>
                          <a:lnTo>
                            <a:pt x="3199" y="142"/>
                          </a:lnTo>
                          <a:lnTo>
                            <a:pt x="3199" y="142"/>
                          </a:lnTo>
                          <a:lnTo>
                            <a:pt x="3199" y="142"/>
                          </a:lnTo>
                          <a:lnTo>
                            <a:pt x="3194" y="142"/>
                          </a:lnTo>
                          <a:lnTo>
                            <a:pt x="3194" y="145"/>
                          </a:lnTo>
                          <a:lnTo>
                            <a:pt x="3194" y="145"/>
                          </a:lnTo>
                          <a:lnTo>
                            <a:pt x="3194" y="145"/>
                          </a:lnTo>
                          <a:lnTo>
                            <a:pt x="3196" y="147"/>
                          </a:lnTo>
                          <a:close/>
                          <a:moveTo>
                            <a:pt x="3155" y="143"/>
                          </a:moveTo>
                          <a:lnTo>
                            <a:pt x="3154" y="143"/>
                          </a:lnTo>
                          <a:lnTo>
                            <a:pt x="3154" y="143"/>
                          </a:lnTo>
                          <a:lnTo>
                            <a:pt x="3154" y="143"/>
                          </a:lnTo>
                          <a:lnTo>
                            <a:pt x="3152" y="143"/>
                          </a:lnTo>
                          <a:lnTo>
                            <a:pt x="3152" y="145"/>
                          </a:lnTo>
                          <a:lnTo>
                            <a:pt x="3155" y="145"/>
                          </a:lnTo>
                          <a:lnTo>
                            <a:pt x="3155" y="143"/>
                          </a:lnTo>
                          <a:close/>
                          <a:moveTo>
                            <a:pt x="3091" y="152"/>
                          </a:moveTo>
                          <a:lnTo>
                            <a:pt x="3091" y="150"/>
                          </a:lnTo>
                          <a:lnTo>
                            <a:pt x="3093" y="150"/>
                          </a:lnTo>
                          <a:lnTo>
                            <a:pt x="3093" y="149"/>
                          </a:lnTo>
                          <a:lnTo>
                            <a:pt x="3084" y="147"/>
                          </a:lnTo>
                          <a:lnTo>
                            <a:pt x="3082" y="147"/>
                          </a:lnTo>
                          <a:lnTo>
                            <a:pt x="3082" y="149"/>
                          </a:lnTo>
                          <a:lnTo>
                            <a:pt x="3082" y="149"/>
                          </a:lnTo>
                          <a:lnTo>
                            <a:pt x="3082" y="150"/>
                          </a:lnTo>
                          <a:lnTo>
                            <a:pt x="3082" y="152"/>
                          </a:lnTo>
                          <a:lnTo>
                            <a:pt x="3082" y="152"/>
                          </a:lnTo>
                          <a:lnTo>
                            <a:pt x="3089" y="152"/>
                          </a:lnTo>
                          <a:lnTo>
                            <a:pt x="3089" y="152"/>
                          </a:lnTo>
                          <a:lnTo>
                            <a:pt x="3091" y="152"/>
                          </a:lnTo>
                          <a:close/>
                          <a:moveTo>
                            <a:pt x="2845" y="157"/>
                          </a:moveTo>
                          <a:lnTo>
                            <a:pt x="2845" y="159"/>
                          </a:lnTo>
                          <a:lnTo>
                            <a:pt x="2845" y="159"/>
                          </a:lnTo>
                          <a:lnTo>
                            <a:pt x="2845" y="159"/>
                          </a:lnTo>
                          <a:lnTo>
                            <a:pt x="2845" y="161"/>
                          </a:lnTo>
                          <a:lnTo>
                            <a:pt x="2845" y="161"/>
                          </a:lnTo>
                          <a:lnTo>
                            <a:pt x="2845" y="163"/>
                          </a:lnTo>
                          <a:lnTo>
                            <a:pt x="2845" y="163"/>
                          </a:lnTo>
                          <a:lnTo>
                            <a:pt x="2845" y="166"/>
                          </a:lnTo>
                          <a:lnTo>
                            <a:pt x="2847" y="166"/>
                          </a:lnTo>
                          <a:lnTo>
                            <a:pt x="2847" y="168"/>
                          </a:lnTo>
                          <a:lnTo>
                            <a:pt x="2847" y="170"/>
                          </a:lnTo>
                          <a:lnTo>
                            <a:pt x="2848" y="170"/>
                          </a:lnTo>
                          <a:lnTo>
                            <a:pt x="2850" y="171"/>
                          </a:lnTo>
                          <a:lnTo>
                            <a:pt x="2852" y="173"/>
                          </a:lnTo>
                          <a:lnTo>
                            <a:pt x="2853" y="173"/>
                          </a:lnTo>
                          <a:lnTo>
                            <a:pt x="2853" y="173"/>
                          </a:lnTo>
                          <a:lnTo>
                            <a:pt x="2853" y="173"/>
                          </a:lnTo>
                          <a:lnTo>
                            <a:pt x="2853" y="173"/>
                          </a:lnTo>
                          <a:lnTo>
                            <a:pt x="2855" y="173"/>
                          </a:lnTo>
                          <a:lnTo>
                            <a:pt x="2853" y="163"/>
                          </a:lnTo>
                          <a:lnTo>
                            <a:pt x="2852" y="161"/>
                          </a:lnTo>
                          <a:lnTo>
                            <a:pt x="2852" y="159"/>
                          </a:lnTo>
                          <a:lnTo>
                            <a:pt x="2850" y="159"/>
                          </a:lnTo>
                          <a:lnTo>
                            <a:pt x="2850" y="156"/>
                          </a:lnTo>
                          <a:lnTo>
                            <a:pt x="2848" y="154"/>
                          </a:lnTo>
                          <a:lnTo>
                            <a:pt x="2848" y="152"/>
                          </a:lnTo>
                          <a:lnTo>
                            <a:pt x="2847" y="152"/>
                          </a:lnTo>
                          <a:lnTo>
                            <a:pt x="2847" y="150"/>
                          </a:lnTo>
                          <a:lnTo>
                            <a:pt x="2845" y="152"/>
                          </a:lnTo>
                          <a:lnTo>
                            <a:pt x="2845" y="150"/>
                          </a:lnTo>
                          <a:lnTo>
                            <a:pt x="2843" y="150"/>
                          </a:lnTo>
                          <a:lnTo>
                            <a:pt x="2841" y="149"/>
                          </a:lnTo>
                          <a:lnTo>
                            <a:pt x="2841" y="150"/>
                          </a:lnTo>
                          <a:lnTo>
                            <a:pt x="2840" y="150"/>
                          </a:lnTo>
                          <a:lnTo>
                            <a:pt x="2838" y="150"/>
                          </a:lnTo>
                          <a:lnTo>
                            <a:pt x="2840" y="152"/>
                          </a:lnTo>
                          <a:lnTo>
                            <a:pt x="2840" y="154"/>
                          </a:lnTo>
                          <a:lnTo>
                            <a:pt x="2840" y="156"/>
                          </a:lnTo>
                          <a:lnTo>
                            <a:pt x="2838" y="157"/>
                          </a:lnTo>
                          <a:lnTo>
                            <a:pt x="2845" y="157"/>
                          </a:lnTo>
                          <a:close/>
                          <a:moveTo>
                            <a:pt x="3183" y="152"/>
                          </a:moveTo>
                          <a:lnTo>
                            <a:pt x="3189" y="154"/>
                          </a:lnTo>
                          <a:lnTo>
                            <a:pt x="3189" y="150"/>
                          </a:lnTo>
                          <a:lnTo>
                            <a:pt x="3189" y="150"/>
                          </a:lnTo>
                          <a:lnTo>
                            <a:pt x="3189" y="149"/>
                          </a:lnTo>
                          <a:lnTo>
                            <a:pt x="3185" y="149"/>
                          </a:lnTo>
                          <a:lnTo>
                            <a:pt x="3185" y="150"/>
                          </a:lnTo>
                          <a:lnTo>
                            <a:pt x="3183" y="152"/>
                          </a:lnTo>
                          <a:close/>
                          <a:moveTo>
                            <a:pt x="3131" y="150"/>
                          </a:moveTo>
                          <a:lnTo>
                            <a:pt x="3128" y="149"/>
                          </a:lnTo>
                          <a:lnTo>
                            <a:pt x="3124" y="150"/>
                          </a:lnTo>
                          <a:lnTo>
                            <a:pt x="3121" y="150"/>
                          </a:lnTo>
                          <a:lnTo>
                            <a:pt x="3121" y="150"/>
                          </a:lnTo>
                          <a:lnTo>
                            <a:pt x="3121" y="152"/>
                          </a:lnTo>
                          <a:lnTo>
                            <a:pt x="3131" y="152"/>
                          </a:lnTo>
                          <a:lnTo>
                            <a:pt x="3131" y="150"/>
                          </a:lnTo>
                          <a:close/>
                          <a:moveTo>
                            <a:pt x="3115" y="152"/>
                          </a:moveTo>
                          <a:lnTo>
                            <a:pt x="3103" y="152"/>
                          </a:lnTo>
                          <a:lnTo>
                            <a:pt x="3103" y="156"/>
                          </a:lnTo>
                          <a:lnTo>
                            <a:pt x="3103" y="156"/>
                          </a:lnTo>
                          <a:lnTo>
                            <a:pt x="3103" y="156"/>
                          </a:lnTo>
                          <a:lnTo>
                            <a:pt x="3103" y="156"/>
                          </a:lnTo>
                          <a:lnTo>
                            <a:pt x="3115" y="156"/>
                          </a:lnTo>
                          <a:lnTo>
                            <a:pt x="3115" y="152"/>
                          </a:lnTo>
                          <a:close/>
                          <a:moveTo>
                            <a:pt x="1817" y="159"/>
                          </a:moveTo>
                          <a:lnTo>
                            <a:pt x="1817" y="159"/>
                          </a:lnTo>
                          <a:lnTo>
                            <a:pt x="1817" y="157"/>
                          </a:lnTo>
                          <a:lnTo>
                            <a:pt x="1815" y="157"/>
                          </a:lnTo>
                          <a:lnTo>
                            <a:pt x="1815" y="156"/>
                          </a:lnTo>
                          <a:lnTo>
                            <a:pt x="1810" y="156"/>
                          </a:lnTo>
                          <a:lnTo>
                            <a:pt x="1810" y="159"/>
                          </a:lnTo>
                          <a:lnTo>
                            <a:pt x="1817" y="159"/>
                          </a:lnTo>
                          <a:close/>
                          <a:moveTo>
                            <a:pt x="3421" y="164"/>
                          </a:moveTo>
                          <a:lnTo>
                            <a:pt x="3424" y="166"/>
                          </a:lnTo>
                          <a:lnTo>
                            <a:pt x="3428" y="166"/>
                          </a:lnTo>
                          <a:lnTo>
                            <a:pt x="3429" y="164"/>
                          </a:lnTo>
                          <a:lnTo>
                            <a:pt x="3431" y="164"/>
                          </a:lnTo>
                          <a:lnTo>
                            <a:pt x="3431" y="164"/>
                          </a:lnTo>
                          <a:lnTo>
                            <a:pt x="3431" y="164"/>
                          </a:lnTo>
                          <a:lnTo>
                            <a:pt x="3421" y="161"/>
                          </a:lnTo>
                          <a:lnTo>
                            <a:pt x="3421" y="163"/>
                          </a:lnTo>
                          <a:lnTo>
                            <a:pt x="3421" y="163"/>
                          </a:lnTo>
                          <a:lnTo>
                            <a:pt x="3421" y="164"/>
                          </a:lnTo>
                          <a:close/>
                          <a:moveTo>
                            <a:pt x="2763" y="166"/>
                          </a:moveTo>
                          <a:lnTo>
                            <a:pt x="2763" y="164"/>
                          </a:lnTo>
                          <a:lnTo>
                            <a:pt x="2763" y="164"/>
                          </a:lnTo>
                          <a:lnTo>
                            <a:pt x="2761" y="164"/>
                          </a:lnTo>
                          <a:lnTo>
                            <a:pt x="2761" y="164"/>
                          </a:lnTo>
                          <a:lnTo>
                            <a:pt x="2761" y="164"/>
                          </a:lnTo>
                          <a:lnTo>
                            <a:pt x="2761" y="168"/>
                          </a:lnTo>
                          <a:lnTo>
                            <a:pt x="2761" y="168"/>
                          </a:lnTo>
                          <a:lnTo>
                            <a:pt x="2763" y="168"/>
                          </a:lnTo>
                          <a:lnTo>
                            <a:pt x="2763" y="168"/>
                          </a:lnTo>
                          <a:lnTo>
                            <a:pt x="2763" y="166"/>
                          </a:lnTo>
                          <a:lnTo>
                            <a:pt x="2763" y="166"/>
                          </a:lnTo>
                          <a:close/>
                          <a:moveTo>
                            <a:pt x="2867" y="170"/>
                          </a:moveTo>
                          <a:lnTo>
                            <a:pt x="2867" y="170"/>
                          </a:lnTo>
                          <a:lnTo>
                            <a:pt x="2866" y="175"/>
                          </a:lnTo>
                          <a:lnTo>
                            <a:pt x="2867" y="177"/>
                          </a:lnTo>
                          <a:lnTo>
                            <a:pt x="2867" y="178"/>
                          </a:lnTo>
                          <a:lnTo>
                            <a:pt x="2871" y="178"/>
                          </a:lnTo>
                          <a:lnTo>
                            <a:pt x="2871" y="177"/>
                          </a:lnTo>
                          <a:lnTo>
                            <a:pt x="2876" y="177"/>
                          </a:lnTo>
                          <a:lnTo>
                            <a:pt x="2878" y="175"/>
                          </a:lnTo>
                          <a:lnTo>
                            <a:pt x="2878" y="173"/>
                          </a:lnTo>
                          <a:lnTo>
                            <a:pt x="2880" y="170"/>
                          </a:lnTo>
                          <a:lnTo>
                            <a:pt x="2878" y="170"/>
                          </a:lnTo>
                          <a:lnTo>
                            <a:pt x="2878" y="168"/>
                          </a:lnTo>
                          <a:lnTo>
                            <a:pt x="2874" y="168"/>
                          </a:lnTo>
                          <a:lnTo>
                            <a:pt x="2871" y="168"/>
                          </a:lnTo>
                          <a:lnTo>
                            <a:pt x="2867" y="170"/>
                          </a:lnTo>
                          <a:close/>
                          <a:moveTo>
                            <a:pt x="3471" y="171"/>
                          </a:moveTo>
                          <a:lnTo>
                            <a:pt x="3470" y="173"/>
                          </a:lnTo>
                          <a:lnTo>
                            <a:pt x="3471" y="173"/>
                          </a:lnTo>
                          <a:lnTo>
                            <a:pt x="3471" y="175"/>
                          </a:lnTo>
                          <a:lnTo>
                            <a:pt x="3475" y="175"/>
                          </a:lnTo>
                          <a:lnTo>
                            <a:pt x="3478" y="175"/>
                          </a:lnTo>
                          <a:lnTo>
                            <a:pt x="3478" y="173"/>
                          </a:lnTo>
                          <a:lnTo>
                            <a:pt x="3478" y="173"/>
                          </a:lnTo>
                          <a:lnTo>
                            <a:pt x="3478" y="173"/>
                          </a:lnTo>
                          <a:lnTo>
                            <a:pt x="3478" y="171"/>
                          </a:lnTo>
                          <a:lnTo>
                            <a:pt x="3478" y="171"/>
                          </a:lnTo>
                          <a:lnTo>
                            <a:pt x="3478" y="171"/>
                          </a:lnTo>
                          <a:lnTo>
                            <a:pt x="3478" y="171"/>
                          </a:lnTo>
                          <a:lnTo>
                            <a:pt x="3471" y="171"/>
                          </a:lnTo>
                          <a:close/>
                          <a:moveTo>
                            <a:pt x="3171" y="173"/>
                          </a:moveTo>
                          <a:lnTo>
                            <a:pt x="3171" y="173"/>
                          </a:lnTo>
                          <a:lnTo>
                            <a:pt x="3162" y="173"/>
                          </a:lnTo>
                          <a:lnTo>
                            <a:pt x="3162" y="173"/>
                          </a:lnTo>
                          <a:lnTo>
                            <a:pt x="3161" y="175"/>
                          </a:lnTo>
                          <a:lnTo>
                            <a:pt x="3159" y="175"/>
                          </a:lnTo>
                          <a:lnTo>
                            <a:pt x="3157" y="175"/>
                          </a:lnTo>
                          <a:lnTo>
                            <a:pt x="3157" y="178"/>
                          </a:lnTo>
                          <a:lnTo>
                            <a:pt x="3161" y="178"/>
                          </a:lnTo>
                          <a:lnTo>
                            <a:pt x="3161" y="180"/>
                          </a:lnTo>
                          <a:lnTo>
                            <a:pt x="3162" y="180"/>
                          </a:lnTo>
                          <a:lnTo>
                            <a:pt x="3164" y="182"/>
                          </a:lnTo>
                          <a:lnTo>
                            <a:pt x="3166" y="182"/>
                          </a:lnTo>
                          <a:lnTo>
                            <a:pt x="3168" y="178"/>
                          </a:lnTo>
                          <a:lnTo>
                            <a:pt x="3171" y="178"/>
                          </a:lnTo>
                          <a:lnTo>
                            <a:pt x="3171" y="180"/>
                          </a:lnTo>
                          <a:lnTo>
                            <a:pt x="3176" y="180"/>
                          </a:lnTo>
                          <a:lnTo>
                            <a:pt x="3176" y="182"/>
                          </a:lnTo>
                          <a:lnTo>
                            <a:pt x="3176" y="182"/>
                          </a:lnTo>
                          <a:lnTo>
                            <a:pt x="3178" y="182"/>
                          </a:lnTo>
                          <a:lnTo>
                            <a:pt x="3178" y="180"/>
                          </a:lnTo>
                          <a:lnTo>
                            <a:pt x="3180" y="180"/>
                          </a:lnTo>
                          <a:lnTo>
                            <a:pt x="3180" y="180"/>
                          </a:lnTo>
                          <a:lnTo>
                            <a:pt x="3190" y="184"/>
                          </a:lnTo>
                          <a:lnTo>
                            <a:pt x="3190" y="184"/>
                          </a:lnTo>
                          <a:lnTo>
                            <a:pt x="3192" y="184"/>
                          </a:lnTo>
                          <a:lnTo>
                            <a:pt x="3194" y="184"/>
                          </a:lnTo>
                          <a:lnTo>
                            <a:pt x="3196" y="184"/>
                          </a:lnTo>
                          <a:lnTo>
                            <a:pt x="3194" y="180"/>
                          </a:lnTo>
                          <a:lnTo>
                            <a:pt x="3194" y="178"/>
                          </a:lnTo>
                          <a:lnTo>
                            <a:pt x="3194" y="178"/>
                          </a:lnTo>
                          <a:lnTo>
                            <a:pt x="3192" y="177"/>
                          </a:lnTo>
                          <a:lnTo>
                            <a:pt x="3189" y="175"/>
                          </a:lnTo>
                          <a:lnTo>
                            <a:pt x="3187" y="175"/>
                          </a:lnTo>
                          <a:lnTo>
                            <a:pt x="3183" y="173"/>
                          </a:lnTo>
                          <a:lnTo>
                            <a:pt x="3180" y="173"/>
                          </a:lnTo>
                          <a:lnTo>
                            <a:pt x="3178" y="175"/>
                          </a:lnTo>
                          <a:lnTo>
                            <a:pt x="3175" y="175"/>
                          </a:lnTo>
                          <a:lnTo>
                            <a:pt x="3175" y="173"/>
                          </a:lnTo>
                          <a:lnTo>
                            <a:pt x="3171" y="173"/>
                          </a:lnTo>
                          <a:close/>
                          <a:moveTo>
                            <a:pt x="3126" y="177"/>
                          </a:moveTo>
                          <a:lnTo>
                            <a:pt x="3126" y="180"/>
                          </a:lnTo>
                          <a:lnTo>
                            <a:pt x="3129" y="180"/>
                          </a:lnTo>
                          <a:lnTo>
                            <a:pt x="3129" y="180"/>
                          </a:lnTo>
                          <a:lnTo>
                            <a:pt x="3131" y="182"/>
                          </a:lnTo>
                          <a:lnTo>
                            <a:pt x="3135" y="182"/>
                          </a:lnTo>
                          <a:lnTo>
                            <a:pt x="3136" y="185"/>
                          </a:lnTo>
                          <a:lnTo>
                            <a:pt x="3138" y="185"/>
                          </a:lnTo>
                          <a:lnTo>
                            <a:pt x="3138" y="184"/>
                          </a:lnTo>
                          <a:lnTo>
                            <a:pt x="3141" y="184"/>
                          </a:lnTo>
                          <a:lnTo>
                            <a:pt x="3145" y="184"/>
                          </a:lnTo>
                          <a:lnTo>
                            <a:pt x="3147" y="184"/>
                          </a:lnTo>
                          <a:lnTo>
                            <a:pt x="3148" y="182"/>
                          </a:lnTo>
                          <a:lnTo>
                            <a:pt x="3148" y="178"/>
                          </a:lnTo>
                          <a:lnTo>
                            <a:pt x="3145" y="178"/>
                          </a:lnTo>
                          <a:lnTo>
                            <a:pt x="3145" y="173"/>
                          </a:lnTo>
                          <a:lnTo>
                            <a:pt x="3126" y="177"/>
                          </a:lnTo>
                          <a:close/>
                          <a:moveTo>
                            <a:pt x="3482" y="177"/>
                          </a:moveTo>
                          <a:lnTo>
                            <a:pt x="3494" y="184"/>
                          </a:lnTo>
                          <a:lnTo>
                            <a:pt x="3494" y="185"/>
                          </a:lnTo>
                          <a:lnTo>
                            <a:pt x="3499" y="185"/>
                          </a:lnTo>
                          <a:lnTo>
                            <a:pt x="3499" y="182"/>
                          </a:lnTo>
                          <a:lnTo>
                            <a:pt x="3494" y="180"/>
                          </a:lnTo>
                          <a:lnTo>
                            <a:pt x="3491" y="178"/>
                          </a:lnTo>
                          <a:lnTo>
                            <a:pt x="3487" y="177"/>
                          </a:lnTo>
                          <a:lnTo>
                            <a:pt x="3482" y="175"/>
                          </a:lnTo>
                          <a:lnTo>
                            <a:pt x="3482" y="177"/>
                          </a:lnTo>
                          <a:close/>
                          <a:moveTo>
                            <a:pt x="3510" y="206"/>
                          </a:moveTo>
                          <a:lnTo>
                            <a:pt x="3512" y="199"/>
                          </a:lnTo>
                          <a:lnTo>
                            <a:pt x="3513" y="199"/>
                          </a:lnTo>
                          <a:lnTo>
                            <a:pt x="3513" y="197"/>
                          </a:lnTo>
                          <a:lnTo>
                            <a:pt x="3512" y="196"/>
                          </a:lnTo>
                          <a:lnTo>
                            <a:pt x="3510" y="194"/>
                          </a:lnTo>
                          <a:lnTo>
                            <a:pt x="3508" y="190"/>
                          </a:lnTo>
                          <a:lnTo>
                            <a:pt x="3505" y="187"/>
                          </a:lnTo>
                          <a:lnTo>
                            <a:pt x="3499" y="185"/>
                          </a:lnTo>
                          <a:lnTo>
                            <a:pt x="3501" y="189"/>
                          </a:lnTo>
                          <a:lnTo>
                            <a:pt x="3503" y="192"/>
                          </a:lnTo>
                          <a:lnTo>
                            <a:pt x="3503" y="194"/>
                          </a:lnTo>
                          <a:lnTo>
                            <a:pt x="3505" y="196"/>
                          </a:lnTo>
                          <a:lnTo>
                            <a:pt x="3506" y="197"/>
                          </a:lnTo>
                          <a:lnTo>
                            <a:pt x="3506" y="201"/>
                          </a:lnTo>
                          <a:lnTo>
                            <a:pt x="3505" y="204"/>
                          </a:lnTo>
                          <a:lnTo>
                            <a:pt x="3508" y="206"/>
                          </a:lnTo>
                          <a:lnTo>
                            <a:pt x="3510" y="206"/>
                          </a:lnTo>
                          <a:close/>
                          <a:moveTo>
                            <a:pt x="3464" y="225"/>
                          </a:moveTo>
                          <a:lnTo>
                            <a:pt x="3461" y="225"/>
                          </a:lnTo>
                          <a:lnTo>
                            <a:pt x="3459" y="224"/>
                          </a:lnTo>
                          <a:lnTo>
                            <a:pt x="3457" y="224"/>
                          </a:lnTo>
                          <a:lnTo>
                            <a:pt x="3456" y="222"/>
                          </a:lnTo>
                          <a:lnTo>
                            <a:pt x="3454" y="224"/>
                          </a:lnTo>
                          <a:lnTo>
                            <a:pt x="3450" y="225"/>
                          </a:lnTo>
                          <a:lnTo>
                            <a:pt x="3452" y="227"/>
                          </a:lnTo>
                          <a:lnTo>
                            <a:pt x="3454" y="229"/>
                          </a:lnTo>
                          <a:lnTo>
                            <a:pt x="3457" y="229"/>
                          </a:lnTo>
                          <a:lnTo>
                            <a:pt x="3457" y="231"/>
                          </a:lnTo>
                          <a:lnTo>
                            <a:pt x="3463" y="232"/>
                          </a:lnTo>
                          <a:lnTo>
                            <a:pt x="3466" y="232"/>
                          </a:lnTo>
                          <a:lnTo>
                            <a:pt x="3471" y="232"/>
                          </a:lnTo>
                          <a:lnTo>
                            <a:pt x="3471" y="231"/>
                          </a:lnTo>
                          <a:lnTo>
                            <a:pt x="3473" y="232"/>
                          </a:lnTo>
                          <a:lnTo>
                            <a:pt x="3475" y="232"/>
                          </a:lnTo>
                          <a:lnTo>
                            <a:pt x="3478" y="232"/>
                          </a:lnTo>
                          <a:lnTo>
                            <a:pt x="3478" y="231"/>
                          </a:lnTo>
                          <a:lnTo>
                            <a:pt x="3485" y="231"/>
                          </a:lnTo>
                          <a:lnTo>
                            <a:pt x="3487" y="227"/>
                          </a:lnTo>
                          <a:lnTo>
                            <a:pt x="3491" y="225"/>
                          </a:lnTo>
                          <a:lnTo>
                            <a:pt x="3492" y="224"/>
                          </a:lnTo>
                          <a:lnTo>
                            <a:pt x="3492" y="222"/>
                          </a:lnTo>
                          <a:lnTo>
                            <a:pt x="3494" y="218"/>
                          </a:lnTo>
                          <a:lnTo>
                            <a:pt x="3501" y="218"/>
                          </a:lnTo>
                          <a:lnTo>
                            <a:pt x="3501" y="217"/>
                          </a:lnTo>
                          <a:lnTo>
                            <a:pt x="3501" y="217"/>
                          </a:lnTo>
                          <a:lnTo>
                            <a:pt x="3501" y="215"/>
                          </a:lnTo>
                          <a:lnTo>
                            <a:pt x="3501" y="211"/>
                          </a:lnTo>
                          <a:lnTo>
                            <a:pt x="3505" y="210"/>
                          </a:lnTo>
                          <a:lnTo>
                            <a:pt x="3505" y="208"/>
                          </a:lnTo>
                          <a:lnTo>
                            <a:pt x="3505" y="208"/>
                          </a:lnTo>
                          <a:lnTo>
                            <a:pt x="3505" y="206"/>
                          </a:lnTo>
                          <a:lnTo>
                            <a:pt x="3505" y="206"/>
                          </a:lnTo>
                          <a:lnTo>
                            <a:pt x="3505" y="203"/>
                          </a:lnTo>
                          <a:lnTo>
                            <a:pt x="3501" y="203"/>
                          </a:lnTo>
                          <a:lnTo>
                            <a:pt x="3501" y="199"/>
                          </a:lnTo>
                          <a:lnTo>
                            <a:pt x="3499" y="199"/>
                          </a:lnTo>
                          <a:lnTo>
                            <a:pt x="3498" y="201"/>
                          </a:lnTo>
                          <a:lnTo>
                            <a:pt x="3496" y="201"/>
                          </a:lnTo>
                          <a:lnTo>
                            <a:pt x="3494" y="201"/>
                          </a:lnTo>
                          <a:lnTo>
                            <a:pt x="3494" y="204"/>
                          </a:lnTo>
                          <a:lnTo>
                            <a:pt x="3496" y="204"/>
                          </a:lnTo>
                          <a:lnTo>
                            <a:pt x="3494" y="206"/>
                          </a:lnTo>
                          <a:lnTo>
                            <a:pt x="3494" y="208"/>
                          </a:lnTo>
                          <a:lnTo>
                            <a:pt x="3492" y="210"/>
                          </a:lnTo>
                          <a:lnTo>
                            <a:pt x="3491" y="210"/>
                          </a:lnTo>
                          <a:lnTo>
                            <a:pt x="3491" y="210"/>
                          </a:lnTo>
                          <a:lnTo>
                            <a:pt x="3489" y="210"/>
                          </a:lnTo>
                          <a:lnTo>
                            <a:pt x="3489" y="213"/>
                          </a:lnTo>
                          <a:lnTo>
                            <a:pt x="3489" y="213"/>
                          </a:lnTo>
                          <a:lnTo>
                            <a:pt x="3489" y="217"/>
                          </a:lnTo>
                          <a:lnTo>
                            <a:pt x="3487" y="218"/>
                          </a:lnTo>
                          <a:lnTo>
                            <a:pt x="3487" y="218"/>
                          </a:lnTo>
                          <a:lnTo>
                            <a:pt x="3482" y="218"/>
                          </a:lnTo>
                          <a:lnTo>
                            <a:pt x="3482" y="220"/>
                          </a:lnTo>
                          <a:lnTo>
                            <a:pt x="3478" y="220"/>
                          </a:lnTo>
                          <a:lnTo>
                            <a:pt x="3477" y="220"/>
                          </a:lnTo>
                          <a:lnTo>
                            <a:pt x="3475" y="218"/>
                          </a:lnTo>
                          <a:lnTo>
                            <a:pt x="3475" y="217"/>
                          </a:lnTo>
                          <a:lnTo>
                            <a:pt x="3475" y="217"/>
                          </a:lnTo>
                          <a:lnTo>
                            <a:pt x="3475" y="217"/>
                          </a:lnTo>
                          <a:lnTo>
                            <a:pt x="3475" y="215"/>
                          </a:lnTo>
                          <a:lnTo>
                            <a:pt x="3473" y="215"/>
                          </a:lnTo>
                          <a:lnTo>
                            <a:pt x="3471" y="217"/>
                          </a:lnTo>
                          <a:lnTo>
                            <a:pt x="3471" y="220"/>
                          </a:lnTo>
                          <a:lnTo>
                            <a:pt x="3470" y="222"/>
                          </a:lnTo>
                          <a:lnTo>
                            <a:pt x="3466" y="222"/>
                          </a:lnTo>
                          <a:lnTo>
                            <a:pt x="3464" y="224"/>
                          </a:lnTo>
                          <a:lnTo>
                            <a:pt x="3464" y="225"/>
                          </a:lnTo>
                          <a:close/>
                          <a:moveTo>
                            <a:pt x="3087" y="208"/>
                          </a:moveTo>
                          <a:lnTo>
                            <a:pt x="3087" y="208"/>
                          </a:lnTo>
                          <a:lnTo>
                            <a:pt x="3087" y="210"/>
                          </a:lnTo>
                          <a:lnTo>
                            <a:pt x="3086" y="210"/>
                          </a:lnTo>
                          <a:lnTo>
                            <a:pt x="3086" y="210"/>
                          </a:lnTo>
                          <a:lnTo>
                            <a:pt x="3084" y="206"/>
                          </a:lnTo>
                          <a:lnTo>
                            <a:pt x="3084" y="206"/>
                          </a:lnTo>
                          <a:lnTo>
                            <a:pt x="3084" y="206"/>
                          </a:lnTo>
                          <a:lnTo>
                            <a:pt x="3082" y="206"/>
                          </a:lnTo>
                          <a:lnTo>
                            <a:pt x="3082" y="206"/>
                          </a:lnTo>
                          <a:lnTo>
                            <a:pt x="3082" y="210"/>
                          </a:lnTo>
                          <a:lnTo>
                            <a:pt x="3080" y="210"/>
                          </a:lnTo>
                          <a:lnTo>
                            <a:pt x="3080" y="213"/>
                          </a:lnTo>
                          <a:lnTo>
                            <a:pt x="3082" y="215"/>
                          </a:lnTo>
                          <a:lnTo>
                            <a:pt x="3082" y="215"/>
                          </a:lnTo>
                          <a:lnTo>
                            <a:pt x="3084" y="213"/>
                          </a:lnTo>
                          <a:lnTo>
                            <a:pt x="3086" y="220"/>
                          </a:lnTo>
                          <a:lnTo>
                            <a:pt x="3089" y="220"/>
                          </a:lnTo>
                          <a:lnTo>
                            <a:pt x="3091" y="218"/>
                          </a:lnTo>
                          <a:lnTo>
                            <a:pt x="3093" y="217"/>
                          </a:lnTo>
                          <a:lnTo>
                            <a:pt x="3093" y="215"/>
                          </a:lnTo>
                          <a:lnTo>
                            <a:pt x="3094" y="213"/>
                          </a:lnTo>
                          <a:lnTo>
                            <a:pt x="3093" y="213"/>
                          </a:lnTo>
                          <a:lnTo>
                            <a:pt x="3091" y="210"/>
                          </a:lnTo>
                          <a:lnTo>
                            <a:pt x="3091" y="206"/>
                          </a:lnTo>
                          <a:lnTo>
                            <a:pt x="3093" y="204"/>
                          </a:lnTo>
                          <a:lnTo>
                            <a:pt x="3093" y="201"/>
                          </a:lnTo>
                          <a:lnTo>
                            <a:pt x="3093" y="201"/>
                          </a:lnTo>
                          <a:lnTo>
                            <a:pt x="3093" y="201"/>
                          </a:lnTo>
                          <a:lnTo>
                            <a:pt x="3087" y="201"/>
                          </a:lnTo>
                          <a:lnTo>
                            <a:pt x="3087" y="208"/>
                          </a:lnTo>
                          <a:close/>
                          <a:moveTo>
                            <a:pt x="3548" y="234"/>
                          </a:moveTo>
                          <a:lnTo>
                            <a:pt x="3548" y="232"/>
                          </a:lnTo>
                          <a:lnTo>
                            <a:pt x="3541" y="227"/>
                          </a:lnTo>
                          <a:lnTo>
                            <a:pt x="3541" y="222"/>
                          </a:lnTo>
                          <a:lnTo>
                            <a:pt x="3541" y="222"/>
                          </a:lnTo>
                          <a:lnTo>
                            <a:pt x="3539" y="220"/>
                          </a:lnTo>
                          <a:lnTo>
                            <a:pt x="3538" y="220"/>
                          </a:lnTo>
                          <a:lnTo>
                            <a:pt x="3536" y="218"/>
                          </a:lnTo>
                          <a:lnTo>
                            <a:pt x="3534" y="213"/>
                          </a:lnTo>
                          <a:lnTo>
                            <a:pt x="3532" y="213"/>
                          </a:lnTo>
                          <a:lnTo>
                            <a:pt x="3532" y="218"/>
                          </a:lnTo>
                          <a:lnTo>
                            <a:pt x="3534" y="218"/>
                          </a:lnTo>
                          <a:lnTo>
                            <a:pt x="3532" y="225"/>
                          </a:lnTo>
                          <a:lnTo>
                            <a:pt x="3534" y="225"/>
                          </a:lnTo>
                          <a:lnTo>
                            <a:pt x="3534" y="229"/>
                          </a:lnTo>
                          <a:lnTo>
                            <a:pt x="3536" y="231"/>
                          </a:lnTo>
                          <a:lnTo>
                            <a:pt x="3538" y="238"/>
                          </a:lnTo>
                          <a:lnTo>
                            <a:pt x="3538" y="238"/>
                          </a:lnTo>
                          <a:lnTo>
                            <a:pt x="3539" y="239"/>
                          </a:lnTo>
                          <a:lnTo>
                            <a:pt x="3541" y="241"/>
                          </a:lnTo>
                          <a:lnTo>
                            <a:pt x="3541" y="243"/>
                          </a:lnTo>
                          <a:lnTo>
                            <a:pt x="3545" y="245"/>
                          </a:lnTo>
                          <a:lnTo>
                            <a:pt x="3545" y="246"/>
                          </a:lnTo>
                          <a:lnTo>
                            <a:pt x="3548" y="246"/>
                          </a:lnTo>
                          <a:lnTo>
                            <a:pt x="3550" y="248"/>
                          </a:lnTo>
                          <a:lnTo>
                            <a:pt x="3553" y="246"/>
                          </a:lnTo>
                          <a:lnTo>
                            <a:pt x="3555" y="243"/>
                          </a:lnTo>
                          <a:lnTo>
                            <a:pt x="3555" y="243"/>
                          </a:lnTo>
                          <a:lnTo>
                            <a:pt x="3552" y="234"/>
                          </a:lnTo>
                          <a:lnTo>
                            <a:pt x="3548" y="234"/>
                          </a:lnTo>
                          <a:close/>
                          <a:moveTo>
                            <a:pt x="3424" y="217"/>
                          </a:moveTo>
                          <a:lnTo>
                            <a:pt x="3426" y="217"/>
                          </a:lnTo>
                          <a:lnTo>
                            <a:pt x="3426" y="217"/>
                          </a:lnTo>
                          <a:lnTo>
                            <a:pt x="3426" y="217"/>
                          </a:lnTo>
                          <a:lnTo>
                            <a:pt x="3426" y="217"/>
                          </a:lnTo>
                          <a:lnTo>
                            <a:pt x="3426" y="217"/>
                          </a:lnTo>
                          <a:lnTo>
                            <a:pt x="3428" y="215"/>
                          </a:lnTo>
                          <a:lnTo>
                            <a:pt x="3428" y="215"/>
                          </a:lnTo>
                          <a:lnTo>
                            <a:pt x="3426" y="215"/>
                          </a:lnTo>
                          <a:lnTo>
                            <a:pt x="3426" y="213"/>
                          </a:lnTo>
                          <a:lnTo>
                            <a:pt x="3424" y="217"/>
                          </a:lnTo>
                          <a:close/>
                          <a:moveTo>
                            <a:pt x="2949" y="262"/>
                          </a:moveTo>
                          <a:lnTo>
                            <a:pt x="2951" y="262"/>
                          </a:lnTo>
                          <a:lnTo>
                            <a:pt x="2953" y="264"/>
                          </a:lnTo>
                          <a:lnTo>
                            <a:pt x="2955" y="264"/>
                          </a:lnTo>
                          <a:lnTo>
                            <a:pt x="2955" y="267"/>
                          </a:lnTo>
                          <a:lnTo>
                            <a:pt x="2960" y="267"/>
                          </a:lnTo>
                          <a:lnTo>
                            <a:pt x="2960" y="269"/>
                          </a:lnTo>
                          <a:lnTo>
                            <a:pt x="2965" y="269"/>
                          </a:lnTo>
                          <a:lnTo>
                            <a:pt x="2967" y="271"/>
                          </a:lnTo>
                          <a:lnTo>
                            <a:pt x="2969" y="271"/>
                          </a:lnTo>
                          <a:lnTo>
                            <a:pt x="2969" y="273"/>
                          </a:lnTo>
                          <a:lnTo>
                            <a:pt x="2970" y="273"/>
                          </a:lnTo>
                          <a:lnTo>
                            <a:pt x="2969" y="267"/>
                          </a:lnTo>
                          <a:lnTo>
                            <a:pt x="2967" y="267"/>
                          </a:lnTo>
                          <a:lnTo>
                            <a:pt x="2967" y="264"/>
                          </a:lnTo>
                          <a:lnTo>
                            <a:pt x="2967" y="264"/>
                          </a:lnTo>
                          <a:lnTo>
                            <a:pt x="2965" y="262"/>
                          </a:lnTo>
                          <a:lnTo>
                            <a:pt x="2965" y="259"/>
                          </a:lnTo>
                          <a:lnTo>
                            <a:pt x="2965" y="257"/>
                          </a:lnTo>
                          <a:lnTo>
                            <a:pt x="2967" y="255"/>
                          </a:lnTo>
                          <a:lnTo>
                            <a:pt x="2967" y="252"/>
                          </a:lnTo>
                          <a:lnTo>
                            <a:pt x="2965" y="250"/>
                          </a:lnTo>
                          <a:lnTo>
                            <a:pt x="2962" y="248"/>
                          </a:lnTo>
                          <a:lnTo>
                            <a:pt x="2962" y="248"/>
                          </a:lnTo>
                          <a:lnTo>
                            <a:pt x="2955" y="248"/>
                          </a:lnTo>
                          <a:lnTo>
                            <a:pt x="2955" y="248"/>
                          </a:lnTo>
                          <a:lnTo>
                            <a:pt x="2955" y="248"/>
                          </a:lnTo>
                          <a:lnTo>
                            <a:pt x="2955" y="248"/>
                          </a:lnTo>
                          <a:lnTo>
                            <a:pt x="2949" y="248"/>
                          </a:lnTo>
                          <a:lnTo>
                            <a:pt x="2949" y="248"/>
                          </a:lnTo>
                          <a:lnTo>
                            <a:pt x="2943" y="248"/>
                          </a:lnTo>
                          <a:lnTo>
                            <a:pt x="2943" y="246"/>
                          </a:lnTo>
                          <a:lnTo>
                            <a:pt x="2943" y="245"/>
                          </a:lnTo>
                          <a:lnTo>
                            <a:pt x="2943" y="241"/>
                          </a:lnTo>
                          <a:lnTo>
                            <a:pt x="2943" y="241"/>
                          </a:lnTo>
                          <a:lnTo>
                            <a:pt x="2944" y="239"/>
                          </a:lnTo>
                          <a:lnTo>
                            <a:pt x="2943" y="238"/>
                          </a:lnTo>
                          <a:lnTo>
                            <a:pt x="2941" y="238"/>
                          </a:lnTo>
                          <a:lnTo>
                            <a:pt x="2941" y="231"/>
                          </a:lnTo>
                          <a:lnTo>
                            <a:pt x="2937" y="231"/>
                          </a:lnTo>
                          <a:lnTo>
                            <a:pt x="2936" y="231"/>
                          </a:lnTo>
                          <a:lnTo>
                            <a:pt x="2932" y="232"/>
                          </a:lnTo>
                          <a:lnTo>
                            <a:pt x="2932" y="229"/>
                          </a:lnTo>
                          <a:lnTo>
                            <a:pt x="2925" y="227"/>
                          </a:lnTo>
                          <a:lnTo>
                            <a:pt x="2925" y="227"/>
                          </a:lnTo>
                          <a:lnTo>
                            <a:pt x="2922" y="227"/>
                          </a:lnTo>
                          <a:lnTo>
                            <a:pt x="2922" y="227"/>
                          </a:lnTo>
                          <a:lnTo>
                            <a:pt x="2920" y="227"/>
                          </a:lnTo>
                          <a:lnTo>
                            <a:pt x="2918" y="227"/>
                          </a:lnTo>
                          <a:lnTo>
                            <a:pt x="2918" y="227"/>
                          </a:lnTo>
                          <a:lnTo>
                            <a:pt x="2916" y="225"/>
                          </a:lnTo>
                          <a:lnTo>
                            <a:pt x="2913" y="225"/>
                          </a:lnTo>
                          <a:lnTo>
                            <a:pt x="2911" y="227"/>
                          </a:lnTo>
                          <a:lnTo>
                            <a:pt x="2911" y="231"/>
                          </a:lnTo>
                          <a:lnTo>
                            <a:pt x="2895" y="231"/>
                          </a:lnTo>
                          <a:lnTo>
                            <a:pt x="2895" y="229"/>
                          </a:lnTo>
                          <a:lnTo>
                            <a:pt x="2892" y="229"/>
                          </a:lnTo>
                          <a:lnTo>
                            <a:pt x="2892" y="227"/>
                          </a:lnTo>
                          <a:lnTo>
                            <a:pt x="2888" y="227"/>
                          </a:lnTo>
                          <a:lnTo>
                            <a:pt x="2887" y="227"/>
                          </a:lnTo>
                          <a:lnTo>
                            <a:pt x="2885" y="227"/>
                          </a:lnTo>
                          <a:lnTo>
                            <a:pt x="2883" y="225"/>
                          </a:lnTo>
                          <a:lnTo>
                            <a:pt x="2881" y="224"/>
                          </a:lnTo>
                          <a:lnTo>
                            <a:pt x="2881" y="224"/>
                          </a:lnTo>
                          <a:lnTo>
                            <a:pt x="2881" y="222"/>
                          </a:lnTo>
                          <a:lnTo>
                            <a:pt x="2881" y="222"/>
                          </a:lnTo>
                          <a:lnTo>
                            <a:pt x="2880" y="220"/>
                          </a:lnTo>
                          <a:lnTo>
                            <a:pt x="2880" y="220"/>
                          </a:lnTo>
                          <a:lnTo>
                            <a:pt x="2878" y="220"/>
                          </a:lnTo>
                          <a:lnTo>
                            <a:pt x="2876" y="220"/>
                          </a:lnTo>
                          <a:lnTo>
                            <a:pt x="2874" y="218"/>
                          </a:lnTo>
                          <a:lnTo>
                            <a:pt x="2871" y="218"/>
                          </a:lnTo>
                          <a:lnTo>
                            <a:pt x="2871" y="220"/>
                          </a:lnTo>
                          <a:lnTo>
                            <a:pt x="2869" y="220"/>
                          </a:lnTo>
                          <a:lnTo>
                            <a:pt x="2867" y="220"/>
                          </a:lnTo>
                          <a:lnTo>
                            <a:pt x="2867" y="218"/>
                          </a:lnTo>
                          <a:lnTo>
                            <a:pt x="2859" y="217"/>
                          </a:lnTo>
                          <a:lnTo>
                            <a:pt x="2857" y="218"/>
                          </a:lnTo>
                          <a:lnTo>
                            <a:pt x="2841" y="218"/>
                          </a:lnTo>
                          <a:lnTo>
                            <a:pt x="2840" y="224"/>
                          </a:lnTo>
                          <a:lnTo>
                            <a:pt x="2838" y="227"/>
                          </a:lnTo>
                          <a:lnTo>
                            <a:pt x="2836" y="232"/>
                          </a:lnTo>
                          <a:lnTo>
                            <a:pt x="2833" y="234"/>
                          </a:lnTo>
                          <a:lnTo>
                            <a:pt x="2834" y="238"/>
                          </a:lnTo>
                          <a:lnTo>
                            <a:pt x="2838" y="238"/>
                          </a:lnTo>
                          <a:lnTo>
                            <a:pt x="2838" y="236"/>
                          </a:lnTo>
                          <a:lnTo>
                            <a:pt x="2850" y="238"/>
                          </a:lnTo>
                          <a:lnTo>
                            <a:pt x="2850" y="239"/>
                          </a:lnTo>
                          <a:lnTo>
                            <a:pt x="2847" y="239"/>
                          </a:lnTo>
                          <a:lnTo>
                            <a:pt x="2847" y="243"/>
                          </a:lnTo>
                          <a:lnTo>
                            <a:pt x="2850" y="245"/>
                          </a:lnTo>
                          <a:lnTo>
                            <a:pt x="2852" y="243"/>
                          </a:lnTo>
                          <a:lnTo>
                            <a:pt x="2853" y="243"/>
                          </a:lnTo>
                          <a:lnTo>
                            <a:pt x="2855" y="243"/>
                          </a:lnTo>
                          <a:lnTo>
                            <a:pt x="2855" y="245"/>
                          </a:lnTo>
                          <a:lnTo>
                            <a:pt x="2859" y="245"/>
                          </a:lnTo>
                          <a:lnTo>
                            <a:pt x="2859" y="246"/>
                          </a:lnTo>
                          <a:lnTo>
                            <a:pt x="2864" y="246"/>
                          </a:lnTo>
                          <a:lnTo>
                            <a:pt x="2864" y="246"/>
                          </a:lnTo>
                          <a:lnTo>
                            <a:pt x="2867" y="248"/>
                          </a:lnTo>
                          <a:lnTo>
                            <a:pt x="2867" y="248"/>
                          </a:lnTo>
                          <a:lnTo>
                            <a:pt x="2867" y="248"/>
                          </a:lnTo>
                          <a:lnTo>
                            <a:pt x="2869" y="252"/>
                          </a:lnTo>
                          <a:lnTo>
                            <a:pt x="2878" y="252"/>
                          </a:lnTo>
                          <a:lnTo>
                            <a:pt x="2878" y="252"/>
                          </a:lnTo>
                          <a:lnTo>
                            <a:pt x="2890" y="252"/>
                          </a:lnTo>
                          <a:lnTo>
                            <a:pt x="2890" y="252"/>
                          </a:lnTo>
                          <a:lnTo>
                            <a:pt x="2894" y="250"/>
                          </a:lnTo>
                          <a:lnTo>
                            <a:pt x="2894" y="252"/>
                          </a:lnTo>
                          <a:lnTo>
                            <a:pt x="2897" y="252"/>
                          </a:lnTo>
                          <a:lnTo>
                            <a:pt x="2897" y="252"/>
                          </a:lnTo>
                          <a:lnTo>
                            <a:pt x="2908" y="255"/>
                          </a:lnTo>
                          <a:lnTo>
                            <a:pt x="2908" y="255"/>
                          </a:lnTo>
                          <a:lnTo>
                            <a:pt x="2909" y="255"/>
                          </a:lnTo>
                          <a:lnTo>
                            <a:pt x="2909" y="257"/>
                          </a:lnTo>
                          <a:lnTo>
                            <a:pt x="2913" y="257"/>
                          </a:lnTo>
                          <a:lnTo>
                            <a:pt x="2913" y="259"/>
                          </a:lnTo>
                          <a:lnTo>
                            <a:pt x="2916" y="259"/>
                          </a:lnTo>
                          <a:lnTo>
                            <a:pt x="2916" y="259"/>
                          </a:lnTo>
                          <a:lnTo>
                            <a:pt x="2920" y="259"/>
                          </a:lnTo>
                          <a:lnTo>
                            <a:pt x="2920" y="260"/>
                          </a:lnTo>
                          <a:lnTo>
                            <a:pt x="2929" y="259"/>
                          </a:lnTo>
                          <a:lnTo>
                            <a:pt x="2929" y="260"/>
                          </a:lnTo>
                          <a:lnTo>
                            <a:pt x="2932" y="260"/>
                          </a:lnTo>
                          <a:lnTo>
                            <a:pt x="2932" y="260"/>
                          </a:lnTo>
                          <a:lnTo>
                            <a:pt x="2936" y="260"/>
                          </a:lnTo>
                          <a:lnTo>
                            <a:pt x="2936" y="262"/>
                          </a:lnTo>
                          <a:lnTo>
                            <a:pt x="2939" y="262"/>
                          </a:lnTo>
                          <a:lnTo>
                            <a:pt x="2939" y="264"/>
                          </a:lnTo>
                          <a:lnTo>
                            <a:pt x="2941" y="264"/>
                          </a:lnTo>
                          <a:lnTo>
                            <a:pt x="2943" y="262"/>
                          </a:lnTo>
                          <a:lnTo>
                            <a:pt x="2944" y="262"/>
                          </a:lnTo>
                          <a:lnTo>
                            <a:pt x="2946" y="260"/>
                          </a:lnTo>
                          <a:lnTo>
                            <a:pt x="2948" y="260"/>
                          </a:lnTo>
                          <a:lnTo>
                            <a:pt x="2949" y="262"/>
                          </a:lnTo>
                          <a:close/>
                          <a:moveTo>
                            <a:pt x="3070" y="218"/>
                          </a:moveTo>
                          <a:lnTo>
                            <a:pt x="3070" y="220"/>
                          </a:lnTo>
                          <a:lnTo>
                            <a:pt x="3072" y="220"/>
                          </a:lnTo>
                          <a:lnTo>
                            <a:pt x="3072" y="218"/>
                          </a:lnTo>
                          <a:lnTo>
                            <a:pt x="3072" y="218"/>
                          </a:lnTo>
                          <a:lnTo>
                            <a:pt x="3070" y="218"/>
                          </a:lnTo>
                          <a:close/>
                          <a:moveTo>
                            <a:pt x="3440" y="224"/>
                          </a:moveTo>
                          <a:lnTo>
                            <a:pt x="3442" y="220"/>
                          </a:lnTo>
                          <a:lnTo>
                            <a:pt x="3436" y="220"/>
                          </a:lnTo>
                          <a:lnTo>
                            <a:pt x="3436" y="222"/>
                          </a:lnTo>
                          <a:lnTo>
                            <a:pt x="3440" y="224"/>
                          </a:lnTo>
                          <a:close/>
                          <a:moveTo>
                            <a:pt x="3253" y="232"/>
                          </a:moveTo>
                          <a:lnTo>
                            <a:pt x="3253" y="229"/>
                          </a:lnTo>
                          <a:lnTo>
                            <a:pt x="3255" y="227"/>
                          </a:lnTo>
                          <a:lnTo>
                            <a:pt x="3253" y="227"/>
                          </a:lnTo>
                          <a:lnTo>
                            <a:pt x="3253" y="225"/>
                          </a:lnTo>
                          <a:lnTo>
                            <a:pt x="3251" y="225"/>
                          </a:lnTo>
                          <a:lnTo>
                            <a:pt x="3251" y="225"/>
                          </a:lnTo>
                          <a:lnTo>
                            <a:pt x="3250" y="224"/>
                          </a:lnTo>
                          <a:lnTo>
                            <a:pt x="3246" y="224"/>
                          </a:lnTo>
                          <a:lnTo>
                            <a:pt x="3244" y="225"/>
                          </a:lnTo>
                          <a:lnTo>
                            <a:pt x="3244" y="225"/>
                          </a:lnTo>
                          <a:lnTo>
                            <a:pt x="3248" y="227"/>
                          </a:lnTo>
                          <a:lnTo>
                            <a:pt x="3248" y="229"/>
                          </a:lnTo>
                          <a:lnTo>
                            <a:pt x="3246" y="229"/>
                          </a:lnTo>
                          <a:lnTo>
                            <a:pt x="3246" y="231"/>
                          </a:lnTo>
                          <a:lnTo>
                            <a:pt x="3248" y="231"/>
                          </a:lnTo>
                          <a:lnTo>
                            <a:pt x="3248" y="231"/>
                          </a:lnTo>
                          <a:lnTo>
                            <a:pt x="3246" y="239"/>
                          </a:lnTo>
                          <a:lnTo>
                            <a:pt x="3243" y="241"/>
                          </a:lnTo>
                          <a:lnTo>
                            <a:pt x="3244" y="243"/>
                          </a:lnTo>
                          <a:lnTo>
                            <a:pt x="3244" y="246"/>
                          </a:lnTo>
                          <a:lnTo>
                            <a:pt x="3246" y="248"/>
                          </a:lnTo>
                          <a:lnTo>
                            <a:pt x="3248" y="248"/>
                          </a:lnTo>
                          <a:lnTo>
                            <a:pt x="3248" y="243"/>
                          </a:lnTo>
                          <a:lnTo>
                            <a:pt x="3246" y="243"/>
                          </a:lnTo>
                          <a:lnTo>
                            <a:pt x="3246" y="241"/>
                          </a:lnTo>
                          <a:lnTo>
                            <a:pt x="3248" y="241"/>
                          </a:lnTo>
                          <a:lnTo>
                            <a:pt x="3248" y="243"/>
                          </a:lnTo>
                          <a:lnTo>
                            <a:pt x="3250" y="243"/>
                          </a:lnTo>
                          <a:lnTo>
                            <a:pt x="3250" y="243"/>
                          </a:lnTo>
                          <a:lnTo>
                            <a:pt x="3250" y="239"/>
                          </a:lnTo>
                          <a:lnTo>
                            <a:pt x="3253" y="239"/>
                          </a:lnTo>
                          <a:lnTo>
                            <a:pt x="3253" y="239"/>
                          </a:lnTo>
                          <a:lnTo>
                            <a:pt x="3255" y="238"/>
                          </a:lnTo>
                          <a:lnTo>
                            <a:pt x="3255" y="234"/>
                          </a:lnTo>
                          <a:lnTo>
                            <a:pt x="3251" y="234"/>
                          </a:lnTo>
                          <a:lnTo>
                            <a:pt x="3251" y="232"/>
                          </a:lnTo>
                          <a:lnTo>
                            <a:pt x="3253" y="232"/>
                          </a:lnTo>
                          <a:close/>
                          <a:moveTo>
                            <a:pt x="1895" y="234"/>
                          </a:moveTo>
                          <a:lnTo>
                            <a:pt x="1897" y="234"/>
                          </a:lnTo>
                          <a:lnTo>
                            <a:pt x="1897" y="234"/>
                          </a:lnTo>
                          <a:lnTo>
                            <a:pt x="1899" y="232"/>
                          </a:lnTo>
                          <a:lnTo>
                            <a:pt x="1899" y="232"/>
                          </a:lnTo>
                          <a:lnTo>
                            <a:pt x="1899" y="231"/>
                          </a:lnTo>
                          <a:lnTo>
                            <a:pt x="1897" y="229"/>
                          </a:lnTo>
                          <a:lnTo>
                            <a:pt x="1895" y="227"/>
                          </a:lnTo>
                          <a:lnTo>
                            <a:pt x="1893" y="225"/>
                          </a:lnTo>
                          <a:lnTo>
                            <a:pt x="1893" y="227"/>
                          </a:lnTo>
                          <a:lnTo>
                            <a:pt x="1893" y="227"/>
                          </a:lnTo>
                          <a:lnTo>
                            <a:pt x="1893" y="229"/>
                          </a:lnTo>
                          <a:lnTo>
                            <a:pt x="1893" y="229"/>
                          </a:lnTo>
                          <a:lnTo>
                            <a:pt x="1893" y="232"/>
                          </a:lnTo>
                          <a:lnTo>
                            <a:pt x="1893" y="232"/>
                          </a:lnTo>
                          <a:lnTo>
                            <a:pt x="1893" y="234"/>
                          </a:lnTo>
                          <a:lnTo>
                            <a:pt x="1895" y="234"/>
                          </a:lnTo>
                          <a:close/>
                          <a:moveTo>
                            <a:pt x="2946" y="232"/>
                          </a:moveTo>
                          <a:lnTo>
                            <a:pt x="2946" y="234"/>
                          </a:lnTo>
                          <a:lnTo>
                            <a:pt x="2946" y="234"/>
                          </a:lnTo>
                          <a:lnTo>
                            <a:pt x="2946" y="238"/>
                          </a:lnTo>
                          <a:lnTo>
                            <a:pt x="2946" y="238"/>
                          </a:lnTo>
                          <a:lnTo>
                            <a:pt x="2948" y="238"/>
                          </a:lnTo>
                          <a:lnTo>
                            <a:pt x="2948" y="238"/>
                          </a:lnTo>
                          <a:lnTo>
                            <a:pt x="2953" y="238"/>
                          </a:lnTo>
                          <a:lnTo>
                            <a:pt x="2956" y="238"/>
                          </a:lnTo>
                          <a:lnTo>
                            <a:pt x="2958" y="236"/>
                          </a:lnTo>
                          <a:lnTo>
                            <a:pt x="2960" y="236"/>
                          </a:lnTo>
                          <a:lnTo>
                            <a:pt x="2960" y="234"/>
                          </a:lnTo>
                          <a:lnTo>
                            <a:pt x="2958" y="234"/>
                          </a:lnTo>
                          <a:lnTo>
                            <a:pt x="2951" y="234"/>
                          </a:lnTo>
                          <a:lnTo>
                            <a:pt x="2951" y="232"/>
                          </a:lnTo>
                          <a:lnTo>
                            <a:pt x="2946" y="232"/>
                          </a:lnTo>
                          <a:close/>
                          <a:moveTo>
                            <a:pt x="3569" y="252"/>
                          </a:moveTo>
                          <a:lnTo>
                            <a:pt x="3567" y="248"/>
                          </a:lnTo>
                          <a:lnTo>
                            <a:pt x="3567" y="246"/>
                          </a:lnTo>
                          <a:lnTo>
                            <a:pt x="3566" y="246"/>
                          </a:lnTo>
                          <a:lnTo>
                            <a:pt x="3562" y="245"/>
                          </a:lnTo>
                          <a:lnTo>
                            <a:pt x="3562" y="248"/>
                          </a:lnTo>
                          <a:lnTo>
                            <a:pt x="3564" y="252"/>
                          </a:lnTo>
                          <a:lnTo>
                            <a:pt x="3566" y="253"/>
                          </a:lnTo>
                          <a:lnTo>
                            <a:pt x="3567" y="255"/>
                          </a:lnTo>
                          <a:lnTo>
                            <a:pt x="3567" y="255"/>
                          </a:lnTo>
                          <a:lnTo>
                            <a:pt x="3569" y="255"/>
                          </a:lnTo>
                          <a:lnTo>
                            <a:pt x="3569" y="257"/>
                          </a:lnTo>
                          <a:lnTo>
                            <a:pt x="3576" y="257"/>
                          </a:lnTo>
                          <a:lnTo>
                            <a:pt x="3574" y="255"/>
                          </a:lnTo>
                          <a:lnTo>
                            <a:pt x="3571" y="253"/>
                          </a:lnTo>
                          <a:lnTo>
                            <a:pt x="3569" y="252"/>
                          </a:lnTo>
                          <a:close/>
                          <a:moveTo>
                            <a:pt x="3306" y="248"/>
                          </a:moveTo>
                          <a:lnTo>
                            <a:pt x="3306" y="250"/>
                          </a:lnTo>
                          <a:lnTo>
                            <a:pt x="3306" y="250"/>
                          </a:lnTo>
                          <a:lnTo>
                            <a:pt x="3304" y="250"/>
                          </a:lnTo>
                          <a:lnTo>
                            <a:pt x="3304" y="250"/>
                          </a:lnTo>
                          <a:lnTo>
                            <a:pt x="3304" y="253"/>
                          </a:lnTo>
                          <a:lnTo>
                            <a:pt x="3306" y="253"/>
                          </a:lnTo>
                          <a:lnTo>
                            <a:pt x="3306" y="248"/>
                          </a:lnTo>
                          <a:close/>
                          <a:moveTo>
                            <a:pt x="3199" y="269"/>
                          </a:moveTo>
                          <a:lnTo>
                            <a:pt x="3201" y="262"/>
                          </a:lnTo>
                          <a:lnTo>
                            <a:pt x="3204" y="260"/>
                          </a:lnTo>
                          <a:lnTo>
                            <a:pt x="3204" y="255"/>
                          </a:lnTo>
                          <a:lnTo>
                            <a:pt x="3203" y="257"/>
                          </a:lnTo>
                          <a:lnTo>
                            <a:pt x="3201" y="259"/>
                          </a:lnTo>
                          <a:lnTo>
                            <a:pt x="3199" y="262"/>
                          </a:lnTo>
                          <a:lnTo>
                            <a:pt x="3197" y="262"/>
                          </a:lnTo>
                          <a:lnTo>
                            <a:pt x="3197" y="267"/>
                          </a:lnTo>
                          <a:lnTo>
                            <a:pt x="3199" y="267"/>
                          </a:lnTo>
                          <a:lnTo>
                            <a:pt x="3199" y="269"/>
                          </a:lnTo>
                          <a:lnTo>
                            <a:pt x="3199" y="269"/>
                          </a:lnTo>
                          <a:close/>
                          <a:moveTo>
                            <a:pt x="3606" y="273"/>
                          </a:moveTo>
                          <a:lnTo>
                            <a:pt x="3608" y="273"/>
                          </a:lnTo>
                          <a:lnTo>
                            <a:pt x="3608" y="273"/>
                          </a:lnTo>
                          <a:lnTo>
                            <a:pt x="3608" y="273"/>
                          </a:lnTo>
                          <a:lnTo>
                            <a:pt x="3602" y="267"/>
                          </a:lnTo>
                          <a:lnTo>
                            <a:pt x="3602" y="266"/>
                          </a:lnTo>
                          <a:lnTo>
                            <a:pt x="3601" y="264"/>
                          </a:lnTo>
                          <a:lnTo>
                            <a:pt x="3601" y="262"/>
                          </a:lnTo>
                          <a:lnTo>
                            <a:pt x="3595" y="262"/>
                          </a:lnTo>
                          <a:lnTo>
                            <a:pt x="3595" y="260"/>
                          </a:lnTo>
                          <a:lnTo>
                            <a:pt x="3592" y="259"/>
                          </a:lnTo>
                          <a:lnTo>
                            <a:pt x="3590" y="260"/>
                          </a:lnTo>
                          <a:lnTo>
                            <a:pt x="3590" y="262"/>
                          </a:lnTo>
                          <a:lnTo>
                            <a:pt x="3590" y="264"/>
                          </a:lnTo>
                          <a:lnTo>
                            <a:pt x="3592" y="264"/>
                          </a:lnTo>
                          <a:lnTo>
                            <a:pt x="3594" y="266"/>
                          </a:lnTo>
                          <a:lnTo>
                            <a:pt x="3594" y="266"/>
                          </a:lnTo>
                          <a:lnTo>
                            <a:pt x="3595" y="267"/>
                          </a:lnTo>
                          <a:lnTo>
                            <a:pt x="3595" y="267"/>
                          </a:lnTo>
                          <a:lnTo>
                            <a:pt x="3597" y="267"/>
                          </a:lnTo>
                          <a:lnTo>
                            <a:pt x="3597" y="269"/>
                          </a:lnTo>
                          <a:lnTo>
                            <a:pt x="3601" y="269"/>
                          </a:lnTo>
                          <a:lnTo>
                            <a:pt x="3601" y="273"/>
                          </a:lnTo>
                          <a:lnTo>
                            <a:pt x="3606" y="274"/>
                          </a:lnTo>
                          <a:lnTo>
                            <a:pt x="3606" y="273"/>
                          </a:lnTo>
                          <a:close/>
                          <a:moveTo>
                            <a:pt x="2976" y="274"/>
                          </a:moveTo>
                          <a:lnTo>
                            <a:pt x="2976" y="273"/>
                          </a:lnTo>
                          <a:lnTo>
                            <a:pt x="2979" y="271"/>
                          </a:lnTo>
                          <a:lnTo>
                            <a:pt x="2981" y="269"/>
                          </a:lnTo>
                          <a:lnTo>
                            <a:pt x="2983" y="267"/>
                          </a:lnTo>
                          <a:lnTo>
                            <a:pt x="2981" y="264"/>
                          </a:lnTo>
                          <a:lnTo>
                            <a:pt x="2981" y="262"/>
                          </a:lnTo>
                          <a:lnTo>
                            <a:pt x="2979" y="262"/>
                          </a:lnTo>
                          <a:lnTo>
                            <a:pt x="2977" y="264"/>
                          </a:lnTo>
                          <a:lnTo>
                            <a:pt x="2976" y="264"/>
                          </a:lnTo>
                          <a:lnTo>
                            <a:pt x="2974" y="264"/>
                          </a:lnTo>
                          <a:lnTo>
                            <a:pt x="2974" y="262"/>
                          </a:lnTo>
                          <a:lnTo>
                            <a:pt x="2972" y="262"/>
                          </a:lnTo>
                          <a:lnTo>
                            <a:pt x="2972" y="260"/>
                          </a:lnTo>
                          <a:lnTo>
                            <a:pt x="2970" y="260"/>
                          </a:lnTo>
                          <a:lnTo>
                            <a:pt x="2970" y="262"/>
                          </a:lnTo>
                          <a:lnTo>
                            <a:pt x="2970" y="266"/>
                          </a:lnTo>
                          <a:lnTo>
                            <a:pt x="2970" y="267"/>
                          </a:lnTo>
                          <a:lnTo>
                            <a:pt x="2974" y="267"/>
                          </a:lnTo>
                          <a:lnTo>
                            <a:pt x="2976" y="269"/>
                          </a:lnTo>
                          <a:lnTo>
                            <a:pt x="2974" y="271"/>
                          </a:lnTo>
                          <a:lnTo>
                            <a:pt x="2974" y="273"/>
                          </a:lnTo>
                          <a:lnTo>
                            <a:pt x="2974" y="273"/>
                          </a:lnTo>
                          <a:lnTo>
                            <a:pt x="2976" y="273"/>
                          </a:lnTo>
                          <a:lnTo>
                            <a:pt x="2976" y="274"/>
                          </a:lnTo>
                          <a:lnTo>
                            <a:pt x="2976" y="274"/>
                          </a:lnTo>
                          <a:close/>
                          <a:moveTo>
                            <a:pt x="3126" y="264"/>
                          </a:moveTo>
                          <a:lnTo>
                            <a:pt x="3126" y="266"/>
                          </a:lnTo>
                          <a:lnTo>
                            <a:pt x="3126" y="266"/>
                          </a:lnTo>
                          <a:lnTo>
                            <a:pt x="3126" y="269"/>
                          </a:lnTo>
                          <a:lnTo>
                            <a:pt x="3140" y="269"/>
                          </a:lnTo>
                          <a:lnTo>
                            <a:pt x="3138" y="264"/>
                          </a:lnTo>
                          <a:lnTo>
                            <a:pt x="3133" y="264"/>
                          </a:lnTo>
                          <a:lnTo>
                            <a:pt x="3133" y="266"/>
                          </a:lnTo>
                          <a:lnTo>
                            <a:pt x="3131" y="266"/>
                          </a:lnTo>
                          <a:lnTo>
                            <a:pt x="3131" y="264"/>
                          </a:lnTo>
                          <a:lnTo>
                            <a:pt x="3126" y="264"/>
                          </a:lnTo>
                          <a:close/>
                          <a:moveTo>
                            <a:pt x="3578" y="267"/>
                          </a:moveTo>
                          <a:lnTo>
                            <a:pt x="3574" y="267"/>
                          </a:lnTo>
                          <a:lnTo>
                            <a:pt x="3573" y="271"/>
                          </a:lnTo>
                          <a:lnTo>
                            <a:pt x="3573" y="273"/>
                          </a:lnTo>
                          <a:lnTo>
                            <a:pt x="3574" y="273"/>
                          </a:lnTo>
                          <a:lnTo>
                            <a:pt x="3576" y="274"/>
                          </a:lnTo>
                          <a:lnTo>
                            <a:pt x="3576" y="276"/>
                          </a:lnTo>
                          <a:lnTo>
                            <a:pt x="3576" y="276"/>
                          </a:lnTo>
                          <a:lnTo>
                            <a:pt x="3578" y="278"/>
                          </a:lnTo>
                          <a:lnTo>
                            <a:pt x="3581" y="278"/>
                          </a:lnTo>
                          <a:lnTo>
                            <a:pt x="3581" y="274"/>
                          </a:lnTo>
                          <a:lnTo>
                            <a:pt x="3580" y="271"/>
                          </a:lnTo>
                          <a:lnTo>
                            <a:pt x="3578" y="267"/>
                          </a:lnTo>
                          <a:lnTo>
                            <a:pt x="3578" y="267"/>
                          </a:lnTo>
                          <a:close/>
                          <a:moveTo>
                            <a:pt x="2997" y="278"/>
                          </a:moveTo>
                          <a:lnTo>
                            <a:pt x="2997" y="274"/>
                          </a:lnTo>
                          <a:lnTo>
                            <a:pt x="2997" y="271"/>
                          </a:lnTo>
                          <a:lnTo>
                            <a:pt x="2997" y="269"/>
                          </a:lnTo>
                          <a:lnTo>
                            <a:pt x="2997" y="269"/>
                          </a:lnTo>
                          <a:lnTo>
                            <a:pt x="2997" y="267"/>
                          </a:lnTo>
                          <a:lnTo>
                            <a:pt x="2991" y="267"/>
                          </a:lnTo>
                          <a:lnTo>
                            <a:pt x="2988" y="278"/>
                          </a:lnTo>
                          <a:lnTo>
                            <a:pt x="2991" y="278"/>
                          </a:lnTo>
                          <a:lnTo>
                            <a:pt x="2991" y="280"/>
                          </a:lnTo>
                          <a:lnTo>
                            <a:pt x="2993" y="278"/>
                          </a:lnTo>
                          <a:lnTo>
                            <a:pt x="2995" y="278"/>
                          </a:lnTo>
                          <a:lnTo>
                            <a:pt x="2997" y="278"/>
                          </a:lnTo>
                          <a:close/>
                          <a:moveTo>
                            <a:pt x="3009" y="287"/>
                          </a:moveTo>
                          <a:lnTo>
                            <a:pt x="3009" y="285"/>
                          </a:lnTo>
                          <a:lnTo>
                            <a:pt x="3011" y="285"/>
                          </a:lnTo>
                          <a:lnTo>
                            <a:pt x="3011" y="285"/>
                          </a:lnTo>
                          <a:lnTo>
                            <a:pt x="3019" y="285"/>
                          </a:lnTo>
                          <a:lnTo>
                            <a:pt x="3019" y="283"/>
                          </a:lnTo>
                          <a:lnTo>
                            <a:pt x="3023" y="283"/>
                          </a:lnTo>
                          <a:lnTo>
                            <a:pt x="3026" y="283"/>
                          </a:lnTo>
                          <a:lnTo>
                            <a:pt x="3030" y="283"/>
                          </a:lnTo>
                          <a:lnTo>
                            <a:pt x="3030" y="281"/>
                          </a:lnTo>
                          <a:lnTo>
                            <a:pt x="3030" y="281"/>
                          </a:lnTo>
                          <a:lnTo>
                            <a:pt x="3030" y="280"/>
                          </a:lnTo>
                          <a:lnTo>
                            <a:pt x="3030" y="278"/>
                          </a:lnTo>
                          <a:lnTo>
                            <a:pt x="3030" y="278"/>
                          </a:lnTo>
                          <a:lnTo>
                            <a:pt x="3028" y="276"/>
                          </a:lnTo>
                          <a:lnTo>
                            <a:pt x="3018" y="274"/>
                          </a:lnTo>
                          <a:lnTo>
                            <a:pt x="3018" y="271"/>
                          </a:lnTo>
                          <a:lnTo>
                            <a:pt x="3014" y="271"/>
                          </a:lnTo>
                          <a:lnTo>
                            <a:pt x="3012" y="269"/>
                          </a:lnTo>
                          <a:lnTo>
                            <a:pt x="3011" y="271"/>
                          </a:lnTo>
                          <a:lnTo>
                            <a:pt x="3011" y="274"/>
                          </a:lnTo>
                          <a:lnTo>
                            <a:pt x="3016" y="274"/>
                          </a:lnTo>
                          <a:lnTo>
                            <a:pt x="3016" y="278"/>
                          </a:lnTo>
                          <a:lnTo>
                            <a:pt x="3014" y="278"/>
                          </a:lnTo>
                          <a:lnTo>
                            <a:pt x="3014" y="280"/>
                          </a:lnTo>
                          <a:lnTo>
                            <a:pt x="3005" y="278"/>
                          </a:lnTo>
                          <a:lnTo>
                            <a:pt x="3004" y="274"/>
                          </a:lnTo>
                          <a:lnTo>
                            <a:pt x="3002" y="274"/>
                          </a:lnTo>
                          <a:lnTo>
                            <a:pt x="3002" y="276"/>
                          </a:lnTo>
                          <a:lnTo>
                            <a:pt x="2998" y="276"/>
                          </a:lnTo>
                          <a:lnTo>
                            <a:pt x="2997" y="285"/>
                          </a:lnTo>
                          <a:lnTo>
                            <a:pt x="3004" y="285"/>
                          </a:lnTo>
                          <a:lnTo>
                            <a:pt x="3004" y="285"/>
                          </a:lnTo>
                          <a:lnTo>
                            <a:pt x="3009" y="287"/>
                          </a:lnTo>
                          <a:close/>
                          <a:moveTo>
                            <a:pt x="3159" y="273"/>
                          </a:moveTo>
                          <a:lnTo>
                            <a:pt x="3159" y="271"/>
                          </a:lnTo>
                          <a:lnTo>
                            <a:pt x="3157" y="271"/>
                          </a:lnTo>
                          <a:lnTo>
                            <a:pt x="3157" y="273"/>
                          </a:lnTo>
                          <a:lnTo>
                            <a:pt x="3159" y="273"/>
                          </a:lnTo>
                          <a:close/>
                          <a:moveTo>
                            <a:pt x="3066" y="285"/>
                          </a:moveTo>
                          <a:lnTo>
                            <a:pt x="3068" y="281"/>
                          </a:lnTo>
                          <a:lnTo>
                            <a:pt x="3073" y="281"/>
                          </a:lnTo>
                          <a:lnTo>
                            <a:pt x="3073" y="281"/>
                          </a:lnTo>
                          <a:lnTo>
                            <a:pt x="3082" y="280"/>
                          </a:lnTo>
                          <a:lnTo>
                            <a:pt x="3084" y="281"/>
                          </a:lnTo>
                          <a:lnTo>
                            <a:pt x="3084" y="281"/>
                          </a:lnTo>
                          <a:lnTo>
                            <a:pt x="3084" y="280"/>
                          </a:lnTo>
                          <a:lnTo>
                            <a:pt x="3086" y="278"/>
                          </a:lnTo>
                          <a:lnTo>
                            <a:pt x="3087" y="276"/>
                          </a:lnTo>
                          <a:lnTo>
                            <a:pt x="3086" y="276"/>
                          </a:lnTo>
                          <a:lnTo>
                            <a:pt x="3086" y="276"/>
                          </a:lnTo>
                          <a:lnTo>
                            <a:pt x="3084" y="274"/>
                          </a:lnTo>
                          <a:lnTo>
                            <a:pt x="3080" y="274"/>
                          </a:lnTo>
                          <a:lnTo>
                            <a:pt x="3079" y="276"/>
                          </a:lnTo>
                          <a:lnTo>
                            <a:pt x="3075" y="276"/>
                          </a:lnTo>
                          <a:lnTo>
                            <a:pt x="3072" y="276"/>
                          </a:lnTo>
                          <a:lnTo>
                            <a:pt x="3072" y="274"/>
                          </a:lnTo>
                          <a:lnTo>
                            <a:pt x="3063" y="273"/>
                          </a:lnTo>
                          <a:lnTo>
                            <a:pt x="3063" y="274"/>
                          </a:lnTo>
                          <a:lnTo>
                            <a:pt x="3058" y="274"/>
                          </a:lnTo>
                          <a:lnTo>
                            <a:pt x="3058" y="273"/>
                          </a:lnTo>
                          <a:lnTo>
                            <a:pt x="3045" y="273"/>
                          </a:lnTo>
                          <a:lnTo>
                            <a:pt x="3045" y="273"/>
                          </a:lnTo>
                          <a:lnTo>
                            <a:pt x="3039" y="274"/>
                          </a:lnTo>
                          <a:lnTo>
                            <a:pt x="3040" y="280"/>
                          </a:lnTo>
                          <a:lnTo>
                            <a:pt x="3052" y="281"/>
                          </a:lnTo>
                          <a:lnTo>
                            <a:pt x="3052" y="283"/>
                          </a:lnTo>
                          <a:lnTo>
                            <a:pt x="3063" y="281"/>
                          </a:lnTo>
                          <a:lnTo>
                            <a:pt x="3063" y="283"/>
                          </a:lnTo>
                          <a:lnTo>
                            <a:pt x="3063" y="283"/>
                          </a:lnTo>
                          <a:lnTo>
                            <a:pt x="3065" y="285"/>
                          </a:lnTo>
                          <a:lnTo>
                            <a:pt x="3066" y="285"/>
                          </a:lnTo>
                          <a:close/>
                          <a:moveTo>
                            <a:pt x="3107" y="276"/>
                          </a:moveTo>
                          <a:lnTo>
                            <a:pt x="3114" y="276"/>
                          </a:lnTo>
                          <a:lnTo>
                            <a:pt x="3114" y="274"/>
                          </a:lnTo>
                          <a:lnTo>
                            <a:pt x="3110" y="274"/>
                          </a:lnTo>
                          <a:lnTo>
                            <a:pt x="3110" y="274"/>
                          </a:lnTo>
                          <a:lnTo>
                            <a:pt x="3108" y="274"/>
                          </a:lnTo>
                          <a:lnTo>
                            <a:pt x="3107" y="274"/>
                          </a:lnTo>
                          <a:lnTo>
                            <a:pt x="3107" y="276"/>
                          </a:lnTo>
                          <a:close/>
                          <a:moveTo>
                            <a:pt x="3094" y="278"/>
                          </a:moveTo>
                          <a:lnTo>
                            <a:pt x="3094" y="276"/>
                          </a:lnTo>
                          <a:lnTo>
                            <a:pt x="3094" y="276"/>
                          </a:lnTo>
                          <a:lnTo>
                            <a:pt x="3094" y="276"/>
                          </a:lnTo>
                          <a:lnTo>
                            <a:pt x="3096" y="276"/>
                          </a:lnTo>
                          <a:lnTo>
                            <a:pt x="3093" y="276"/>
                          </a:lnTo>
                          <a:lnTo>
                            <a:pt x="3094" y="276"/>
                          </a:lnTo>
                          <a:lnTo>
                            <a:pt x="3094" y="278"/>
                          </a:lnTo>
                          <a:lnTo>
                            <a:pt x="3094" y="278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3" name="Freeform 1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237152" y="4636476"/>
                      <a:ext cx="5112458" cy="932812"/>
                    </a:xfrm>
                    <a:custGeom>
                      <a:avLst/>
                      <a:gdLst>
                        <a:gd name="T0" fmla="*/ 2547 w 3334"/>
                        <a:gd name="T1" fmla="*/ 19 h 623"/>
                        <a:gd name="T2" fmla="*/ 2524 w 3334"/>
                        <a:gd name="T3" fmla="*/ 23 h 623"/>
                        <a:gd name="T4" fmla="*/ 3053 w 3334"/>
                        <a:gd name="T5" fmla="*/ 7 h 623"/>
                        <a:gd name="T6" fmla="*/ 2472 w 3334"/>
                        <a:gd name="T7" fmla="*/ 33 h 623"/>
                        <a:gd name="T8" fmla="*/ 3062 w 3334"/>
                        <a:gd name="T9" fmla="*/ 37 h 623"/>
                        <a:gd name="T10" fmla="*/ 2938 w 3334"/>
                        <a:gd name="T11" fmla="*/ 318 h 623"/>
                        <a:gd name="T12" fmla="*/ 2894 w 3334"/>
                        <a:gd name="T13" fmla="*/ 250 h 623"/>
                        <a:gd name="T14" fmla="*/ 2852 w 3334"/>
                        <a:gd name="T15" fmla="*/ 192 h 623"/>
                        <a:gd name="T16" fmla="*/ 2833 w 3334"/>
                        <a:gd name="T17" fmla="*/ 119 h 623"/>
                        <a:gd name="T18" fmla="*/ 2786 w 3334"/>
                        <a:gd name="T19" fmla="*/ 47 h 623"/>
                        <a:gd name="T20" fmla="*/ 2774 w 3334"/>
                        <a:gd name="T21" fmla="*/ 143 h 623"/>
                        <a:gd name="T22" fmla="*/ 2700 w 3334"/>
                        <a:gd name="T23" fmla="*/ 122 h 623"/>
                        <a:gd name="T24" fmla="*/ 2706 w 3334"/>
                        <a:gd name="T25" fmla="*/ 66 h 623"/>
                        <a:gd name="T26" fmla="*/ 2646 w 3334"/>
                        <a:gd name="T27" fmla="*/ 52 h 623"/>
                        <a:gd name="T28" fmla="*/ 2627 w 3334"/>
                        <a:gd name="T29" fmla="*/ 73 h 623"/>
                        <a:gd name="T30" fmla="*/ 2606 w 3334"/>
                        <a:gd name="T31" fmla="*/ 100 h 623"/>
                        <a:gd name="T32" fmla="*/ 2582 w 3334"/>
                        <a:gd name="T33" fmla="*/ 103 h 623"/>
                        <a:gd name="T34" fmla="*/ 2547 w 3334"/>
                        <a:gd name="T35" fmla="*/ 117 h 623"/>
                        <a:gd name="T36" fmla="*/ 2528 w 3334"/>
                        <a:gd name="T37" fmla="*/ 152 h 623"/>
                        <a:gd name="T38" fmla="*/ 2493 w 3334"/>
                        <a:gd name="T39" fmla="*/ 189 h 623"/>
                        <a:gd name="T40" fmla="*/ 2407 w 3334"/>
                        <a:gd name="T41" fmla="*/ 234 h 623"/>
                        <a:gd name="T42" fmla="*/ 2383 w 3334"/>
                        <a:gd name="T43" fmla="*/ 262 h 623"/>
                        <a:gd name="T44" fmla="*/ 2381 w 3334"/>
                        <a:gd name="T45" fmla="*/ 318 h 623"/>
                        <a:gd name="T46" fmla="*/ 2397 w 3334"/>
                        <a:gd name="T47" fmla="*/ 365 h 623"/>
                        <a:gd name="T48" fmla="*/ 2412 w 3334"/>
                        <a:gd name="T49" fmla="*/ 435 h 623"/>
                        <a:gd name="T50" fmla="*/ 2423 w 3334"/>
                        <a:gd name="T51" fmla="*/ 480 h 623"/>
                        <a:gd name="T52" fmla="*/ 2472 w 3334"/>
                        <a:gd name="T53" fmla="*/ 464 h 623"/>
                        <a:gd name="T54" fmla="*/ 2522 w 3334"/>
                        <a:gd name="T55" fmla="*/ 461 h 623"/>
                        <a:gd name="T56" fmla="*/ 2594 w 3334"/>
                        <a:gd name="T57" fmla="*/ 424 h 623"/>
                        <a:gd name="T58" fmla="*/ 2662 w 3334"/>
                        <a:gd name="T59" fmla="*/ 426 h 623"/>
                        <a:gd name="T60" fmla="*/ 2692 w 3334"/>
                        <a:gd name="T61" fmla="*/ 473 h 623"/>
                        <a:gd name="T62" fmla="*/ 2709 w 3334"/>
                        <a:gd name="T63" fmla="*/ 487 h 623"/>
                        <a:gd name="T64" fmla="*/ 2748 w 3334"/>
                        <a:gd name="T65" fmla="*/ 506 h 623"/>
                        <a:gd name="T66" fmla="*/ 2786 w 3334"/>
                        <a:gd name="T67" fmla="*/ 553 h 623"/>
                        <a:gd name="T68" fmla="*/ 2824 w 3334"/>
                        <a:gd name="T69" fmla="*/ 541 h 623"/>
                        <a:gd name="T70" fmla="*/ 2857 w 3334"/>
                        <a:gd name="T71" fmla="*/ 555 h 623"/>
                        <a:gd name="T72" fmla="*/ 2896 w 3334"/>
                        <a:gd name="T73" fmla="*/ 517 h 623"/>
                        <a:gd name="T74" fmla="*/ 2920 w 3334"/>
                        <a:gd name="T75" fmla="*/ 445 h 623"/>
                        <a:gd name="T76" fmla="*/ 2941 w 3334"/>
                        <a:gd name="T77" fmla="*/ 379 h 623"/>
                        <a:gd name="T78" fmla="*/ 2725 w 3334"/>
                        <a:gd name="T79" fmla="*/ 416 h 623"/>
                        <a:gd name="T80" fmla="*/ 2618 w 3334"/>
                        <a:gd name="T81" fmla="*/ 58 h 623"/>
                        <a:gd name="T82" fmla="*/ 1459 w 3334"/>
                        <a:gd name="T83" fmla="*/ 66 h 623"/>
                        <a:gd name="T84" fmla="*/ 1440 w 3334"/>
                        <a:gd name="T85" fmla="*/ 108 h 623"/>
                        <a:gd name="T86" fmla="*/ 1386 w 3334"/>
                        <a:gd name="T87" fmla="*/ 148 h 623"/>
                        <a:gd name="T88" fmla="*/ 1372 w 3334"/>
                        <a:gd name="T89" fmla="*/ 234 h 623"/>
                        <a:gd name="T90" fmla="*/ 1390 w 3334"/>
                        <a:gd name="T91" fmla="*/ 293 h 623"/>
                        <a:gd name="T92" fmla="*/ 1438 w 3334"/>
                        <a:gd name="T93" fmla="*/ 255 h 623"/>
                        <a:gd name="T94" fmla="*/ 1465 w 3334"/>
                        <a:gd name="T95" fmla="*/ 171 h 623"/>
                        <a:gd name="T96" fmla="*/ 1479 w 3334"/>
                        <a:gd name="T97" fmla="*/ 108 h 623"/>
                        <a:gd name="T98" fmla="*/ 3166 w 3334"/>
                        <a:gd name="T99" fmla="*/ 145 h 623"/>
                        <a:gd name="T100" fmla="*/ 3318 w 3334"/>
                        <a:gd name="T101" fmla="*/ 150 h 623"/>
                        <a:gd name="T102" fmla="*/ 3301 w 3334"/>
                        <a:gd name="T103" fmla="*/ 180 h 623"/>
                        <a:gd name="T104" fmla="*/ 3145 w 3334"/>
                        <a:gd name="T105" fmla="*/ 255 h 623"/>
                        <a:gd name="T106" fmla="*/ 3109 w 3334"/>
                        <a:gd name="T107" fmla="*/ 218 h 623"/>
                        <a:gd name="T108" fmla="*/ 3149 w 3334"/>
                        <a:gd name="T109" fmla="*/ 230 h 623"/>
                        <a:gd name="T110" fmla="*/ 18 w 3334"/>
                        <a:gd name="T111" fmla="*/ 431 h 623"/>
                        <a:gd name="T112" fmla="*/ 3276 w 3334"/>
                        <a:gd name="T113" fmla="*/ 538 h 623"/>
                        <a:gd name="T114" fmla="*/ 3247 w 3334"/>
                        <a:gd name="T115" fmla="*/ 496 h 623"/>
                        <a:gd name="T116" fmla="*/ 3241 w 3334"/>
                        <a:gd name="T117" fmla="*/ 510 h 623"/>
                        <a:gd name="T118" fmla="*/ 3241 w 3334"/>
                        <a:gd name="T119" fmla="*/ 573 h 623"/>
                        <a:gd name="T120" fmla="*/ 3275 w 3334"/>
                        <a:gd name="T121" fmla="*/ 618 h 623"/>
                        <a:gd name="T122" fmla="*/ 3311 w 3334"/>
                        <a:gd name="T123" fmla="*/ 555 h 6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3334" h="623">
                          <a:moveTo>
                            <a:pt x="2529" y="0"/>
                          </a:moveTo>
                          <a:lnTo>
                            <a:pt x="2528" y="4"/>
                          </a:lnTo>
                          <a:lnTo>
                            <a:pt x="2529" y="2"/>
                          </a:lnTo>
                          <a:lnTo>
                            <a:pt x="2529" y="2"/>
                          </a:lnTo>
                          <a:lnTo>
                            <a:pt x="2531" y="2"/>
                          </a:lnTo>
                          <a:lnTo>
                            <a:pt x="2531" y="2"/>
                          </a:lnTo>
                          <a:lnTo>
                            <a:pt x="2531" y="2"/>
                          </a:lnTo>
                          <a:lnTo>
                            <a:pt x="2531" y="0"/>
                          </a:lnTo>
                          <a:lnTo>
                            <a:pt x="2531" y="0"/>
                          </a:lnTo>
                          <a:lnTo>
                            <a:pt x="2531" y="0"/>
                          </a:lnTo>
                          <a:lnTo>
                            <a:pt x="2529" y="0"/>
                          </a:lnTo>
                          <a:close/>
                          <a:moveTo>
                            <a:pt x="2508" y="42"/>
                          </a:moveTo>
                          <a:lnTo>
                            <a:pt x="2512" y="42"/>
                          </a:lnTo>
                          <a:lnTo>
                            <a:pt x="2514" y="42"/>
                          </a:lnTo>
                          <a:lnTo>
                            <a:pt x="2515" y="40"/>
                          </a:lnTo>
                          <a:lnTo>
                            <a:pt x="2519" y="40"/>
                          </a:lnTo>
                          <a:lnTo>
                            <a:pt x="2519" y="37"/>
                          </a:lnTo>
                          <a:lnTo>
                            <a:pt x="2519" y="37"/>
                          </a:lnTo>
                          <a:lnTo>
                            <a:pt x="2521" y="35"/>
                          </a:lnTo>
                          <a:lnTo>
                            <a:pt x="2521" y="35"/>
                          </a:lnTo>
                          <a:lnTo>
                            <a:pt x="2521" y="35"/>
                          </a:lnTo>
                          <a:lnTo>
                            <a:pt x="2522" y="35"/>
                          </a:lnTo>
                          <a:lnTo>
                            <a:pt x="2524" y="31"/>
                          </a:lnTo>
                          <a:lnTo>
                            <a:pt x="2531" y="31"/>
                          </a:lnTo>
                          <a:lnTo>
                            <a:pt x="2531" y="30"/>
                          </a:lnTo>
                          <a:lnTo>
                            <a:pt x="2538" y="30"/>
                          </a:lnTo>
                          <a:lnTo>
                            <a:pt x="2540" y="26"/>
                          </a:lnTo>
                          <a:lnTo>
                            <a:pt x="2542" y="26"/>
                          </a:lnTo>
                          <a:lnTo>
                            <a:pt x="2543" y="24"/>
                          </a:lnTo>
                          <a:lnTo>
                            <a:pt x="2543" y="23"/>
                          </a:lnTo>
                          <a:lnTo>
                            <a:pt x="2545" y="21"/>
                          </a:lnTo>
                          <a:lnTo>
                            <a:pt x="2547" y="19"/>
                          </a:lnTo>
                          <a:lnTo>
                            <a:pt x="2549" y="19"/>
                          </a:lnTo>
                          <a:lnTo>
                            <a:pt x="2549" y="19"/>
                          </a:lnTo>
                          <a:lnTo>
                            <a:pt x="2549" y="17"/>
                          </a:lnTo>
                          <a:lnTo>
                            <a:pt x="2550" y="16"/>
                          </a:lnTo>
                          <a:lnTo>
                            <a:pt x="2554" y="16"/>
                          </a:lnTo>
                          <a:lnTo>
                            <a:pt x="2556" y="14"/>
                          </a:lnTo>
                          <a:lnTo>
                            <a:pt x="2557" y="14"/>
                          </a:lnTo>
                          <a:lnTo>
                            <a:pt x="2557" y="11"/>
                          </a:lnTo>
                          <a:lnTo>
                            <a:pt x="2561" y="11"/>
                          </a:lnTo>
                          <a:lnTo>
                            <a:pt x="2561" y="9"/>
                          </a:lnTo>
                          <a:lnTo>
                            <a:pt x="2566" y="9"/>
                          </a:lnTo>
                          <a:lnTo>
                            <a:pt x="2566" y="7"/>
                          </a:lnTo>
                          <a:lnTo>
                            <a:pt x="2568" y="5"/>
                          </a:lnTo>
                          <a:lnTo>
                            <a:pt x="2569" y="4"/>
                          </a:lnTo>
                          <a:lnTo>
                            <a:pt x="2573" y="4"/>
                          </a:lnTo>
                          <a:lnTo>
                            <a:pt x="2573" y="0"/>
                          </a:lnTo>
                          <a:lnTo>
                            <a:pt x="2564" y="0"/>
                          </a:lnTo>
                          <a:lnTo>
                            <a:pt x="2564" y="2"/>
                          </a:lnTo>
                          <a:lnTo>
                            <a:pt x="2557" y="2"/>
                          </a:lnTo>
                          <a:lnTo>
                            <a:pt x="2554" y="5"/>
                          </a:lnTo>
                          <a:lnTo>
                            <a:pt x="2549" y="4"/>
                          </a:lnTo>
                          <a:lnTo>
                            <a:pt x="2549" y="5"/>
                          </a:lnTo>
                          <a:lnTo>
                            <a:pt x="2540" y="5"/>
                          </a:lnTo>
                          <a:lnTo>
                            <a:pt x="2538" y="12"/>
                          </a:lnTo>
                          <a:lnTo>
                            <a:pt x="2533" y="14"/>
                          </a:lnTo>
                          <a:lnTo>
                            <a:pt x="2531" y="17"/>
                          </a:lnTo>
                          <a:lnTo>
                            <a:pt x="2529" y="19"/>
                          </a:lnTo>
                          <a:lnTo>
                            <a:pt x="2528" y="21"/>
                          </a:lnTo>
                          <a:lnTo>
                            <a:pt x="2526" y="21"/>
                          </a:lnTo>
                          <a:lnTo>
                            <a:pt x="2526" y="23"/>
                          </a:lnTo>
                          <a:lnTo>
                            <a:pt x="2524" y="23"/>
                          </a:lnTo>
                          <a:lnTo>
                            <a:pt x="2524" y="23"/>
                          </a:lnTo>
                          <a:lnTo>
                            <a:pt x="2522" y="23"/>
                          </a:lnTo>
                          <a:lnTo>
                            <a:pt x="2522" y="23"/>
                          </a:lnTo>
                          <a:lnTo>
                            <a:pt x="2521" y="24"/>
                          </a:lnTo>
                          <a:lnTo>
                            <a:pt x="2519" y="24"/>
                          </a:lnTo>
                          <a:lnTo>
                            <a:pt x="2521" y="30"/>
                          </a:lnTo>
                          <a:lnTo>
                            <a:pt x="2521" y="31"/>
                          </a:lnTo>
                          <a:lnTo>
                            <a:pt x="2519" y="33"/>
                          </a:lnTo>
                          <a:lnTo>
                            <a:pt x="2517" y="33"/>
                          </a:lnTo>
                          <a:lnTo>
                            <a:pt x="2515" y="37"/>
                          </a:lnTo>
                          <a:lnTo>
                            <a:pt x="2514" y="35"/>
                          </a:lnTo>
                          <a:lnTo>
                            <a:pt x="2510" y="35"/>
                          </a:lnTo>
                          <a:lnTo>
                            <a:pt x="2508" y="35"/>
                          </a:lnTo>
                          <a:lnTo>
                            <a:pt x="2508" y="37"/>
                          </a:lnTo>
                          <a:lnTo>
                            <a:pt x="2507" y="37"/>
                          </a:lnTo>
                          <a:lnTo>
                            <a:pt x="2507" y="38"/>
                          </a:lnTo>
                          <a:lnTo>
                            <a:pt x="2507" y="38"/>
                          </a:lnTo>
                          <a:lnTo>
                            <a:pt x="2507" y="40"/>
                          </a:lnTo>
                          <a:lnTo>
                            <a:pt x="2507" y="40"/>
                          </a:lnTo>
                          <a:lnTo>
                            <a:pt x="2508" y="42"/>
                          </a:lnTo>
                          <a:lnTo>
                            <a:pt x="2508" y="42"/>
                          </a:lnTo>
                          <a:close/>
                          <a:moveTo>
                            <a:pt x="3060" y="17"/>
                          </a:moveTo>
                          <a:lnTo>
                            <a:pt x="3058" y="17"/>
                          </a:lnTo>
                          <a:lnTo>
                            <a:pt x="3058" y="12"/>
                          </a:lnTo>
                          <a:lnTo>
                            <a:pt x="3058" y="12"/>
                          </a:lnTo>
                          <a:lnTo>
                            <a:pt x="3056" y="11"/>
                          </a:lnTo>
                          <a:lnTo>
                            <a:pt x="3056" y="11"/>
                          </a:lnTo>
                          <a:lnTo>
                            <a:pt x="3055" y="9"/>
                          </a:lnTo>
                          <a:lnTo>
                            <a:pt x="3055" y="5"/>
                          </a:lnTo>
                          <a:lnTo>
                            <a:pt x="3053" y="4"/>
                          </a:lnTo>
                          <a:lnTo>
                            <a:pt x="3049" y="2"/>
                          </a:lnTo>
                          <a:lnTo>
                            <a:pt x="3049" y="5"/>
                          </a:lnTo>
                          <a:lnTo>
                            <a:pt x="3053" y="7"/>
                          </a:lnTo>
                          <a:lnTo>
                            <a:pt x="3053" y="12"/>
                          </a:lnTo>
                          <a:lnTo>
                            <a:pt x="3053" y="12"/>
                          </a:lnTo>
                          <a:lnTo>
                            <a:pt x="3053" y="14"/>
                          </a:lnTo>
                          <a:lnTo>
                            <a:pt x="3055" y="14"/>
                          </a:lnTo>
                          <a:lnTo>
                            <a:pt x="3056" y="17"/>
                          </a:lnTo>
                          <a:lnTo>
                            <a:pt x="3060" y="17"/>
                          </a:lnTo>
                          <a:lnTo>
                            <a:pt x="3060" y="17"/>
                          </a:lnTo>
                          <a:close/>
                          <a:moveTo>
                            <a:pt x="2905" y="19"/>
                          </a:moveTo>
                          <a:lnTo>
                            <a:pt x="2910" y="21"/>
                          </a:lnTo>
                          <a:lnTo>
                            <a:pt x="2910" y="17"/>
                          </a:lnTo>
                          <a:lnTo>
                            <a:pt x="2906" y="16"/>
                          </a:lnTo>
                          <a:lnTo>
                            <a:pt x="2905" y="19"/>
                          </a:lnTo>
                          <a:close/>
                          <a:moveTo>
                            <a:pt x="3049" y="21"/>
                          </a:moveTo>
                          <a:lnTo>
                            <a:pt x="3046" y="21"/>
                          </a:lnTo>
                          <a:lnTo>
                            <a:pt x="3046" y="17"/>
                          </a:lnTo>
                          <a:lnTo>
                            <a:pt x="3039" y="17"/>
                          </a:lnTo>
                          <a:lnTo>
                            <a:pt x="3039" y="17"/>
                          </a:lnTo>
                          <a:lnTo>
                            <a:pt x="3037" y="16"/>
                          </a:lnTo>
                          <a:lnTo>
                            <a:pt x="3034" y="16"/>
                          </a:lnTo>
                          <a:lnTo>
                            <a:pt x="3034" y="17"/>
                          </a:lnTo>
                          <a:lnTo>
                            <a:pt x="3034" y="17"/>
                          </a:lnTo>
                          <a:lnTo>
                            <a:pt x="3036" y="19"/>
                          </a:lnTo>
                          <a:lnTo>
                            <a:pt x="3036" y="23"/>
                          </a:lnTo>
                          <a:lnTo>
                            <a:pt x="3037" y="24"/>
                          </a:lnTo>
                          <a:lnTo>
                            <a:pt x="3043" y="24"/>
                          </a:lnTo>
                          <a:lnTo>
                            <a:pt x="3044" y="24"/>
                          </a:lnTo>
                          <a:lnTo>
                            <a:pt x="3048" y="24"/>
                          </a:lnTo>
                          <a:lnTo>
                            <a:pt x="3053" y="24"/>
                          </a:lnTo>
                          <a:lnTo>
                            <a:pt x="3053" y="23"/>
                          </a:lnTo>
                          <a:lnTo>
                            <a:pt x="3049" y="21"/>
                          </a:lnTo>
                          <a:lnTo>
                            <a:pt x="3049" y="21"/>
                          </a:lnTo>
                          <a:close/>
                          <a:moveTo>
                            <a:pt x="2472" y="33"/>
                          </a:moveTo>
                          <a:lnTo>
                            <a:pt x="2482" y="33"/>
                          </a:lnTo>
                          <a:lnTo>
                            <a:pt x="2482" y="31"/>
                          </a:lnTo>
                          <a:lnTo>
                            <a:pt x="2484" y="30"/>
                          </a:lnTo>
                          <a:lnTo>
                            <a:pt x="2484" y="28"/>
                          </a:lnTo>
                          <a:lnTo>
                            <a:pt x="2480" y="26"/>
                          </a:lnTo>
                          <a:lnTo>
                            <a:pt x="2480" y="24"/>
                          </a:lnTo>
                          <a:lnTo>
                            <a:pt x="2473" y="24"/>
                          </a:lnTo>
                          <a:lnTo>
                            <a:pt x="2473" y="23"/>
                          </a:lnTo>
                          <a:lnTo>
                            <a:pt x="2470" y="21"/>
                          </a:lnTo>
                          <a:lnTo>
                            <a:pt x="2465" y="19"/>
                          </a:lnTo>
                          <a:lnTo>
                            <a:pt x="2460" y="21"/>
                          </a:lnTo>
                          <a:lnTo>
                            <a:pt x="2458" y="24"/>
                          </a:lnTo>
                          <a:lnTo>
                            <a:pt x="2465" y="28"/>
                          </a:lnTo>
                          <a:lnTo>
                            <a:pt x="2470" y="30"/>
                          </a:lnTo>
                          <a:lnTo>
                            <a:pt x="2472" y="33"/>
                          </a:lnTo>
                          <a:close/>
                          <a:moveTo>
                            <a:pt x="2913" y="30"/>
                          </a:moveTo>
                          <a:lnTo>
                            <a:pt x="2915" y="26"/>
                          </a:lnTo>
                          <a:lnTo>
                            <a:pt x="2915" y="26"/>
                          </a:lnTo>
                          <a:lnTo>
                            <a:pt x="2913" y="26"/>
                          </a:lnTo>
                          <a:lnTo>
                            <a:pt x="2913" y="26"/>
                          </a:lnTo>
                          <a:lnTo>
                            <a:pt x="2912" y="26"/>
                          </a:lnTo>
                          <a:lnTo>
                            <a:pt x="2912" y="26"/>
                          </a:lnTo>
                          <a:lnTo>
                            <a:pt x="2912" y="28"/>
                          </a:lnTo>
                          <a:lnTo>
                            <a:pt x="2912" y="28"/>
                          </a:lnTo>
                          <a:lnTo>
                            <a:pt x="2912" y="30"/>
                          </a:lnTo>
                          <a:lnTo>
                            <a:pt x="2913" y="30"/>
                          </a:lnTo>
                          <a:close/>
                          <a:moveTo>
                            <a:pt x="3062" y="33"/>
                          </a:moveTo>
                          <a:lnTo>
                            <a:pt x="3062" y="35"/>
                          </a:lnTo>
                          <a:lnTo>
                            <a:pt x="3060" y="35"/>
                          </a:lnTo>
                          <a:lnTo>
                            <a:pt x="3060" y="35"/>
                          </a:lnTo>
                          <a:lnTo>
                            <a:pt x="3060" y="37"/>
                          </a:lnTo>
                          <a:lnTo>
                            <a:pt x="3062" y="37"/>
                          </a:lnTo>
                          <a:lnTo>
                            <a:pt x="3062" y="38"/>
                          </a:lnTo>
                          <a:lnTo>
                            <a:pt x="3063" y="40"/>
                          </a:lnTo>
                          <a:lnTo>
                            <a:pt x="3067" y="42"/>
                          </a:lnTo>
                          <a:lnTo>
                            <a:pt x="3070" y="44"/>
                          </a:lnTo>
                          <a:lnTo>
                            <a:pt x="3074" y="45"/>
                          </a:lnTo>
                          <a:lnTo>
                            <a:pt x="3072" y="42"/>
                          </a:lnTo>
                          <a:lnTo>
                            <a:pt x="3070" y="40"/>
                          </a:lnTo>
                          <a:lnTo>
                            <a:pt x="3070" y="40"/>
                          </a:lnTo>
                          <a:lnTo>
                            <a:pt x="3069" y="37"/>
                          </a:lnTo>
                          <a:lnTo>
                            <a:pt x="3067" y="37"/>
                          </a:lnTo>
                          <a:lnTo>
                            <a:pt x="3063" y="35"/>
                          </a:lnTo>
                          <a:lnTo>
                            <a:pt x="3062" y="33"/>
                          </a:lnTo>
                          <a:close/>
                          <a:moveTo>
                            <a:pt x="2945" y="356"/>
                          </a:moveTo>
                          <a:lnTo>
                            <a:pt x="2941" y="353"/>
                          </a:lnTo>
                          <a:lnTo>
                            <a:pt x="2941" y="349"/>
                          </a:lnTo>
                          <a:lnTo>
                            <a:pt x="2940" y="349"/>
                          </a:lnTo>
                          <a:lnTo>
                            <a:pt x="2940" y="347"/>
                          </a:lnTo>
                          <a:lnTo>
                            <a:pt x="2938" y="347"/>
                          </a:lnTo>
                          <a:lnTo>
                            <a:pt x="2938" y="339"/>
                          </a:lnTo>
                          <a:lnTo>
                            <a:pt x="2938" y="339"/>
                          </a:lnTo>
                          <a:lnTo>
                            <a:pt x="2938" y="333"/>
                          </a:lnTo>
                          <a:lnTo>
                            <a:pt x="2938" y="333"/>
                          </a:lnTo>
                          <a:lnTo>
                            <a:pt x="2938" y="328"/>
                          </a:lnTo>
                          <a:lnTo>
                            <a:pt x="2938" y="328"/>
                          </a:lnTo>
                          <a:lnTo>
                            <a:pt x="2936" y="328"/>
                          </a:lnTo>
                          <a:lnTo>
                            <a:pt x="2936" y="326"/>
                          </a:lnTo>
                          <a:lnTo>
                            <a:pt x="2938" y="326"/>
                          </a:lnTo>
                          <a:lnTo>
                            <a:pt x="2938" y="321"/>
                          </a:lnTo>
                          <a:lnTo>
                            <a:pt x="2940" y="321"/>
                          </a:lnTo>
                          <a:lnTo>
                            <a:pt x="2940" y="319"/>
                          </a:lnTo>
                          <a:lnTo>
                            <a:pt x="2940" y="319"/>
                          </a:lnTo>
                          <a:lnTo>
                            <a:pt x="2938" y="318"/>
                          </a:lnTo>
                          <a:lnTo>
                            <a:pt x="2938" y="313"/>
                          </a:lnTo>
                          <a:lnTo>
                            <a:pt x="2936" y="311"/>
                          </a:lnTo>
                          <a:lnTo>
                            <a:pt x="2936" y="306"/>
                          </a:lnTo>
                          <a:lnTo>
                            <a:pt x="2933" y="304"/>
                          </a:lnTo>
                          <a:lnTo>
                            <a:pt x="2933" y="302"/>
                          </a:lnTo>
                          <a:lnTo>
                            <a:pt x="2931" y="302"/>
                          </a:lnTo>
                          <a:lnTo>
                            <a:pt x="2931" y="299"/>
                          </a:lnTo>
                          <a:lnTo>
                            <a:pt x="2929" y="299"/>
                          </a:lnTo>
                          <a:lnTo>
                            <a:pt x="2927" y="297"/>
                          </a:lnTo>
                          <a:lnTo>
                            <a:pt x="2927" y="295"/>
                          </a:lnTo>
                          <a:lnTo>
                            <a:pt x="2924" y="293"/>
                          </a:lnTo>
                          <a:lnTo>
                            <a:pt x="2924" y="288"/>
                          </a:lnTo>
                          <a:lnTo>
                            <a:pt x="2919" y="283"/>
                          </a:lnTo>
                          <a:lnTo>
                            <a:pt x="2915" y="279"/>
                          </a:lnTo>
                          <a:lnTo>
                            <a:pt x="2915" y="278"/>
                          </a:lnTo>
                          <a:lnTo>
                            <a:pt x="2912" y="278"/>
                          </a:lnTo>
                          <a:lnTo>
                            <a:pt x="2912" y="276"/>
                          </a:lnTo>
                          <a:lnTo>
                            <a:pt x="2912" y="276"/>
                          </a:lnTo>
                          <a:lnTo>
                            <a:pt x="2910" y="274"/>
                          </a:lnTo>
                          <a:lnTo>
                            <a:pt x="2910" y="272"/>
                          </a:lnTo>
                          <a:lnTo>
                            <a:pt x="2908" y="272"/>
                          </a:lnTo>
                          <a:lnTo>
                            <a:pt x="2908" y="258"/>
                          </a:lnTo>
                          <a:lnTo>
                            <a:pt x="2908" y="258"/>
                          </a:lnTo>
                          <a:lnTo>
                            <a:pt x="2908" y="255"/>
                          </a:lnTo>
                          <a:lnTo>
                            <a:pt x="2905" y="255"/>
                          </a:lnTo>
                          <a:lnTo>
                            <a:pt x="2903" y="253"/>
                          </a:lnTo>
                          <a:lnTo>
                            <a:pt x="2901" y="251"/>
                          </a:lnTo>
                          <a:lnTo>
                            <a:pt x="2901" y="250"/>
                          </a:lnTo>
                          <a:lnTo>
                            <a:pt x="2899" y="250"/>
                          </a:lnTo>
                          <a:lnTo>
                            <a:pt x="2899" y="251"/>
                          </a:lnTo>
                          <a:lnTo>
                            <a:pt x="2896" y="251"/>
                          </a:lnTo>
                          <a:lnTo>
                            <a:pt x="2894" y="250"/>
                          </a:lnTo>
                          <a:lnTo>
                            <a:pt x="2892" y="250"/>
                          </a:lnTo>
                          <a:lnTo>
                            <a:pt x="2892" y="246"/>
                          </a:lnTo>
                          <a:lnTo>
                            <a:pt x="2891" y="244"/>
                          </a:lnTo>
                          <a:lnTo>
                            <a:pt x="2891" y="241"/>
                          </a:lnTo>
                          <a:lnTo>
                            <a:pt x="2892" y="241"/>
                          </a:lnTo>
                          <a:lnTo>
                            <a:pt x="2894" y="234"/>
                          </a:lnTo>
                          <a:lnTo>
                            <a:pt x="2891" y="234"/>
                          </a:lnTo>
                          <a:lnTo>
                            <a:pt x="2891" y="229"/>
                          </a:lnTo>
                          <a:lnTo>
                            <a:pt x="2891" y="229"/>
                          </a:lnTo>
                          <a:lnTo>
                            <a:pt x="2891" y="227"/>
                          </a:lnTo>
                          <a:lnTo>
                            <a:pt x="2889" y="227"/>
                          </a:lnTo>
                          <a:lnTo>
                            <a:pt x="2887" y="223"/>
                          </a:lnTo>
                          <a:lnTo>
                            <a:pt x="2884" y="223"/>
                          </a:lnTo>
                          <a:lnTo>
                            <a:pt x="2884" y="222"/>
                          </a:lnTo>
                          <a:lnTo>
                            <a:pt x="2882" y="222"/>
                          </a:lnTo>
                          <a:lnTo>
                            <a:pt x="2882" y="218"/>
                          </a:lnTo>
                          <a:lnTo>
                            <a:pt x="2882" y="216"/>
                          </a:lnTo>
                          <a:lnTo>
                            <a:pt x="2884" y="215"/>
                          </a:lnTo>
                          <a:lnTo>
                            <a:pt x="2884" y="211"/>
                          </a:lnTo>
                          <a:lnTo>
                            <a:pt x="2882" y="211"/>
                          </a:lnTo>
                          <a:lnTo>
                            <a:pt x="2882" y="210"/>
                          </a:lnTo>
                          <a:lnTo>
                            <a:pt x="2882" y="208"/>
                          </a:lnTo>
                          <a:lnTo>
                            <a:pt x="2875" y="208"/>
                          </a:lnTo>
                          <a:lnTo>
                            <a:pt x="2875" y="201"/>
                          </a:lnTo>
                          <a:lnTo>
                            <a:pt x="2870" y="201"/>
                          </a:lnTo>
                          <a:lnTo>
                            <a:pt x="2870" y="197"/>
                          </a:lnTo>
                          <a:lnTo>
                            <a:pt x="2866" y="197"/>
                          </a:lnTo>
                          <a:lnTo>
                            <a:pt x="2866" y="201"/>
                          </a:lnTo>
                          <a:lnTo>
                            <a:pt x="2864" y="199"/>
                          </a:lnTo>
                          <a:lnTo>
                            <a:pt x="2861" y="197"/>
                          </a:lnTo>
                          <a:lnTo>
                            <a:pt x="2861" y="194"/>
                          </a:lnTo>
                          <a:lnTo>
                            <a:pt x="2852" y="192"/>
                          </a:lnTo>
                          <a:lnTo>
                            <a:pt x="2852" y="192"/>
                          </a:lnTo>
                          <a:lnTo>
                            <a:pt x="2851" y="190"/>
                          </a:lnTo>
                          <a:lnTo>
                            <a:pt x="2849" y="190"/>
                          </a:lnTo>
                          <a:lnTo>
                            <a:pt x="2847" y="189"/>
                          </a:lnTo>
                          <a:lnTo>
                            <a:pt x="2847" y="187"/>
                          </a:lnTo>
                          <a:lnTo>
                            <a:pt x="2845" y="183"/>
                          </a:lnTo>
                          <a:lnTo>
                            <a:pt x="2845" y="180"/>
                          </a:lnTo>
                          <a:lnTo>
                            <a:pt x="2847" y="180"/>
                          </a:lnTo>
                          <a:lnTo>
                            <a:pt x="2847" y="176"/>
                          </a:lnTo>
                          <a:lnTo>
                            <a:pt x="2845" y="176"/>
                          </a:lnTo>
                          <a:lnTo>
                            <a:pt x="2845" y="175"/>
                          </a:lnTo>
                          <a:lnTo>
                            <a:pt x="2845" y="175"/>
                          </a:lnTo>
                          <a:lnTo>
                            <a:pt x="2845" y="159"/>
                          </a:lnTo>
                          <a:lnTo>
                            <a:pt x="2844" y="159"/>
                          </a:lnTo>
                          <a:lnTo>
                            <a:pt x="2842" y="154"/>
                          </a:lnTo>
                          <a:lnTo>
                            <a:pt x="2842" y="154"/>
                          </a:lnTo>
                          <a:lnTo>
                            <a:pt x="2842" y="148"/>
                          </a:lnTo>
                          <a:lnTo>
                            <a:pt x="2838" y="147"/>
                          </a:lnTo>
                          <a:lnTo>
                            <a:pt x="2837" y="143"/>
                          </a:lnTo>
                          <a:lnTo>
                            <a:pt x="2835" y="141"/>
                          </a:lnTo>
                          <a:lnTo>
                            <a:pt x="2833" y="138"/>
                          </a:lnTo>
                          <a:lnTo>
                            <a:pt x="2833" y="138"/>
                          </a:lnTo>
                          <a:lnTo>
                            <a:pt x="2833" y="136"/>
                          </a:lnTo>
                          <a:lnTo>
                            <a:pt x="2833" y="134"/>
                          </a:lnTo>
                          <a:lnTo>
                            <a:pt x="2833" y="133"/>
                          </a:lnTo>
                          <a:lnTo>
                            <a:pt x="2833" y="133"/>
                          </a:lnTo>
                          <a:lnTo>
                            <a:pt x="2833" y="127"/>
                          </a:lnTo>
                          <a:lnTo>
                            <a:pt x="2833" y="127"/>
                          </a:lnTo>
                          <a:lnTo>
                            <a:pt x="2833" y="122"/>
                          </a:lnTo>
                          <a:lnTo>
                            <a:pt x="2833" y="122"/>
                          </a:lnTo>
                          <a:lnTo>
                            <a:pt x="2833" y="119"/>
                          </a:lnTo>
                          <a:lnTo>
                            <a:pt x="2833" y="119"/>
                          </a:lnTo>
                          <a:lnTo>
                            <a:pt x="2833" y="114"/>
                          </a:lnTo>
                          <a:lnTo>
                            <a:pt x="2830" y="114"/>
                          </a:lnTo>
                          <a:lnTo>
                            <a:pt x="2828" y="112"/>
                          </a:lnTo>
                          <a:lnTo>
                            <a:pt x="2826" y="112"/>
                          </a:lnTo>
                          <a:lnTo>
                            <a:pt x="2826" y="108"/>
                          </a:lnTo>
                          <a:lnTo>
                            <a:pt x="2824" y="108"/>
                          </a:lnTo>
                          <a:lnTo>
                            <a:pt x="2823" y="103"/>
                          </a:lnTo>
                          <a:lnTo>
                            <a:pt x="2819" y="101"/>
                          </a:lnTo>
                          <a:lnTo>
                            <a:pt x="2819" y="105"/>
                          </a:lnTo>
                          <a:lnTo>
                            <a:pt x="2817" y="105"/>
                          </a:lnTo>
                          <a:lnTo>
                            <a:pt x="2816" y="107"/>
                          </a:lnTo>
                          <a:lnTo>
                            <a:pt x="2816" y="107"/>
                          </a:lnTo>
                          <a:lnTo>
                            <a:pt x="2814" y="108"/>
                          </a:lnTo>
                          <a:lnTo>
                            <a:pt x="2814" y="110"/>
                          </a:lnTo>
                          <a:lnTo>
                            <a:pt x="2809" y="107"/>
                          </a:lnTo>
                          <a:lnTo>
                            <a:pt x="2809" y="96"/>
                          </a:lnTo>
                          <a:lnTo>
                            <a:pt x="2809" y="96"/>
                          </a:lnTo>
                          <a:lnTo>
                            <a:pt x="2810" y="93"/>
                          </a:lnTo>
                          <a:lnTo>
                            <a:pt x="2810" y="89"/>
                          </a:lnTo>
                          <a:lnTo>
                            <a:pt x="2810" y="86"/>
                          </a:lnTo>
                          <a:lnTo>
                            <a:pt x="2809" y="82"/>
                          </a:lnTo>
                          <a:lnTo>
                            <a:pt x="2807" y="80"/>
                          </a:lnTo>
                          <a:lnTo>
                            <a:pt x="2807" y="77"/>
                          </a:lnTo>
                          <a:lnTo>
                            <a:pt x="2803" y="75"/>
                          </a:lnTo>
                          <a:lnTo>
                            <a:pt x="2803" y="72"/>
                          </a:lnTo>
                          <a:lnTo>
                            <a:pt x="2802" y="72"/>
                          </a:lnTo>
                          <a:lnTo>
                            <a:pt x="2802" y="65"/>
                          </a:lnTo>
                          <a:lnTo>
                            <a:pt x="2798" y="63"/>
                          </a:lnTo>
                          <a:lnTo>
                            <a:pt x="2798" y="58"/>
                          </a:lnTo>
                          <a:lnTo>
                            <a:pt x="2793" y="54"/>
                          </a:lnTo>
                          <a:lnTo>
                            <a:pt x="2791" y="45"/>
                          </a:lnTo>
                          <a:lnTo>
                            <a:pt x="2786" y="47"/>
                          </a:lnTo>
                          <a:lnTo>
                            <a:pt x="2784" y="63"/>
                          </a:lnTo>
                          <a:lnTo>
                            <a:pt x="2782" y="65"/>
                          </a:lnTo>
                          <a:lnTo>
                            <a:pt x="2781" y="70"/>
                          </a:lnTo>
                          <a:lnTo>
                            <a:pt x="2779" y="70"/>
                          </a:lnTo>
                          <a:lnTo>
                            <a:pt x="2781" y="72"/>
                          </a:lnTo>
                          <a:lnTo>
                            <a:pt x="2781" y="72"/>
                          </a:lnTo>
                          <a:lnTo>
                            <a:pt x="2782" y="72"/>
                          </a:lnTo>
                          <a:lnTo>
                            <a:pt x="2781" y="84"/>
                          </a:lnTo>
                          <a:lnTo>
                            <a:pt x="2782" y="84"/>
                          </a:lnTo>
                          <a:lnTo>
                            <a:pt x="2782" y="89"/>
                          </a:lnTo>
                          <a:lnTo>
                            <a:pt x="2779" y="89"/>
                          </a:lnTo>
                          <a:lnTo>
                            <a:pt x="2779" y="93"/>
                          </a:lnTo>
                          <a:lnTo>
                            <a:pt x="2779" y="93"/>
                          </a:lnTo>
                          <a:lnTo>
                            <a:pt x="2779" y="94"/>
                          </a:lnTo>
                          <a:lnTo>
                            <a:pt x="2777" y="94"/>
                          </a:lnTo>
                          <a:lnTo>
                            <a:pt x="2779" y="117"/>
                          </a:lnTo>
                          <a:lnTo>
                            <a:pt x="2781" y="117"/>
                          </a:lnTo>
                          <a:lnTo>
                            <a:pt x="2781" y="120"/>
                          </a:lnTo>
                          <a:lnTo>
                            <a:pt x="2782" y="120"/>
                          </a:lnTo>
                          <a:lnTo>
                            <a:pt x="2782" y="120"/>
                          </a:lnTo>
                          <a:lnTo>
                            <a:pt x="2781" y="120"/>
                          </a:lnTo>
                          <a:lnTo>
                            <a:pt x="2781" y="122"/>
                          </a:lnTo>
                          <a:lnTo>
                            <a:pt x="2779" y="124"/>
                          </a:lnTo>
                          <a:lnTo>
                            <a:pt x="2779" y="134"/>
                          </a:lnTo>
                          <a:lnTo>
                            <a:pt x="2777" y="134"/>
                          </a:lnTo>
                          <a:lnTo>
                            <a:pt x="2777" y="136"/>
                          </a:lnTo>
                          <a:lnTo>
                            <a:pt x="2777" y="136"/>
                          </a:lnTo>
                          <a:lnTo>
                            <a:pt x="2777" y="138"/>
                          </a:lnTo>
                          <a:lnTo>
                            <a:pt x="2774" y="140"/>
                          </a:lnTo>
                          <a:lnTo>
                            <a:pt x="2774" y="141"/>
                          </a:lnTo>
                          <a:lnTo>
                            <a:pt x="2774" y="141"/>
                          </a:lnTo>
                          <a:lnTo>
                            <a:pt x="2774" y="143"/>
                          </a:lnTo>
                          <a:lnTo>
                            <a:pt x="2774" y="145"/>
                          </a:lnTo>
                          <a:lnTo>
                            <a:pt x="2774" y="147"/>
                          </a:lnTo>
                          <a:lnTo>
                            <a:pt x="2774" y="150"/>
                          </a:lnTo>
                          <a:lnTo>
                            <a:pt x="2772" y="150"/>
                          </a:lnTo>
                          <a:lnTo>
                            <a:pt x="2770" y="157"/>
                          </a:lnTo>
                          <a:lnTo>
                            <a:pt x="2770" y="164"/>
                          </a:lnTo>
                          <a:lnTo>
                            <a:pt x="2765" y="166"/>
                          </a:lnTo>
                          <a:lnTo>
                            <a:pt x="2760" y="166"/>
                          </a:lnTo>
                          <a:lnTo>
                            <a:pt x="2753" y="166"/>
                          </a:lnTo>
                          <a:lnTo>
                            <a:pt x="2753" y="162"/>
                          </a:lnTo>
                          <a:lnTo>
                            <a:pt x="2751" y="161"/>
                          </a:lnTo>
                          <a:lnTo>
                            <a:pt x="2749" y="159"/>
                          </a:lnTo>
                          <a:lnTo>
                            <a:pt x="2749" y="155"/>
                          </a:lnTo>
                          <a:lnTo>
                            <a:pt x="2748" y="155"/>
                          </a:lnTo>
                          <a:lnTo>
                            <a:pt x="2746" y="154"/>
                          </a:lnTo>
                          <a:lnTo>
                            <a:pt x="2742" y="152"/>
                          </a:lnTo>
                          <a:lnTo>
                            <a:pt x="2739" y="150"/>
                          </a:lnTo>
                          <a:lnTo>
                            <a:pt x="2735" y="147"/>
                          </a:lnTo>
                          <a:lnTo>
                            <a:pt x="2734" y="143"/>
                          </a:lnTo>
                          <a:lnTo>
                            <a:pt x="2730" y="141"/>
                          </a:lnTo>
                          <a:lnTo>
                            <a:pt x="2730" y="140"/>
                          </a:lnTo>
                          <a:lnTo>
                            <a:pt x="2728" y="138"/>
                          </a:lnTo>
                          <a:lnTo>
                            <a:pt x="2728" y="138"/>
                          </a:lnTo>
                          <a:lnTo>
                            <a:pt x="2721" y="136"/>
                          </a:lnTo>
                          <a:lnTo>
                            <a:pt x="2718" y="133"/>
                          </a:lnTo>
                          <a:lnTo>
                            <a:pt x="2714" y="133"/>
                          </a:lnTo>
                          <a:lnTo>
                            <a:pt x="2714" y="131"/>
                          </a:lnTo>
                          <a:lnTo>
                            <a:pt x="2709" y="131"/>
                          </a:lnTo>
                          <a:lnTo>
                            <a:pt x="2706" y="126"/>
                          </a:lnTo>
                          <a:lnTo>
                            <a:pt x="2702" y="124"/>
                          </a:lnTo>
                          <a:lnTo>
                            <a:pt x="2702" y="122"/>
                          </a:lnTo>
                          <a:lnTo>
                            <a:pt x="2700" y="122"/>
                          </a:lnTo>
                          <a:lnTo>
                            <a:pt x="2699" y="120"/>
                          </a:lnTo>
                          <a:lnTo>
                            <a:pt x="2695" y="120"/>
                          </a:lnTo>
                          <a:lnTo>
                            <a:pt x="2695" y="119"/>
                          </a:lnTo>
                          <a:lnTo>
                            <a:pt x="2693" y="117"/>
                          </a:lnTo>
                          <a:lnTo>
                            <a:pt x="2693" y="114"/>
                          </a:lnTo>
                          <a:lnTo>
                            <a:pt x="2695" y="110"/>
                          </a:lnTo>
                          <a:lnTo>
                            <a:pt x="2695" y="107"/>
                          </a:lnTo>
                          <a:lnTo>
                            <a:pt x="2695" y="101"/>
                          </a:lnTo>
                          <a:lnTo>
                            <a:pt x="2699" y="101"/>
                          </a:lnTo>
                          <a:lnTo>
                            <a:pt x="2700" y="93"/>
                          </a:lnTo>
                          <a:lnTo>
                            <a:pt x="2699" y="93"/>
                          </a:lnTo>
                          <a:lnTo>
                            <a:pt x="2699" y="87"/>
                          </a:lnTo>
                          <a:lnTo>
                            <a:pt x="2700" y="87"/>
                          </a:lnTo>
                          <a:lnTo>
                            <a:pt x="2704" y="87"/>
                          </a:lnTo>
                          <a:lnTo>
                            <a:pt x="2706" y="89"/>
                          </a:lnTo>
                          <a:lnTo>
                            <a:pt x="2707" y="89"/>
                          </a:lnTo>
                          <a:lnTo>
                            <a:pt x="2707" y="86"/>
                          </a:lnTo>
                          <a:lnTo>
                            <a:pt x="2707" y="82"/>
                          </a:lnTo>
                          <a:lnTo>
                            <a:pt x="2706" y="80"/>
                          </a:lnTo>
                          <a:lnTo>
                            <a:pt x="2706" y="79"/>
                          </a:lnTo>
                          <a:lnTo>
                            <a:pt x="2706" y="77"/>
                          </a:lnTo>
                          <a:lnTo>
                            <a:pt x="2707" y="77"/>
                          </a:lnTo>
                          <a:lnTo>
                            <a:pt x="2711" y="77"/>
                          </a:lnTo>
                          <a:lnTo>
                            <a:pt x="2713" y="73"/>
                          </a:lnTo>
                          <a:lnTo>
                            <a:pt x="2714" y="73"/>
                          </a:lnTo>
                          <a:lnTo>
                            <a:pt x="2714" y="68"/>
                          </a:lnTo>
                          <a:lnTo>
                            <a:pt x="2711" y="70"/>
                          </a:lnTo>
                          <a:lnTo>
                            <a:pt x="2711" y="65"/>
                          </a:lnTo>
                          <a:lnTo>
                            <a:pt x="2711" y="65"/>
                          </a:lnTo>
                          <a:lnTo>
                            <a:pt x="2711" y="63"/>
                          </a:lnTo>
                          <a:lnTo>
                            <a:pt x="2709" y="65"/>
                          </a:lnTo>
                          <a:lnTo>
                            <a:pt x="2706" y="66"/>
                          </a:lnTo>
                          <a:lnTo>
                            <a:pt x="2702" y="66"/>
                          </a:lnTo>
                          <a:lnTo>
                            <a:pt x="2702" y="70"/>
                          </a:lnTo>
                          <a:lnTo>
                            <a:pt x="2699" y="66"/>
                          </a:lnTo>
                          <a:lnTo>
                            <a:pt x="2695" y="63"/>
                          </a:lnTo>
                          <a:lnTo>
                            <a:pt x="2690" y="63"/>
                          </a:lnTo>
                          <a:lnTo>
                            <a:pt x="2690" y="65"/>
                          </a:lnTo>
                          <a:lnTo>
                            <a:pt x="2688" y="65"/>
                          </a:lnTo>
                          <a:lnTo>
                            <a:pt x="2686" y="66"/>
                          </a:lnTo>
                          <a:lnTo>
                            <a:pt x="2685" y="66"/>
                          </a:lnTo>
                          <a:lnTo>
                            <a:pt x="2683" y="63"/>
                          </a:lnTo>
                          <a:lnTo>
                            <a:pt x="2681" y="63"/>
                          </a:lnTo>
                          <a:lnTo>
                            <a:pt x="2678" y="65"/>
                          </a:lnTo>
                          <a:lnTo>
                            <a:pt x="2676" y="65"/>
                          </a:lnTo>
                          <a:lnTo>
                            <a:pt x="2674" y="61"/>
                          </a:lnTo>
                          <a:lnTo>
                            <a:pt x="2667" y="63"/>
                          </a:lnTo>
                          <a:lnTo>
                            <a:pt x="2667" y="61"/>
                          </a:lnTo>
                          <a:lnTo>
                            <a:pt x="2665" y="59"/>
                          </a:lnTo>
                          <a:lnTo>
                            <a:pt x="2664" y="58"/>
                          </a:lnTo>
                          <a:lnTo>
                            <a:pt x="2662" y="58"/>
                          </a:lnTo>
                          <a:lnTo>
                            <a:pt x="2662" y="59"/>
                          </a:lnTo>
                          <a:lnTo>
                            <a:pt x="2655" y="59"/>
                          </a:lnTo>
                          <a:lnTo>
                            <a:pt x="2653" y="58"/>
                          </a:lnTo>
                          <a:lnTo>
                            <a:pt x="2653" y="58"/>
                          </a:lnTo>
                          <a:lnTo>
                            <a:pt x="2653" y="54"/>
                          </a:lnTo>
                          <a:lnTo>
                            <a:pt x="2652" y="54"/>
                          </a:lnTo>
                          <a:lnTo>
                            <a:pt x="2652" y="52"/>
                          </a:lnTo>
                          <a:lnTo>
                            <a:pt x="2650" y="54"/>
                          </a:lnTo>
                          <a:lnTo>
                            <a:pt x="2650" y="54"/>
                          </a:lnTo>
                          <a:lnTo>
                            <a:pt x="2648" y="54"/>
                          </a:lnTo>
                          <a:lnTo>
                            <a:pt x="2648" y="52"/>
                          </a:lnTo>
                          <a:lnTo>
                            <a:pt x="2646" y="52"/>
                          </a:lnTo>
                          <a:lnTo>
                            <a:pt x="2646" y="52"/>
                          </a:lnTo>
                          <a:lnTo>
                            <a:pt x="2645" y="51"/>
                          </a:lnTo>
                          <a:lnTo>
                            <a:pt x="2643" y="52"/>
                          </a:lnTo>
                          <a:lnTo>
                            <a:pt x="2643" y="52"/>
                          </a:lnTo>
                          <a:lnTo>
                            <a:pt x="2641" y="52"/>
                          </a:lnTo>
                          <a:lnTo>
                            <a:pt x="2643" y="56"/>
                          </a:lnTo>
                          <a:lnTo>
                            <a:pt x="2648" y="59"/>
                          </a:lnTo>
                          <a:lnTo>
                            <a:pt x="2653" y="59"/>
                          </a:lnTo>
                          <a:lnTo>
                            <a:pt x="2653" y="63"/>
                          </a:lnTo>
                          <a:lnTo>
                            <a:pt x="2655" y="65"/>
                          </a:lnTo>
                          <a:lnTo>
                            <a:pt x="2655" y="66"/>
                          </a:lnTo>
                          <a:lnTo>
                            <a:pt x="2657" y="68"/>
                          </a:lnTo>
                          <a:lnTo>
                            <a:pt x="2653" y="70"/>
                          </a:lnTo>
                          <a:lnTo>
                            <a:pt x="2653" y="70"/>
                          </a:lnTo>
                          <a:lnTo>
                            <a:pt x="2653" y="72"/>
                          </a:lnTo>
                          <a:lnTo>
                            <a:pt x="2652" y="72"/>
                          </a:lnTo>
                          <a:lnTo>
                            <a:pt x="2652" y="73"/>
                          </a:lnTo>
                          <a:lnTo>
                            <a:pt x="2650" y="73"/>
                          </a:lnTo>
                          <a:lnTo>
                            <a:pt x="2650" y="72"/>
                          </a:lnTo>
                          <a:lnTo>
                            <a:pt x="2650" y="72"/>
                          </a:lnTo>
                          <a:lnTo>
                            <a:pt x="2645" y="72"/>
                          </a:lnTo>
                          <a:lnTo>
                            <a:pt x="2643" y="70"/>
                          </a:lnTo>
                          <a:lnTo>
                            <a:pt x="2639" y="68"/>
                          </a:lnTo>
                          <a:lnTo>
                            <a:pt x="2638" y="70"/>
                          </a:lnTo>
                          <a:lnTo>
                            <a:pt x="2636" y="72"/>
                          </a:lnTo>
                          <a:lnTo>
                            <a:pt x="2634" y="72"/>
                          </a:lnTo>
                          <a:lnTo>
                            <a:pt x="2634" y="66"/>
                          </a:lnTo>
                          <a:lnTo>
                            <a:pt x="2632" y="68"/>
                          </a:lnTo>
                          <a:lnTo>
                            <a:pt x="2631" y="68"/>
                          </a:lnTo>
                          <a:lnTo>
                            <a:pt x="2631" y="70"/>
                          </a:lnTo>
                          <a:lnTo>
                            <a:pt x="2629" y="70"/>
                          </a:lnTo>
                          <a:lnTo>
                            <a:pt x="2627" y="72"/>
                          </a:lnTo>
                          <a:lnTo>
                            <a:pt x="2627" y="73"/>
                          </a:lnTo>
                          <a:lnTo>
                            <a:pt x="2625" y="73"/>
                          </a:lnTo>
                          <a:lnTo>
                            <a:pt x="2625" y="72"/>
                          </a:lnTo>
                          <a:lnTo>
                            <a:pt x="2624" y="70"/>
                          </a:lnTo>
                          <a:lnTo>
                            <a:pt x="2622" y="70"/>
                          </a:lnTo>
                          <a:lnTo>
                            <a:pt x="2622" y="73"/>
                          </a:lnTo>
                          <a:lnTo>
                            <a:pt x="2624" y="73"/>
                          </a:lnTo>
                          <a:lnTo>
                            <a:pt x="2622" y="77"/>
                          </a:lnTo>
                          <a:lnTo>
                            <a:pt x="2618" y="77"/>
                          </a:lnTo>
                          <a:lnTo>
                            <a:pt x="2617" y="79"/>
                          </a:lnTo>
                          <a:lnTo>
                            <a:pt x="2617" y="82"/>
                          </a:lnTo>
                          <a:lnTo>
                            <a:pt x="2618" y="84"/>
                          </a:lnTo>
                          <a:lnTo>
                            <a:pt x="2620" y="86"/>
                          </a:lnTo>
                          <a:lnTo>
                            <a:pt x="2620" y="87"/>
                          </a:lnTo>
                          <a:lnTo>
                            <a:pt x="2622" y="87"/>
                          </a:lnTo>
                          <a:lnTo>
                            <a:pt x="2622" y="87"/>
                          </a:lnTo>
                          <a:lnTo>
                            <a:pt x="2622" y="89"/>
                          </a:lnTo>
                          <a:lnTo>
                            <a:pt x="2620" y="89"/>
                          </a:lnTo>
                          <a:lnTo>
                            <a:pt x="2620" y="89"/>
                          </a:lnTo>
                          <a:lnTo>
                            <a:pt x="2617" y="89"/>
                          </a:lnTo>
                          <a:lnTo>
                            <a:pt x="2617" y="89"/>
                          </a:lnTo>
                          <a:lnTo>
                            <a:pt x="2617" y="89"/>
                          </a:lnTo>
                          <a:lnTo>
                            <a:pt x="2615" y="89"/>
                          </a:lnTo>
                          <a:lnTo>
                            <a:pt x="2615" y="89"/>
                          </a:lnTo>
                          <a:lnTo>
                            <a:pt x="2613" y="89"/>
                          </a:lnTo>
                          <a:lnTo>
                            <a:pt x="2613" y="93"/>
                          </a:lnTo>
                          <a:lnTo>
                            <a:pt x="2613" y="94"/>
                          </a:lnTo>
                          <a:lnTo>
                            <a:pt x="2613" y="98"/>
                          </a:lnTo>
                          <a:lnTo>
                            <a:pt x="2611" y="100"/>
                          </a:lnTo>
                          <a:lnTo>
                            <a:pt x="2611" y="101"/>
                          </a:lnTo>
                          <a:lnTo>
                            <a:pt x="2610" y="100"/>
                          </a:lnTo>
                          <a:lnTo>
                            <a:pt x="2608" y="100"/>
                          </a:lnTo>
                          <a:lnTo>
                            <a:pt x="2606" y="100"/>
                          </a:lnTo>
                          <a:lnTo>
                            <a:pt x="2606" y="101"/>
                          </a:lnTo>
                          <a:lnTo>
                            <a:pt x="2606" y="101"/>
                          </a:lnTo>
                          <a:lnTo>
                            <a:pt x="2606" y="107"/>
                          </a:lnTo>
                          <a:lnTo>
                            <a:pt x="2606" y="110"/>
                          </a:lnTo>
                          <a:lnTo>
                            <a:pt x="2608" y="112"/>
                          </a:lnTo>
                          <a:lnTo>
                            <a:pt x="2611" y="114"/>
                          </a:lnTo>
                          <a:lnTo>
                            <a:pt x="2611" y="119"/>
                          </a:lnTo>
                          <a:lnTo>
                            <a:pt x="2610" y="119"/>
                          </a:lnTo>
                          <a:lnTo>
                            <a:pt x="2610" y="119"/>
                          </a:lnTo>
                          <a:lnTo>
                            <a:pt x="2608" y="117"/>
                          </a:lnTo>
                          <a:lnTo>
                            <a:pt x="2608" y="117"/>
                          </a:lnTo>
                          <a:lnTo>
                            <a:pt x="2606" y="117"/>
                          </a:lnTo>
                          <a:lnTo>
                            <a:pt x="2604" y="117"/>
                          </a:lnTo>
                          <a:lnTo>
                            <a:pt x="2603" y="117"/>
                          </a:lnTo>
                          <a:lnTo>
                            <a:pt x="2603" y="115"/>
                          </a:lnTo>
                          <a:lnTo>
                            <a:pt x="2599" y="115"/>
                          </a:lnTo>
                          <a:lnTo>
                            <a:pt x="2597" y="114"/>
                          </a:lnTo>
                          <a:lnTo>
                            <a:pt x="2596" y="114"/>
                          </a:lnTo>
                          <a:lnTo>
                            <a:pt x="2594" y="112"/>
                          </a:lnTo>
                          <a:lnTo>
                            <a:pt x="2592" y="114"/>
                          </a:lnTo>
                          <a:lnTo>
                            <a:pt x="2590" y="114"/>
                          </a:lnTo>
                          <a:lnTo>
                            <a:pt x="2590" y="114"/>
                          </a:lnTo>
                          <a:lnTo>
                            <a:pt x="2590" y="122"/>
                          </a:lnTo>
                          <a:lnTo>
                            <a:pt x="2585" y="124"/>
                          </a:lnTo>
                          <a:lnTo>
                            <a:pt x="2585" y="120"/>
                          </a:lnTo>
                          <a:lnTo>
                            <a:pt x="2587" y="117"/>
                          </a:lnTo>
                          <a:lnTo>
                            <a:pt x="2587" y="114"/>
                          </a:lnTo>
                          <a:lnTo>
                            <a:pt x="2587" y="108"/>
                          </a:lnTo>
                          <a:lnTo>
                            <a:pt x="2585" y="108"/>
                          </a:lnTo>
                          <a:lnTo>
                            <a:pt x="2585" y="105"/>
                          </a:lnTo>
                          <a:lnTo>
                            <a:pt x="2583" y="105"/>
                          </a:lnTo>
                          <a:lnTo>
                            <a:pt x="2582" y="103"/>
                          </a:lnTo>
                          <a:lnTo>
                            <a:pt x="2580" y="100"/>
                          </a:lnTo>
                          <a:lnTo>
                            <a:pt x="2578" y="98"/>
                          </a:lnTo>
                          <a:lnTo>
                            <a:pt x="2576" y="96"/>
                          </a:lnTo>
                          <a:lnTo>
                            <a:pt x="2569" y="94"/>
                          </a:lnTo>
                          <a:lnTo>
                            <a:pt x="2568" y="96"/>
                          </a:lnTo>
                          <a:lnTo>
                            <a:pt x="2564" y="100"/>
                          </a:lnTo>
                          <a:lnTo>
                            <a:pt x="2564" y="100"/>
                          </a:lnTo>
                          <a:lnTo>
                            <a:pt x="2563" y="100"/>
                          </a:lnTo>
                          <a:lnTo>
                            <a:pt x="2563" y="96"/>
                          </a:lnTo>
                          <a:lnTo>
                            <a:pt x="2561" y="100"/>
                          </a:lnTo>
                          <a:lnTo>
                            <a:pt x="2561" y="103"/>
                          </a:lnTo>
                          <a:lnTo>
                            <a:pt x="2561" y="108"/>
                          </a:lnTo>
                          <a:lnTo>
                            <a:pt x="2559" y="107"/>
                          </a:lnTo>
                          <a:lnTo>
                            <a:pt x="2559" y="107"/>
                          </a:lnTo>
                          <a:lnTo>
                            <a:pt x="2557" y="107"/>
                          </a:lnTo>
                          <a:lnTo>
                            <a:pt x="2557" y="107"/>
                          </a:lnTo>
                          <a:lnTo>
                            <a:pt x="2557" y="103"/>
                          </a:lnTo>
                          <a:lnTo>
                            <a:pt x="2556" y="103"/>
                          </a:lnTo>
                          <a:lnTo>
                            <a:pt x="2556" y="103"/>
                          </a:lnTo>
                          <a:lnTo>
                            <a:pt x="2554" y="105"/>
                          </a:lnTo>
                          <a:lnTo>
                            <a:pt x="2554" y="105"/>
                          </a:lnTo>
                          <a:lnTo>
                            <a:pt x="2554" y="105"/>
                          </a:lnTo>
                          <a:lnTo>
                            <a:pt x="2554" y="105"/>
                          </a:lnTo>
                          <a:lnTo>
                            <a:pt x="2554" y="107"/>
                          </a:lnTo>
                          <a:lnTo>
                            <a:pt x="2554" y="107"/>
                          </a:lnTo>
                          <a:lnTo>
                            <a:pt x="2554" y="108"/>
                          </a:lnTo>
                          <a:lnTo>
                            <a:pt x="2554" y="108"/>
                          </a:lnTo>
                          <a:lnTo>
                            <a:pt x="2550" y="108"/>
                          </a:lnTo>
                          <a:lnTo>
                            <a:pt x="2549" y="112"/>
                          </a:lnTo>
                          <a:lnTo>
                            <a:pt x="2552" y="114"/>
                          </a:lnTo>
                          <a:lnTo>
                            <a:pt x="2552" y="117"/>
                          </a:lnTo>
                          <a:lnTo>
                            <a:pt x="2547" y="117"/>
                          </a:lnTo>
                          <a:lnTo>
                            <a:pt x="2547" y="119"/>
                          </a:lnTo>
                          <a:lnTo>
                            <a:pt x="2549" y="120"/>
                          </a:lnTo>
                          <a:lnTo>
                            <a:pt x="2549" y="120"/>
                          </a:lnTo>
                          <a:lnTo>
                            <a:pt x="2549" y="122"/>
                          </a:lnTo>
                          <a:lnTo>
                            <a:pt x="2545" y="122"/>
                          </a:lnTo>
                          <a:lnTo>
                            <a:pt x="2545" y="120"/>
                          </a:lnTo>
                          <a:lnTo>
                            <a:pt x="2542" y="120"/>
                          </a:lnTo>
                          <a:lnTo>
                            <a:pt x="2542" y="122"/>
                          </a:lnTo>
                          <a:lnTo>
                            <a:pt x="2538" y="122"/>
                          </a:lnTo>
                          <a:lnTo>
                            <a:pt x="2538" y="126"/>
                          </a:lnTo>
                          <a:lnTo>
                            <a:pt x="2538" y="129"/>
                          </a:lnTo>
                          <a:lnTo>
                            <a:pt x="2540" y="131"/>
                          </a:lnTo>
                          <a:lnTo>
                            <a:pt x="2540" y="133"/>
                          </a:lnTo>
                          <a:lnTo>
                            <a:pt x="2538" y="133"/>
                          </a:lnTo>
                          <a:lnTo>
                            <a:pt x="2538" y="136"/>
                          </a:lnTo>
                          <a:lnTo>
                            <a:pt x="2536" y="138"/>
                          </a:lnTo>
                          <a:lnTo>
                            <a:pt x="2536" y="138"/>
                          </a:lnTo>
                          <a:lnTo>
                            <a:pt x="2535" y="138"/>
                          </a:lnTo>
                          <a:lnTo>
                            <a:pt x="2533" y="138"/>
                          </a:lnTo>
                          <a:lnTo>
                            <a:pt x="2533" y="136"/>
                          </a:lnTo>
                          <a:lnTo>
                            <a:pt x="2533" y="136"/>
                          </a:lnTo>
                          <a:lnTo>
                            <a:pt x="2531" y="136"/>
                          </a:lnTo>
                          <a:lnTo>
                            <a:pt x="2531" y="133"/>
                          </a:lnTo>
                          <a:lnTo>
                            <a:pt x="2528" y="134"/>
                          </a:lnTo>
                          <a:lnTo>
                            <a:pt x="2528" y="134"/>
                          </a:lnTo>
                          <a:lnTo>
                            <a:pt x="2524" y="134"/>
                          </a:lnTo>
                          <a:lnTo>
                            <a:pt x="2524" y="140"/>
                          </a:lnTo>
                          <a:lnTo>
                            <a:pt x="2524" y="143"/>
                          </a:lnTo>
                          <a:lnTo>
                            <a:pt x="2524" y="145"/>
                          </a:lnTo>
                          <a:lnTo>
                            <a:pt x="2526" y="148"/>
                          </a:lnTo>
                          <a:lnTo>
                            <a:pt x="2528" y="150"/>
                          </a:lnTo>
                          <a:lnTo>
                            <a:pt x="2528" y="152"/>
                          </a:lnTo>
                          <a:lnTo>
                            <a:pt x="2528" y="152"/>
                          </a:lnTo>
                          <a:lnTo>
                            <a:pt x="2528" y="154"/>
                          </a:lnTo>
                          <a:lnTo>
                            <a:pt x="2524" y="154"/>
                          </a:lnTo>
                          <a:lnTo>
                            <a:pt x="2524" y="157"/>
                          </a:lnTo>
                          <a:lnTo>
                            <a:pt x="2522" y="157"/>
                          </a:lnTo>
                          <a:lnTo>
                            <a:pt x="2521" y="154"/>
                          </a:lnTo>
                          <a:lnTo>
                            <a:pt x="2519" y="154"/>
                          </a:lnTo>
                          <a:lnTo>
                            <a:pt x="2519" y="150"/>
                          </a:lnTo>
                          <a:lnTo>
                            <a:pt x="2519" y="150"/>
                          </a:lnTo>
                          <a:lnTo>
                            <a:pt x="2517" y="141"/>
                          </a:lnTo>
                          <a:lnTo>
                            <a:pt x="2514" y="141"/>
                          </a:lnTo>
                          <a:lnTo>
                            <a:pt x="2514" y="145"/>
                          </a:lnTo>
                          <a:lnTo>
                            <a:pt x="2510" y="147"/>
                          </a:lnTo>
                          <a:lnTo>
                            <a:pt x="2508" y="148"/>
                          </a:lnTo>
                          <a:lnTo>
                            <a:pt x="2507" y="148"/>
                          </a:lnTo>
                          <a:lnTo>
                            <a:pt x="2507" y="152"/>
                          </a:lnTo>
                          <a:lnTo>
                            <a:pt x="2507" y="152"/>
                          </a:lnTo>
                          <a:lnTo>
                            <a:pt x="2507" y="154"/>
                          </a:lnTo>
                          <a:lnTo>
                            <a:pt x="2505" y="154"/>
                          </a:lnTo>
                          <a:lnTo>
                            <a:pt x="2507" y="164"/>
                          </a:lnTo>
                          <a:lnTo>
                            <a:pt x="2503" y="164"/>
                          </a:lnTo>
                          <a:lnTo>
                            <a:pt x="2503" y="169"/>
                          </a:lnTo>
                          <a:lnTo>
                            <a:pt x="2507" y="171"/>
                          </a:lnTo>
                          <a:lnTo>
                            <a:pt x="2507" y="173"/>
                          </a:lnTo>
                          <a:lnTo>
                            <a:pt x="2505" y="175"/>
                          </a:lnTo>
                          <a:lnTo>
                            <a:pt x="2503" y="175"/>
                          </a:lnTo>
                          <a:lnTo>
                            <a:pt x="2500" y="178"/>
                          </a:lnTo>
                          <a:lnTo>
                            <a:pt x="2498" y="180"/>
                          </a:lnTo>
                          <a:lnTo>
                            <a:pt x="2498" y="183"/>
                          </a:lnTo>
                          <a:lnTo>
                            <a:pt x="2494" y="185"/>
                          </a:lnTo>
                          <a:lnTo>
                            <a:pt x="2494" y="189"/>
                          </a:lnTo>
                          <a:lnTo>
                            <a:pt x="2493" y="189"/>
                          </a:lnTo>
                          <a:lnTo>
                            <a:pt x="2487" y="196"/>
                          </a:lnTo>
                          <a:lnTo>
                            <a:pt x="2486" y="196"/>
                          </a:lnTo>
                          <a:lnTo>
                            <a:pt x="2486" y="196"/>
                          </a:lnTo>
                          <a:lnTo>
                            <a:pt x="2482" y="196"/>
                          </a:lnTo>
                          <a:lnTo>
                            <a:pt x="2482" y="197"/>
                          </a:lnTo>
                          <a:lnTo>
                            <a:pt x="2479" y="197"/>
                          </a:lnTo>
                          <a:lnTo>
                            <a:pt x="2479" y="197"/>
                          </a:lnTo>
                          <a:lnTo>
                            <a:pt x="2472" y="197"/>
                          </a:lnTo>
                          <a:lnTo>
                            <a:pt x="2472" y="199"/>
                          </a:lnTo>
                          <a:lnTo>
                            <a:pt x="2467" y="201"/>
                          </a:lnTo>
                          <a:lnTo>
                            <a:pt x="2465" y="203"/>
                          </a:lnTo>
                          <a:lnTo>
                            <a:pt x="2463" y="203"/>
                          </a:lnTo>
                          <a:lnTo>
                            <a:pt x="2461" y="203"/>
                          </a:lnTo>
                          <a:lnTo>
                            <a:pt x="2460" y="201"/>
                          </a:lnTo>
                          <a:lnTo>
                            <a:pt x="2458" y="201"/>
                          </a:lnTo>
                          <a:lnTo>
                            <a:pt x="2458" y="203"/>
                          </a:lnTo>
                          <a:lnTo>
                            <a:pt x="2456" y="203"/>
                          </a:lnTo>
                          <a:lnTo>
                            <a:pt x="2456" y="204"/>
                          </a:lnTo>
                          <a:lnTo>
                            <a:pt x="2454" y="206"/>
                          </a:lnTo>
                          <a:lnTo>
                            <a:pt x="2453" y="208"/>
                          </a:lnTo>
                          <a:lnTo>
                            <a:pt x="2453" y="210"/>
                          </a:lnTo>
                          <a:lnTo>
                            <a:pt x="2453" y="211"/>
                          </a:lnTo>
                          <a:lnTo>
                            <a:pt x="2444" y="213"/>
                          </a:lnTo>
                          <a:lnTo>
                            <a:pt x="2442" y="216"/>
                          </a:lnTo>
                          <a:lnTo>
                            <a:pt x="2432" y="216"/>
                          </a:lnTo>
                          <a:lnTo>
                            <a:pt x="2430" y="215"/>
                          </a:lnTo>
                          <a:lnTo>
                            <a:pt x="2428" y="215"/>
                          </a:lnTo>
                          <a:lnTo>
                            <a:pt x="2425" y="222"/>
                          </a:lnTo>
                          <a:lnTo>
                            <a:pt x="2418" y="220"/>
                          </a:lnTo>
                          <a:lnTo>
                            <a:pt x="2411" y="230"/>
                          </a:lnTo>
                          <a:lnTo>
                            <a:pt x="2407" y="230"/>
                          </a:lnTo>
                          <a:lnTo>
                            <a:pt x="2407" y="234"/>
                          </a:lnTo>
                          <a:lnTo>
                            <a:pt x="2404" y="234"/>
                          </a:lnTo>
                          <a:lnTo>
                            <a:pt x="2404" y="236"/>
                          </a:lnTo>
                          <a:lnTo>
                            <a:pt x="2397" y="241"/>
                          </a:lnTo>
                          <a:lnTo>
                            <a:pt x="2397" y="243"/>
                          </a:lnTo>
                          <a:lnTo>
                            <a:pt x="2395" y="246"/>
                          </a:lnTo>
                          <a:lnTo>
                            <a:pt x="2393" y="246"/>
                          </a:lnTo>
                          <a:lnTo>
                            <a:pt x="2391" y="248"/>
                          </a:lnTo>
                          <a:lnTo>
                            <a:pt x="2388" y="248"/>
                          </a:lnTo>
                          <a:lnTo>
                            <a:pt x="2388" y="250"/>
                          </a:lnTo>
                          <a:lnTo>
                            <a:pt x="2386" y="250"/>
                          </a:lnTo>
                          <a:lnTo>
                            <a:pt x="2386" y="246"/>
                          </a:lnTo>
                          <a:lnTo>
                            <a:pt x="2386" y="246"/>
                          </a:lnTo>
                          <a:lnTo>
                            <a:pt x="2388" y="241"/>
                          </a:lnTo>
                          <a:lnTo>
                            <a:pt x="2386" y="241"/>
                          </a:lnTo>
                          <a:lnTo>
                            <a:pt x="2386" y="239"/>
                          </a:lnTo>
                          <a:lnTo>
                            <a:pt x="2386" y="239"/>
                          </a:lnTo>
                          <a:lnTo>
                            <a:pt x="2384" y="243"/>
                          </a:lnTo>
                          <a:lnTo>
                            <a:pt x="2383" y="243"/>
                          </a:lnTo>
                          <a:lnTo>
                            <a:pt x="2383" y="246"/>
                          </a:lnTo>
                          <a:lnTo>
                            <a:pt x="2383" y="246"/>
                          </a:lnTo>
                          <a:lnTo>
                            <a:pt x="2383" y="250"/>
                          </a:lnTo>
                          <a:lnTo>
                            <a:pt x="2381" y="250"/>
                          </a:lnTo>
                          <a:lnTo>
                            <a:pt x="2381" y="251"/>
                          </a:lnTo>
                          <a:lnTo>
                            <a:pt x="2381" y="253"/>
                          </a:lnTo>
                          <a:lnTo>
                            <a:pt x="2381" y="255"/>
                          </a:lnTo>
                          <a:lnTo>
                            <a:pt x="2383" y="255"/>
                          </a:lnTo>
                          <a:lnTo>
                            <a:pt x="2383" y="255"/>
                          </a:lnTo>
                          <a:lnTo>
                            <a:pt x="2383" y="258"/>
                          </a:lnTo>
                          <a:lnTo>
                            <a:pt x="2384" y="258"/>
                          </a:lnTo>
                          <a:lnTo>
                            <a:pt x="2384" y="260"/>
                          </a:lnTo>
                          <a:lnTo>
                            <a:pt x="2384" y="260"/>
                          </a:lnTo>
                          <a:lnTo>
                            <a:pt x="2383" y="262"/>
                          </a:lnTo>
                          <a:lnTo>
                            <a:pt x="2383" y="264"/>
                          </a:lnTo>
                          <a:lnTo>
                            <a:pt x="2383" y="265"/>
                          </a:lnTo>
                          <a:lnTo>
                            <a:pt x="2383" y="272"/>
                          </a:lnTo>
                          <a:lnTo>
                            <a:pt x="2381" y="272"/>
                          </a:lnTo>
                          <a:lnTo>
                            <a:pt x="2381" y="276"/>
                          </a:lnTo>
                          <a:lnTo>
                            <a:pt x="2379" y="278"/>
                          </a:lnTo>
                          <a:lnTo>
                            <a:pt x="2379" y="279"/>
                          </a:lnTo>
                          <a:lnTo>
                            <a:pt x="2376" y="279"/>
                          </a:lnTo>
                          <a:lnTo>
                            <a:pt x="2376" y="279"/>
                          </a:lnTo>
                          <a:lnTo>
                            <a:pt x="2374" y="279"/>
                          </a:lnTo>
                          <a:lnTo>
                            <a:pt x="2376" y="283"/>
                          </a:lnTo>
                          <a:lnTo>
                            <a:pt x="2377" y="285"/>
                          </a:lnTo>
                          <a:lnTo>
                            <a:pt x="2381" y="286"/>
                          </a:lnTo>
                          <a:lnTo>
                            <a:pt x="2383" y="288"/>
                          </a:lnTo>
                          <a:lnTo>
                            <a:pt x="2384" y="290"/>
                          </a:lnTo>
                          <a:lnTo>
                            <a:pt x="2384" y="293"/>
                          </a:lnTo>
                          <a:lnTo>
                            <a:pt x="2384" y="297"/>
                          </a:lnTo>
                          <a:lnTo>
                            <a:pt x="2386" y="297"/>
                          </a:lnTo>
                          <a:lnTo>
                            <a:pt x="2384" y="299"/>
                          </a:lnTo>
                          <a:lnTo>
                            <a:pt x="2384" y="300"/>
                          </a:lnTo>
                          <a:lnTo>
                            <a:pt x="2384" y="302"/>
                          </a:lnTo>
                          <a:lnTo>
                            <a:pt x="2386" y="306"/>
                          </a:lnTo>
                          <a:lnTo>
                            <a:pt x="2386" y="309"/>
                          </a:lnTo>
                          <a:lnTo>
                            <a:pt x="2388" y="313"/>
                          </a:lnTo>
                          <a:lnTo>
                            <a:pt x="2388" y="318"/>
                          </a:lnTo>
                          <a:lnTo>
                            <a:pt x="2386" y="316"/>
                          </a:lnTo>
                          <a:lnTo>
                            <a:pt x="2384" y="316"/>
                          </a:lnTo>
                          <a:lnTo>
                            <a:pt x="2381" y="314"/>
                          </a:lnTo>
                          <a:lnTo>
                            <a:pt x="2381" y="309"/>
                          </a:lnTo>
                          <a:lnTo>
                            <a:pt x="2379" y="309"/>
                          </a:lnTo>
                          <a:lnTo>
                            <a:pt x="2379" y="314"/>
                          </a:lnTo>
                          <a:lnTo>
                            <a:pt x="2381" y="318"/>
                          </a:lnTo>
                          <a:lnTo>
                            <a:pt x="2383" y="319"/>
                          </a:lnTo>
                          <a:lnTo>
                            <a:pt x="2383" y="325"/>
                          </a:lnTo>
                          <a:lnTo>
                            <a:pt x="2384" y="325"/>
                          </a:lnTo>
                          <a:lnTo>
                            <a:pt x="2384" y="326"/>
                          </a:lnTo>
                          <a:lnTo>
                            <a:pt x="2383" y="326"/>
                          </a:lnTo>
                          <a:lnTo>
                            <a:pt x="2381" y="325"/>
                          </a:lnTo>
                          <a:lnTo>
                            <a:pt x="2381" y="325"/>
                          </a:lnTo>
                          <a:lnTo>
                            <a:pt x="2379" y="321"/>
                          </a:lnTo>
                          <a:lnTo>
                            <a:pt x="2377" y="321"/>
                          </a:lnTo>
                          <a:lnTo>
                            <a:pt x="2377" y="316"/>
                          </a:lnTo>
                          <a:lnTo>
                            <a:pt x="2376" y="313"/>
                          </a:lnTo>
                          <a:lnTo>
                            <a:pt x="2374" y="311"/>
                          </a:lnTo>
                          <a:lnTo>
                            <a:pt x="2374" y="309"/>
                          </a:lnTo>
                          <a:lnTo>
                            <a:pt x="2374" y="309"/>
                          </a:lnTo>
                          <a:lnTo>
                            <a:pt x="2376" y="325"/>
                          </a:lnTo>
                          <a:lnTo>
                            <a:pt x="2379" y="326"/>
                          </a:lnTo>
                          <a:lnTo>
                            <a:pt x="2379" y="328"/>
                          </a:lnTo>
                          <a:lnTo>
                            <a:pt x="2386" y="333"/>
                          </a:lnTo>
                          <a:lnTo>
                            <a:pt x="2386" y="335"/>
                          </a:lnTo>
                          <a:lnTo>
                            <a:pt x="2388" y="337"/>
                          </a:lnTo>
                          <a:lnTo>
                            <a:pt x="2390" y="344"/>
                          </a:lnTo>
                          <a:lnTo>
                            <a:pt x="2391" y="346"/>
                          </a:lnTo>
                          <a:lnTo>
                            <a:pt x="2391" y="346"/>
                          </a:lnTo>
                          <a:lnTo>
                            <a:pt x="2391" y="347"/>
                          </a:lnTo>
                          <a:lnTo>
                            <a:pt x="2390" y="347"/>
                          </a:lnTo>
                          <a:lnTo>
                            <a:pt x="2390" y="353"/>
                          </a:lnTo>
                          <a:lnTo>
                            <a:pt x="2391" y="353"/>
                          </a:lnTo>
                          <a:lnTo>
                            <a:pt x="2397" y="360"/>
                          </a:lnTo>
                          <a:lnTo>
                            <a:pt x="2398" y="360"/>
                          </a:lnTo>
                          <a:lnTo>
                            <a:pt x="2398" y="361"/>
                          </a:lnTo>
                          <a:lnTo>
                            <a:pt x="2398" y="363"/>
                          </a:lnTo>
                          <a:lnTo>
                            <a:pt x="2397" y="365"/>
                          </a:lnTo>
                          <a:lnTo>
                            <a:pt x="2397" y="367"/>
                          </a:lnTo>
                          <a:lnTo>
                            <a:pt x="2398" y="368"/>
                          </a:lnTo>
                          <a:lnTo>
                            <a:pt x="2398" y="368"/>
                          </a:lnTo>
                          <a:lnTo>
                            <a:pt x="2400" y="368"/>
                          </a:lnTo>
                          <a:lnTo>
                            <a:pt x="2402" y="372"/>
                          </a:lnTo>
                          <a:lnTo>
                            <a:pt x="2404" y="374"/>
                          </a:lnTo>
                          <a:lnTo>
                            <a:pt x="2404" y="377"/>
                          </a:lnTo>
                          <a:lnTo>
                            <a:pt x="2404" y="379"/>
                          </a:lnTo>
                          <a:lnTo>
                            <a:pt x="2402" y="382"/>
                          </a:lnTo>
                          <a:lnTo>
                            <a:pt x="2402" y="386"/>
                          </a:lnTo>
                          <a:lnTo>
                            <a:pt x="2402" y="389"/>
                          </a:lnTo>
                          <a:lnTo>
                            <a:pt x="2404" y="389"/>
                          </a:lnTo>
                          <a:lnTo>
                            <a:pt x="2404" y="396"/>
                          </a:lnTo>
                          <a:lnTo>
                            <a:pt x="2404" y="396"/>
                          </a:lnTo>
                          <a:lnTo>
                            <a:pt x="2404" y="400"/>
                          </a:lnTo>
                          <a:lnTo>
                            <a:pt x="2407" y="402"/>
                          </a:lnTo>
                          <a:lnTo>
                            <a:pt x="2407" y="410"/>
                          </a:lnTo>
                          <a:lnTo>
                            <a:pt x="2409" y="410"/>
                          </a:lnTo>
                          <a:lnTo>
                            <a:pt x="2407" y="414"/>
                          </a:lnTo>
                          <a:lnTo>
                            <a:pt x="2409" y="416"/>
                          </a:lnTo>
                          <a:lnTo>
                            <a:pt x="2409" y="417"/>
                          </a:lnTo>
                          <a:lnTo>
                            <a:pt x="2411" y="421"/>
                          </a:lnTo>
                          <a:lnTo>
                            <a:pt x="2412" y="422"/>
                          </a:lnTo>
                          <a:lnTo>
                            <a:pt x="2412" y="424"/>
                          </a:lnTo>
                          <a:lnTo>
                            <a:pt x="2411" y="424"/>
                          </a:lnTo>
                          <a:lnTo>
                            <a:pt x="2411" y="428"/>
                          </a:lnTo>
                          <a:lnTo>
                            <a:pt x="2411" y="428"/>
                          </a:lnTo>
                          <a:lnTo>
                            <a:pt x="2411" y="429"/>
                          </a:lnTo>
                          <a:lnTo>
                            <a:pt x="2411" y="431"/>
                          </a:lnTo>
                          <a:lnTo>
                            <a:pt x="2412" y="431"/>
                          </a:lnTo>
                          <a:lnTo>
                            <a:pt x="2412" y="433"/>
                          </a:lnTo>
                          <a:lnTo>
                            <a:pt x="2412" y="435"/>
                          </a:lnTo>
                          <a:lnTo>
                            <a:pt x="2411" y="435"/>
                          </a:lnTo>
                          <a:lnTo>
                            <a:pt x="2411" y="438"/>
                          </a:lnTo>
                          <a:lnTo>
                            <a:pt x="2409" y="438"/>
                          </a:lnTo>
                          <a:lnTo>
                            <a:pt x="2409" y="447"/>
                          </a:lnTo>
                          <a:lnTo>
                            <a:pt x="2411" y="447"/>
                          </a:lnTo>
                          <a:lnTo>
                            <a:pt x="2411" y="449"/>
                          </a:lnTo>
                          <a:lnTo>
                            <a:pt x="2409" y="452"/>
                          </a:lnTo>
                          <a:lnTo>
                            <a:pt x="2409" y="454"/>
                          </a:lnTo>
                          <a:lnTo>
                            <a:pt x="2409" y="457"/>
                          </a:lnTo>
                          <a:lnTo>
                            <a:pt x="2407" y="459"/>
                          </a:lnTo>
                          <a:lnTo>
                            <a:pt x="2407" y="459"/>
                          </a:lnTo>
                          <a:lnTo>
                            <a:pt x="2405" y="457"/>
                          </a:lnTo>
                          <a:lnTo>
                            <a:pt x="2404" y="457"/>
                          </a:lnTo>
                          <a:lnTo>
                            <a:pt x="2400" y="456"/>
                          </a:lnTo>
                          <a:lnTo>
                            <a:pt x="2400" y="456"/>
                          </a:lnTo>
                          <a:lnTo>
                            <a:pt x="2398" y="456"/>
                          </a:lnTo>
                          <a:lnTo>
                            <a:pt x="2400" y="459"/>
                          </a:lnTo>
                          <a:lnTo>
                            <a:pt x="2400" y="461"/>
                          </a:lnTo>
                          <a:lnTo>
                            <a:pt x="2402" y="464"/>
                          </a:lnTo>
                          <a:lnTo>
                            <a:pt x="2404" y="466"/>
                          </a:lnTo>
                          <a:lnTo>
                            <a:pt x="2405" y="468"/>
                          </a:lnTo>
                          <a:lnTo>
                            <a:pt x="2407" y="468"/>
                          </a:lnTo>
                          <a:lnTo>
                            <a:pt x="2409" y="468"/>
                          </a:lnTo>
                          <a:lnTo>
                            <a:pt x="2411" y="470"/>
                          </a:lnTo>
                          <a:lnTo>
                            <a:pt x="2411" y="471"/>
                          </a:lnTo>
                          <a:lnTo>
                            <a:pt x="2414" y="471"/>
                          </a:lnTo>
                          <a:lnTo>
                            <a:pt x="2414" y="475"/>
                          </a:lnTo>
                          <a:lnTo>
                            <a:pt x="2414" y="475"/>
                          </a:lnTo>
                          <a:lnTo>
                            <a:pt x="2416" y="477"/>
                          </a:lnTo>
                          <a:lnTo>
                            <a:pt x="2418" y="478"/>
                          </a:lnTo>
                          <a:lnTo>
                            <a:pt x="2418" y="480"/>
                          </a:lnTo>
                          <a:lnTo>
                            <a:pt x="2423" y="480"/>
                          </a:lnTo>
                          <a:lnTo>
                            <a:pt x="2423" y="480"/>
                          </a:lnTo>
                          <a:lnTo>
                            <a:pt x="2425" y="482"/>
                          </a:lnTo>
                          <a:lnTo>
                            <a:pt x="2425" y="482"/>
                          </a:lnTo>
                          <a:lnTo>
                            <a:pt x="2426" y="482"/>
                          </a:lnTo>
                          <a:lnTo>
                            <a:pt x="2428" y="480"/>
                          </a:lnTo>
                          <a:lnTo>
                            <a:pt x="2435" y="480"/>
                          </a:lnTo>
                          <a:lnTo>
                            <a:pt x="2435" y="482"/>
                          </a:lnTo>
                          <a:lnTo>
                            <a:pt x="2440" y="482"/>
                          </a:lnTo>
                          <a:lnTo>
                            <a:pt x="2440" y="484"/>
                          </a:lnTo>
                          <a:lnTo>
                            <a:pt x="2440" y="484"/>
                          </a:lnTo>
                          <a:lnTo>
                            <a:pt x="2442" y="480"/>
                          </a:lnTo>
                          <a:lnTo>
                            <a:pt x="2446" y="480"/>
                          </a:lnTo>
                          <a:lnTo>
                            <a:pt x="2446" y="480"/>
                          </a:lnTo>
                          <a:lnTo>
                            <a:pt x="2447" y="478"/>
                          </a:lnTo>
                          <a:lnTo>
                            <a:pt x="2449" y="475"/>
                          </a:lnTo>
                          <a:lnTo>
                            <a:pt x="2451" y="471"/>
                          </a:lnTo>
                          <a:lnTo>
                            <a:pt x="2453" y="471"/>
                          </a:lnTo>
                          <a:lnTo>
                            <a:pt x="2454" y="471"/>
                          </a:lnTo>
                          <a:lnTo>
                            <a:pt x="2454" y="468"/>
                          </a:lnTo>
                          <a:lnTo>
                            <a:pt x="2456" y="470"/>
                          </a:lnTo>
                          <a:lnTo>
                            <a:pt x="2456" y="470"/>
                          </a:lnTo>
                          <a:lnTo>
                            <a:pt x="2456" y="470"/>
                          </a:lnTo>
                          <a:lnTo>
                            <a:pt x="2458" y="470"/>
                          </a:lnTo>
                          <a:lnTo>
                            <a:pt x="2458" y="473"/>
                          </a:lnTo>
                          <a:lnTo>
                            <a:pt x="2461" y="475"/>
                          </a:lnTo>
                          <a:lnTo>
                            <a:pt x="2463" y="471"/>
                          </a:lnTo>
                          <a:lnTo>
                            <a:pt x="2463" y="470"/>
                          </a:lnTo>
                          <a:lnTo>
                            <a:pt x="2463" y="468"/>
                          </a:lnTo>
                          <a:lnTo>
                            <a:pt x="2463" y="464"/>
                          </a:lnTo>
                          <a:lnTo>
                            <a:pt x="2467" y="464"/>
                          </a:lnTo>
                          <a:lnTo>
                            <a:pt x="2468" y="464"/>
                          </a:lnTo>
                          <a:lnTo>
                            <a:pt x="2472" y="464"/>
                          </a:lnTo>
                          <a:lnTo>
                            <a:pt x="2472" y="463"/>
                          </a:lnTo>
                          <a:lnTo>
                            <a:pt x="2473" y="463"/>
                          </a:lnTo>
                          <a:lnTo>
                            <a:pt x="2473" y="463"/>
                          </a:lnTo>
                          <a:lnTo>
                            <a:pt x="2479" y="463"/>
                          </a:lnTo>
                          <a:lnTo>
                            <a:pt x="2480" y="461"/>
                          </a:lnTo>
                          <a:lnTo>
                            <a:pt x="2480" y="461"/>
                          </a:lnTo>
                          <a:lnTo>
                            <a:pt x="2480" y="461"/>
                          </a:lnTo>
                          <a:lnTo>
                            <a:pt x="2480" y="459"/>
                          </a:lnTo>
                          <a:lnTo>
                            <a:pt x="2486" y="461"/>
                          </a:lnTo>
                          <a:lnTo>
                            <a:pt x="2487" y="461"/>
                          </a:lnTo>
                          <a:lnTo>
                            <a:pt x="2491" y="461"/>
                          </a:lnTo>
                          <a:lnTo>
                            <a:pt x="2494" y="461"/>
                          </a:lnTo>
                          <a:lnTo>
                            <a:pt x="2494" y="463"/>
                          </a:lnTo>
                          <a:lnTo>
                            <a:pt x="2496" y="461"/>
                          </a:lnTo>
                          <a:lnTo>
                            <a:pt x="2498" y="461"/>
                          </a:lnTo>
                          <a:lnTo>
                            <a:pt x="2498" y="459"/>
                          </a:lnTo>
                          <a:lnTo>
                            <a:pt x="2500" y="459"/>
                          </a:lnTo>
                          <a:lnTo>
                            <a:pt x="2501" y="461"/>
                          </a:lnTo>
                          <a:lnTo>
                            <a:pt x="2501" y="461"/>
                          </a:lnTo>
                          <a:lnTo>
                            <a:pt x="2503" y="463"/>
                          </a:lnTo>
                          <a:lnTo>
                            <a:pt x="2503" y="463"/>
                          </a:lnTo>
                          <a:lnTo>
                            <a:pt x="2503" y="461"/>
                          </a:lnTo>
                          <a:lnTo>
                            <a:pt x="2507" y="461"/>
                          </a:lnTo>
                          <a:lnTo>
                            <a:pt x="2510" y="461"/>
                          </a:lnTo>
                          <a:lnTo>
                            <a:pt x="2512" y="459"/>
                          </a:lnTo>
                          <a:lnTo>
                            <a:pt x="2514" y="459"/>
                          </a:lnTo>
                          <a:lnTo>
                            <a:pt x="2515" y="459"/>
                          </a:lnTo>
                          <a:lnTo>
                            <a:pt x="2515" y="463"/>
                          </a:lnTo>
                          <a:lnTo>
                            <a:pt x="2519" y="461"/>
                          </a:lnTo>
                          <a:lnTo>
                            <a:pt x="2519" y="461"/>
                          </a:lnTo>
                          <a:lnTo>
                            <a:pt x="2519" y="459"/>
                          </a:lnTo>
                          <a:lnTo>
                            <a:pt x="2522" y="461"/>
                          </a:lnTo>
                          <a:lnTo>
                            <a:pt x="2522" y="459"/>
                          </a:lnTo>
                          <a:lnTo>
                            <a:pt x="2524" y="459"/>
                          </a:lnTo>
                          <a:lnTo>
                            <a:pt x="2524" y="457"/>
                          </a:lnTo>
                          <a:lnTo>
                            <a:pt x="2524" y="457"/>
                          </a:lnTo>
                          <a:lnTo>
                            <a:pt x="2524" y="456"/>
                          </a:lnTo>
                          <a:lnTo>
                            <a:pt x="2526" y="456"/>
                          </a:lnTo>
                          <a:lnTo>
                            <a:pt x="2526" y="454"/>
                          </a:lnTo>
                          <a:lnTo>
                            <a:pt x="2528" y="454"/>
                          </a:lnTo>
                          <a:lnTo>
                            <a:pt x="2529" y="450"/>
                          </a:lnTo>
                          <a:lnTo>
                            <a:pt x="2531" y="449"/>
                          </a:lnTo>
                          <a:lnTo>
                            <a:pt x="2531" y="447"/>
                          </a:lnTo>
                          <a:lnTo>
                            <a:pt x="2535" y="445"/>
                          </a:lnTo>
                          <a:lnTo>
                            <a:pt x="2535" y="443"/>
                          </a:lnTo>
                          <a:lnTo>
                            <a:pt x="2542" y="443"/>
                          </a:lnTo>
                          <a:lnTo>
                            <a:pt x="2543" y="442"/>
                          </a:lnTo>
                          <a:lnTo>
                            <a:pt x="2545" y="440"/>
                          </a:lnTo>
                          <a:lnTo>
                            <a:pt x="2545" y="438"/>
                          </a:lnTo>
                          <a:lnTo>
                            <a:pt x="2549" y="438"/>
                          </a:lnTo>
                          <a:lnTo>
                            <a:pt x="2549" y="438"/>
                          </a:lnTo>
                          <a:lnTo>
                            <a:pt x="2552" y="438"/>
                          </a:lnTo>
                          <a:lnTo>
                            <a:pt x="2552" y="435"/>
                          </a:lnTo>
                          <a:lnTo>
                            <a:pt x="2554" y="435"/>
                          </a:lnTo>
                          <a:lnTo>
                            <a:pt x="2554" y="431"/>
                          </a:lnTo>
                          <a:lnTo>
                            <a:pt x="2566" y="431"/>
                          </a:lnTo>
                          <a:lnTo>
                            <a:pt x="2566" y="431"/>
                          </a:lnTo>
                          <a:lnTo>
                            <a:pt x="2578" y="429"/>
                          </a:lnTo>
                          <a:lnTo>
                            <a:pt x="2578" y="429"/>
                          </a:lnTo>
                          <a:lnTo>
                            <a:pt x="2582" y="429"/>
                          </a:lnTo>
                          <a:lnTo>
                            <a:pt x="2582" y="429"/>
                          </a:lnTo>
                          <a:lnTo>
                            <a:pt x="2587" y="428"/>
                          </a:lnTo>
                          <a:lnTo>
                            <a:pt x="2587" y="426"/>
                          </a:lnTo>
                          <a:lnTo>
                            <a:pt x="2594" y="424"/>
                          </a:lnTo>
                          <a:lnTo>
                            <a:pt x="2594" y="422"/>
                          </a:lnTo>
                          <a:lnTo>
                            <a:pt x="2599" y="424"/>
                          </a:lnTo>
                          <a:lnTo>
                            <a:pt x="2599" y="422"/>
                          </a:lnTo>
                          <a:lnTo>
                            <a:pt x="2603" y="422"/>
                          </a:lnTo>
                          <a:lnTo>
                            <a:pt x="2603" y="422"/>
                          </a:lnTo>
                          <a:lnTo>
                            <a:pt x="2613" y="421"/>
                          </a:lnTo>
                          <a:lnTo>
                            <a:pt x="2613" y="421"/>
                          </a:lnTo>
                          <a:lnTo>
                            <a:pt x="2615" y="421"/>
                          </a:lnTo>
                          <a:lnTo>
                            <a:pt x="2615" y="419"/>
                          </a:lnTo>
                          <a:lnTo>
                            <a:pt x="2620" y="419"/>
                          </a:lnTo>
                          <a:lnTo>
                            <a:pt x="2620" y="421"/>
                          </a:lnTo>
                          <a:lnTo>
                            <a:pt x="2624" y="419"/>
                          </a:lnTo>
                          <a:lnTo>
                            <a:pt x="2625" y="419"/>
                          </a:lnTo>
                          <a:lnTo>
                            <a:pt x="2627" y="417"/>
                          </a:lnTo>
                          <a:lnTo>
                            <a:pt x="2629" y="416"/>
                          </a:lnTo>
                          <a:lnTo>
                            <a:pt x="2632" y="417"/>
                          </a:lnTo>
                          <a:lnTo>
                            <a:pt x="2638" y="419"/>
                          </a:lnTo>
                          <a:lnTo>
                            <a:pt x="2641" y="421"/>
                          </a:lnTo>
                          <a:lnTo>
                            <a:pt x="2643" y="424"/>
                          </a:lnTo>
                          <a:lnTo>
                            <a:pt x="2643" y="426"/>
                          </a:lnTo>
                          <a:lnTo>
                            <a:pt x="2648" y="426"/>
                          </a:lnTo>
                          <a:lnTo>
                            <a:pt x="2648" y="426"/>
                          </a:lnTo>
                          <a:lnTo>
                            <a:pt x="2652" y="426"/>
                          </a:lnTo>
                          <a:lnTo>
                            <a:pt x="2652" y="424"/>
                          </a:lnTo>
                          <a:lnTo>
                            <a:pt x="2652" y="424"/>
                          </a:lnTo>
                          <a:lnTo>
                            <a:pt x="2653" y="424"/>
                          </a:lnTo>
                          <a:lnTo>
                            <a:pt x="2653" y="426"/>
                          </a:lnTo>
                          <a:lnTo>
                            <a:pt x="2657" y="426"/>
                          </a:lnTo>
                          <a:lnTo>
                            <a:pt x="2659" y="429"/>
                          </a:lnTo>
                          <a:lnTo>
                            <a:pt x="2660" y="429"/>
                          </a:lnTo>
                          <a:lnTo>
                            <a:pt x="2660" y="428"/>
                          </a:lnTo>
                          <a:lnTo>
                            <a:pt x="2662" y="426"/>
                          </a:lnTo>
                          <a:lnTo>
                            <a:pt x="2664" y="428"/>
                          </a:lnTo>
                          <a:lnTo>
                            <a:pt x="2665" y="428"/>
                          </a:lnTo>
                          <a:lnTo>
                            <a:pt x="2667" y="429"/>
                          </a:lnTo>
                          <a:lnTo>
                            <a:pt x="2669" y="431"/>
                          </a:lnTo>
                          <a:lnTo>
                            <a:pt x="2667" y="436"/>
                          </a:lnTo>
                          <a:lnTo>
                            <a:pt x="2674" y="436"/>
                          </a:lnTo>
                          <a:lnTo>
                            <a:pt x="2674" y="438"/>
                          </a:lnTo>
                          <a:lnTo>
                            <a:pt x="2674" y="438"/>
                          </a:lnTo>
                          <a:lnTo>
                            <a:pt x="2674" y="440"/>
                          </a:lnTo>
                          <a:lnTo>
                            <a:pt x="2674" y="440"/>
                          </a:lnTo>
                          <a:lnTo>
                            <a:pt x="2671" y="442"/>
                          </a:lnTo>
                          <a:lnTo>
                            <a:pt x="2671" y="442"/>
                          </a:lnTo>
                          <a:lnTo>
                            <a:pt x="2671" y="442"/>
                          </a:lnTo>
                          <a:lnTo>
                            <a:pt x="2671" y="443"/>
                          </a:lnTo>
                          <a:lnTo>
                            <a:pt x="2672" y="445"/>
                          </a:lnTo>
                          <a:lnTo>
                            <a:pt x="2674" y="447"/>
                          </a:lnTo>
                          <a:lnTo>
                            <a:pt x="2678" y="449"/>
                          </a:lnTo>
                          <a:lnTo>
                            <a:pt x="2681" y="449"/>
                          </a:lnTo>
                          <a:lnTo>
                            <a:pt x="2683" y="452"/>
                          </a:lnTo>
                          <a:lnTo>
                            <a:pt x="2683" y="456"/>
                          </a:lnTo>
                          <a:lnTo>
                            <a:pt x="2683" y="459"/>
                          </a:lnTo>
                          <a:lnTo>
                            <a:pt x="2683" y="463"/>
                          </a:lnTo>
                          <a:lnTo>
                            <a:pt x="2685" y="464"/>
                          </a:lnTo>
                          <a:lnTo>
                            <a:pt x="2688" y="466"/>
                          </a:lnTo>
                          <a:lnTo>
                            <a:pt x="2686" y="470"/>
                          </a:lnTo>
                          <a:lnTo>
                            <a:pt x="2688" y="470"/>
                          </a:lnTo>
                          <a:lnTo>
                            <a:pt x="2688" y="471"/>
                          </a:lnTo>
                          <a:lnTo>
                            <a:pt x="2690" y="471"/>
                          </a:lnTo>
                          <a:lnTo>
                            <a:pt x="2692" y="473"/>
                          </a:lnTo>
                          <a:lnTo>
                            <a:pt x="2692" y="473"/>
                          </a:lnTo>
                          <a:lnTo>
                            <a:pt x="2692" y="475"/>
                          </a:lnTo>
                          <a:lnTo>
                            <a:pt x="2692" y="473"/>
                          </a:lnTo>
                          <a:lnTo>
                            <a:pt x="2695" y="473"/>
                          </a:lnTo>
                          <a:lnTo>
                            <a:pt x="2697" y="471"/>
                          </a:lnTo>
                          <a:lnTo>
                            <a:pt x="2699" y="470"/>
                          </a:lnTo>
                          <a:lnTo>
                            <a:pt x="2700" y="470"/>
                          </a:lnTo>
                          <a:lnTo>
                            <a:pt x="2700" y="464"/>
                          </a:lnTo>
                          <a:lnTo>
                            <a:pt x="2700" y="464"/>
                          </a:lnTo>
                          <a:lnTo>
                            <a:pt x="2702" y="463"/>
                          </a:lnTo>
                          <a:lnTo>
                            <a:pt x="2704" y="463"/>
                          </a:lnTo>
                          <a:lnTo>
                            <a:pt x="2706" y="461"/>
                          </a:lnTo>
                          <a:lnTo>
                            <a:pt x="2706" y="459"/>
                          </a:lnTo>
                          <a:lnTo>
                            <a:pt x="2707" y="459"/>
                          </a:lnTo>
                          <a:lnTo>
                            <a:pt x="2707" y="457"/>
                          </a:lnTo>
                          <a:lnTo>
                            <a:pt x="2711" y="457"/>
                          </a:lnTo>
                          <a:lnTo>
                            <a:pt x="2713" y="456"/>
                          </a:lnTo>
                          <a:lnTo>
                            <a:pt x="2714" y="456"/>
                          </a:lnTo>
                          <a:lnTo>
                            <a:pt x="2714" y="454"/>
                          </a:lnTo>
                          <a:lnTo>
                            <a:pt x="2716" y="454"/>
                          </a:lnTo>
                          <a:lnTo>
                            <a:pt x="2721" y="445"/>
                          </a:lnTo>
                          <a:lnTo>
                            <a:pt x="2723" y="445"/>
                          </a:lnTo>
                          <a:lnTo>
                            <a:pt x="2723" y="459"/>
                          </a:lnTo>
                          <a:lnTo>
                            <a:pt x="2721" y="459"/>
                          </a:lnTo>
                          <a:lnTo>
                            <a:pt x="2720" y="463"/>
                          </a:lnTo>
                          <a:lnTo>
                            <a:pt x="2720" y="463"/>
                          </a:lnTo>
                          <a:lnTo>
                            <a:pt x="2720" y="468"/>
                          </a:lnTo>
                          <a:lnTo>
                            <a:pt x="2716" y="468"/>
                          </a:lnTo>
                          <a:lnTo>
                            <a:pt x="2716" y="477"/>
                          </a:lnTo>
                          <a:lnTo>
                            <a:pt x="2718" y="477"/>
                          </a:lnTo>
                          <a:lnTo>
                            <a:pt x="2718" y="478"/>
                          </a:lnTo>
                          <a:lnTo>
                            <a:pt x="2716" y="480"/>
                          </a:lnTo>
                          <a:lnTo>
                            <a:pt x="2716" y="482"/>
                          </a:lnTo>
                          <a:lnTo>
                            <a:pt x="2709" y="484"/>
                          </a:lnTo>
                          <a:lnTo>
                            <a:pt x="2709" y="487"/>
                          </a:lnTo>
                          <a:lnTo>
                            <a:pt x="2713" y="489"/>
                          </a:lnTo>
                          <a:lnTo>
                            <a:pt x="2713" y="487"/>
                          </a:lnTo>
                          <a:lnTo>
                            <a:pt x="2714" y="487"/>
                          </a:lnTo>
                          <a:lnTo>
                            <a:pt x="2714" y="485"/>
                          </a:lnTo>
                          <a:lnTo>
                            <a:pt x="2718" y="485"/>
                          </a:lnTo>
                          <a:lnTo>
                            <a:pt x="2720" y="485"/>
                          </a:lnTo>
                          <a:lnTo>
                            <a:pt x="2721" y="484"/>
                          </a:lnTo>
                          <a:lnTo>
                            <a:pt x="2723" y="484"/>
                          </a:lnTo>
                          <a:lnTo>
                            <a:pt x="2721" y="477"/>
                          </a:lnTo>
                          <a:lnTo>
                            <a:pt x="2723" y="477"/>
                          </a:lnTo>
                          <a:lnTo>
                            <a:pt x="2723" y="471"/>
                          </a:lnTo>
                          <a:lnTo>
                            <a:pt x="2727" y="470"/>
                          </a:lnTo>
                          <a:lnTo>
                            <a:pt x="2728" y="468"/>
                          </a:lnTo>
                          <a:lnTo>
                            <a:pt x="2728" y="471"/>
                          </a:lnTo>
                          <a:lnTo>
                            <a:pt x="2728" y="475"/>
                          </a:lnTo>
                          <a:lnTo>
                            <a:pt x="2730" y="477"/>
                          </a:lnTo>
                          <a:lnTo>
                            <a:pt x="2732" y="477"/>
                          </a:lnTo>
                          <a:lnTo>
                            <a:pt x="2732" y="480"/>
                          </a:lnTo>
                          <a:lnTo>
                            <a:pt x="2734" y="480"/>
                          </a:lnTo>
                          <a:lnTo>
                            <a:pt x="2732" y="480"/>
                          </a:lnTo>
                          <a:lnTo>
                            <a:pt x="2732" y="485"/>
                          </a:lnTo>
                          <a:lnTo>
                            <a:pt x="2734" y="485"/>
                          </a:lnTo>
                          <a:lnTo>
                            <a:pt x="2732" y="498"/>
                          </a:lnTo>
                          <a:lnTo>
                            <a:pt x="2735" y="498"/>
                          </a:lnTo>
                          <a:lnTo>
                            <a:pt x="2739" y="496"/>
                          </a:lnTo>
                          <a:lnTo>
                            <a:pt x="2742" y="494"/>
                          </a:lnTo>
                          <a:lnTo>
                            <a:pt x="2746" y="494"/>
                          </a:lnTo>
                          <a:lnTo>
                            <a:pt x="2746" y="501"/>
                          </a:lnTo>
                          <a:lnTo>
                            <a:pt x="2746" y="501"/>
                          </a:lnTo>
                          <a:lnTo>
                            <a:pt x="2746" y="505"/>
                          </a:lnTo>
                          <a:lnTo>
                            <a:pt x="2748" y="505"/>
                          </a:lnTo>
                          <a:lnTo>
                            <a:pt x="2748" y="506"/>
                          </a:lnTo>
                          <a:lnTo>
                            <a:pt x="2749" y="506"/>
                          </a:lnTo>
                          <a:lnTo>
                            <a:pt x="2749" y="508"/>
                          </a:lnTo>
                          <a:lnTo>
                            <a:pt x="2749" y="508"/>
                          </a:lnTo>
                          <a:lnTo>
                            <a:pt x="2749" y="510"/>
                          </a:lnTo>
                          <a:lnTo>
                            <a:pt x="2751" y="512"/>
                          </a:lnTo>
                          <a:lnTo>
                            <a:pt x="2751" y="512"/>
                          </a:lnTo>
                          <a:lnTo>
                            <a:pt x="2753" y="513"/>
                          </a:lnTo>
                          <a:lnTo>
                            <a:pt x="2753" y="515"/>
                          </a:lnTo>
                          <a:lnTo>
                            <a:pt x="2751" y="515"/>
                          </a:lnTo>
                          <a:lnTo>
                            <a:pt x="2751" y="518"/>
                          </a:lnTo>
                          <a:lnTo>
                            <a:pt x="2751" y="520"/>
                          </a:lnTo>
                          <a:lnTo>
                            <a:pt x="2751" y="522"/>
                          </a:lnTo>
                          <a:lnTo>
                            <a:pt x="2751" y="524"/>
                          </a:lnTo>
                          <a:lnTo>
                            <a:pt x="2751" y="531"/>
                          </a:lnTo>
                          <a:lnTo>
                            <a:pt x="2753" y="532"/>
                          </a:lnTo>
                          <a:lnTo>
                            <a:pt x="2753" y="534"/>
                          </a:lnTo>
                          <a:lnTo>
                            <a:pt x="2756" y="536"/>
                          </a:lnTo>
                          <a:lnTo>
                            <a:pt x="2758" y="539"/>
                          </a:lnTo>
                          <a:lnTo>
                            <a:pt x="2761" y="539"/>
                          </a:lnTo>
                          <a:lnTo>
                            <a:pt x="2761" y="541"/>
                          </a:lnTo>
                          <a:lnTo>
                            <a:pt x="2761" y="545"/>
                          </a:lnTo>
                          <a:lnTo>
                            <a:pt x="2763" y="546"/>
                          </a:lnTo>
                          <a:lnTo>
                            <a:pt x="2767" y="546"/>
                          </a:lnTo>
                          <a:lnTo>
                            <a:pt x="2767" y="546"/>
                          </a:lnTo>
                          <a:lnTo>
                            <a:pt x="2770" y="548"/>
                          </a:lnTo>
                          <a:lnTo>
                            <a:pt x="2774" y="550"/>
                          </a:lnTo>
                          <a:lnTo>
                            <a:pt x="2777" y="552"/>
                          </a:lnTo>
                          <a:lnTo>
                            <a:pt x="2779" y="552"/>
                          </a:lnTo>
                          <a:lnTo>
                            <a:pt x="2779" y="552"/>
                          </a:lnTo>
                          <a:lnTo>
                            <a:pt x="2779" y="550"/>
                          </a:lnTo>
                          <a:lnTo>
                            <a:pt x="2786" y="552"/>
                          </a:lnTo>
                          <a:lnTo>
                            <a:pt x="2786" y="553"/>
                          </a:lnTo>
                          <a:lnTo>
                            <a:pt x="2791" y="553"/>
                          </a:lnTo>
                          <a:lnTo>
                            <a:pt x="2791" y="557"/>
                          </a:lnTo>
                          <a:lnTo>
                            <a:pt x="2791" y="559"/>
                          </a:lnTo>
                          <a:lnTo>
                            <a:pt x="2793" y="560"/>
                          </a:lnTo>
                          <a:lnTo>
                            <a:pt x="2793" y="560"/>
                          </a:lnTo>
                          <a:lnTo>
                            <a:pt x="2796" y="560"/>
                          </a:lnTo>
                          <a:lnTo>
                            <a:pt x="2798" y="562"/>
                          </a:lnTo>
                          <a:lnTo>
                            <a:pt x="2800" y="564"/>
                          </a:lnTo>
                          <a:lnTo>
                            <a:pt x="2802" y="566"/>
                          </a:lnTo>
                          <a:lnTo>
                            <a:pt x="2803" y="566"/>
                          </a:lnTo>
                          <a:lnTo>
                            <a:pt x="2805" y="564"/>
                          </a:lnTo>
                          <a:lnTo>
                            <a:pt x="2807" y="564"/>
                          </a:lnTo>
                          <a:lnTo>
                            <a:pt x="2807" y="562"/>
                          </a:lnTo>
                          <a:lnTo>
                            <a:pt x="2809" y="562"/>
                          </a:lnTo>
                          <a:lnTo>
                            <a:pt x="2809" y="560"/>
                          </a:lnTo>
                          <a:lnTo>
                            <a:pt x="2810" y="560"/>
                          </a:lnTo>
                          <a:lnTo>
                            <a:pt x="2810" y="560"/>
                          </a:lnTo>
                          <a:lnTo>
                            <a:pt x="2810" y="559"/>
                          </a:lnTo>
                          <a:lnTo>
                            <a:pt x="2812" y="559"/>
                          </a:lnTo>
                          <a:lnTo>
                            <a:pt x="2814" y="553"/>
                          </a:lnTo>
                          <a:lnTo>
                            <a:pt x="2816" y="552"/>
                          </a:lnTo>
                          <a:lnTo>
                            <a:pt x="2817" y="552"/>
                          </a:lnTo>
                          <a:lnTo>
                            <a:pt x="2817" y="552"/>
                          </a:lnTo>
                          <a:lnTo>
                            <a:pt x="2819" y="548"/>
                          </a:lnTo>
                          <a:lnTo>
                            <a:pt x="2819" y="548"/>
                          </a:lnTo>
                          <a:lnTo>
                            <a:pt x="2817" y="548"/>
                          </a:lnTo>
                          <a:lnTo>
                            <a:pt x="2817" y="548"/>
                          </a:lnTo>
                          <a:lnTo>
                            <a:pt x="2817" y="546"/>
                          </a:lnTo>
                          <a:lnTo>
                            <a:pt x="2819" y="546"/>
                          </a:lnTo>
                          <a:lnTo>
                            <a:pt x="2821" y="545"/>
                          </a:lnTo>
                          <a:lnTo>
                            <a:pt x="2824" y="543"/>
                          </a:lnTo>
                          <a:lnTo>
                            <a:pt x="2824" y="541"/>
                          </a:lnTo>
                          <a:lnTo>
                            <a:pt x="2828" y="541"/>
                          </a:lnTo>
                          <a:lnTo>
                            <a:pt x="2828" y="543"/>
                          </a:lnTo>
                          <a:lnTo>
                            <a:pt x="2830" y="545"/>
                          </a:lnTo>
                          <a:lnTo>
                            <a:pt x="2828" y="546"/>
                          </a:lnTo>
                          <a:lnTo>
                            <a:pt x="2828" y="548"/>
                          </a:lnTo>
                          <a:lnTo>
                            <a:pt x="2826" y="550"/>
                          </a:lnTo>
                          <a:lnTo>
                            <a:pt x="2824" y="550"/>
                          </a:lnTo>
                          <a:lnTo>
                            <a:pt x="2824" y="553"/>
                          </a:lnTo>
                          <a:lnTo>
                            <a:pt x="2826" y="553"/>
                          </a:lnTo>
                          <a:lnTo>
                            <a:pt x="2830" y="552"/>
                          </a:lnTo>
                          <a:lnTo>
                            <a:pt x="2830" y="552"/>
                          </a:lnTo>
                          <a:lnTo>
                            <a:pt x="2833" y="550"/>
                          </a:lnTo>
                          <a:lnTo>
                            <a:pt x="2833" y="553"/>
                          </a:lnTo>
                          <a:lnTo>
                            <a:pt x="2831" y="553"/>
                          </a:lnTo>
                          <a:lnTo>
                            <a:pt x="2830" y="557"/>
                          </a:lnTo>
                          <a:lnTo>
                            <a:pt x="2831" y="557"/>
                          </a:lnTo>
                          <a:lnTo>
                            <a:pt x="2833" y="559"/>
                          </a:lnTo>
                          <a:lnTo>
                            <a:pt x="2835" y="559"/>
                          </a:lnTo>
                          <a:lnTo>
                            <a:pt x="2837" y="560"/>
                          </a:lnTo>
                          <a:lnTo>
                            <a:pt x="2837" y="562"/>
                          </a:lnTo>
                          <a:lnTo>
                            <a:pt x="2838" y="564"/>
                          </a:lnTo>
                          <a:lnTo>
                            <a:pt x="2840" y="564"/>
                          </a:lnTo>
                          <a:lnTo>
                            <a:pt x="2840" y="566"/>
                          </a:lnTo>
                          <a:lnTo>
                            <a:pt x="2842" y="564"/>
                          </a:lnTo>
                          <a:lnTo>
                            <a:pt x="2844" y="571"/>
                          </a:lnTo>
                          <a:lnTo>
                            <a:pt x="2847" y="571"/>
                          </a:lnTo>
                          <a:lnTo>
                            <a:pt x="2847" y="566"/>
                          </a:lnTo>
                          <a:lnTo>
                            <a:pt x="2851" y="566"/>
                          </a:lnTo>
                          <a:lnTo>
                            <a:pt x="2852" y="564"/>
                          </a:lnTo>
                          <a:lnTo>
                            <a:pt x="2854" y="564"/>
                          </a:lnTo>
                          <a:lnTo>
                            <a:pt x="2856" y="559"/>
                          </a:lnTo>
                          <a:lnTo>
                            <a:pt x="2857" y="555"/>
                          </a:lnTo>
                          <a:lnTo>
                            <a:pt x="2861" y="553"/>
                          </a:lnTo>
                          <a:lnTo>
                            <a:pt x="2861" y="552"/>
                          </a:lnTo>
                          <a:lnTo>
                            <a:pt x="2863" y="550"/>
                          </a:lnTo>
                          <a:lnTo>
                            <a:pt x="2863" y="546"/>
                          </a:lnTo>
                          <a:lnTo>
                            <a:pt x="2863" y="546"/>
                          </a:lnTo>
                          <a:lnTo>
                            <a:pt x="2863" y="543"/>
                          </a:lnTo>
                          <a:lnTo>
                            <a:pt x="2864" y="543"/>
                          </a:lnTo>
                          <a:lnTo>
                            <a:pt x="2866" y="541"/>
                          </a:lnTo>
                          <a:lnTo>
                            <a:pt x="2877" y="541"/>
                          </a:lnTo>
                          <a:lnTo>
                            <a:pt x="2877" y="543"/>
                          </a:lnTo>
                          <a:lnTo>
                            <a:pt x="2878" y="543"/>
                          </a:lnTo>
                          <a:lnTo>
                            <a:pt x="2880" y="541"/>
                          </a:lnTo>
                          <a:lnTo>
                            <a:pt x="2882" y="541"/>
                          </a:lnTo>
                          <a:lnTo>
                            <a:pt x="2882" y="541"/>
                          </a:lnTo>
                          <a:lnTo>
                            <a:pt x="2884" y="541"/>
                          </a:lnTo>
                          <a:lnTo>
                            <a:pt x="2885" y="543"/>
                          </a:lnTo>
                          <a:lnTo>
                            <a:pt x="2891" y="543"/>
                          </a:lnTo>
                          <a:lnTo>
                            <a:pt x="2891" y="541"/>
                          </a:lnTo>
                          <a:lnTo>
                            <a:pt x="2891" y="541"/>
                          </a:lnTo>
                          <a:lnTo>
                            <a:pt x="2891" y="538"/>
                          </a:lnTo>
                          <a:lnTo>
                            <a:pt x="2896" y="538"/>
                          </a:lnTo>
                          <a:lnTo>
                            <a:pt x="2894" y="532"/>
                          </a:lnTo>
                          <a:lnTo>
                            <a:pt x="2896" y="532"/>
                          </a:lnTo>
                          <a:lnTo>
                            <a:pt x="2898" y="531"/>
                          </a:lnTo>
                          <a:lnTo>
                            <a:pt x="2898" y="529"/>
                          </a:lnTo>
                          <a:lnTo>
                            <a:pt x="2896" y="529"/>
                          </a:lnTo>
                          <a:lnTo>
                            <a:pt x="2894" y="527"/>
                          </a:lnTo>
                          <a:lnTo>
                            <a:pt x="2892" y="527"/>
                          </a:lnTo>
                          <a:lnTo>
                            <a:pt x="2892" y="524"/>
                          </a:lnTo>
                          <a:lnTo>
                            <a:pt x="2891" y="524"/>
                          </a:lnTo>
                          <a:lnTo>
                            <a:pt x="2892" y="520"/>
                          </a:lnTo>
                          <a:lnTo>
                            <a:pt x="2896" y="517"/>
                          </a:lnTo>
                          <a:lnTo>
                            <a:pt x="2898" y="515"/>
                          </a:lnTo>
                          <a:lnTo>
                            <a:pt x="2899" y="501"/>
                          </a:lnTo>
                          <a:lnTo>
                            <a:pt x="2899" y="501"/>
                          </a:lnTo>
                          <a:lnTo>
                            <a:pt x="2899" y="501"/>
                          </a:lnTo>
                          <a:lnTo>
                            <a:pt x="2899" y="501"/>
                          </a:lnTo>
                          <a:lnTo>
                            <a:pt x="2899" y="496"/>
                          </a:lnTo>
                          <a:lnTo>
                            <a:pt x="2903" y="492"/>
                          </a:lnTo>
                          <a:lnTo>
                            <a:pt x="2905" y="487"/>
                          </a:lnTo>
                          <a:lnTo>
                            <a:pt x="2906" y="487"/>
                          </a:lnTo>
                          <a:lnTo>
                            <a:pt x="2908" y="484"/>
                          </a:lnTo>
                          <a:lnTo>
                            <a:pt x="2906" y="484"/>
                          </a:lnTo>
                          <a:lnTo>
                            <a:pt x="2906" y="482"/>
                          </a:lnTo>
                          <a:lnTo>
                            <a:pt x="2906" y="480"/>
                          </a:lnTo>
                          <a:lnTo>
                            <a:pt x="2908" y="480"/>
                          </a:lnTo>
                          <a:lnTo>
                            <a:pt x="2908" y="475"/>
                          </a:lnTo>
                          <a:lnTo>
                            <a:pt x="2910" y="475"/>
                          </a:lnTo>
                          <a:lnTo>
                            <a:pt x="2910" y="471"/>
                          </a:lnTo>
                          <a:lnTo>
                            <a:pt x="2912" y="471"/>
                          </a:lnTo>
                          <a:lnTo>
                            <a:pt x="2912" y="468"/>
                          </a:lnTo>
                          <a:lnTo>
                            <a:pt x="2912" y="464"/>
                          </a:lnTo>
                          <a:lnTo>
                            <a:pt x="2913" y="463"/>
                          </a:lnTo>
                          <a:lnTo>
                            <a:pt x="2912" y="459"/>
                          </a:lnTo>
                          <a:lnTo>
                            <a:pt x="2912" y="456"/>
                          </a:lnTo>
                          <a:lnTo>
                            <a:pt x="2912" y="456"/>
                          </a:lnTo>
                          <a:lnTo>
                            <a:pt x="2913" y="456"/>
                          </a:lnTo>
                          <a:lnTo>
                            <a:pt x="2913" y="454"/>
                          </a:lnTo>
                          <a:lnTo>
                            <a:pt x="2917" y="454"/>
                          </a:lnTo>
                          <a:lnTo>
                            <a:pt x="2917" y="450"/>
                          </a:lnTo>
                          <a:lnTo>
                            <a:pt x="2917" y="449"/>
                          </a:lnTo>
                          <a:lnTo>
                            <a:pt x="2919" y="449"/>
                          </a:lnTo>
                          <a:lnTo>
                            <a:pt x="2920" y="447"/>
                          </a:lnTo>
                          <a:lnTo>
                            <a:pt x="2920" y="445"/>
                          </a:lnTo>
                          <a:lnTo>
                            <a:pt x="2924" y="445"/>
                          </a:lnTo>
                          <a:lnTo>
                            <a:pt x="2924" y="443"/>
                          </a:lnTo>
                          <a:lnTo>
                            <a:pt x="2926" y="443"/>
                          </a:lnTo>
                          <a:lnTo>
                            <a:pt x="2926" y="442"/>
                          </a:lnTo>
                          <a:lnTo>
                            <a:pt x="2933" y="438"/>
                          </a:lnTo>
                          <a:lnTo>
                            <a:pt x="2933" y="435"/>
                          </a:lnTo>
                          <a:lnTo>
                            <a:pt x="2933" y="435"/>
                          </a:lnTo>
                          <a:lnTo>
                            <a:pt x="2933" y="429"/>
                          </a:lnTo>
                          <a:lnTo>
                            <a:pt x="2933" y="429"/>
                          </a:lnTo>
                          <a:lnTo>
                            <a:pt x="2934" y="428"/>
                          </a:lnTo>
                          <a:lnTo>
                            <a:pt x="2934" y="428"/>
                          </a:lnTo>
                          <a:lnTo>
                            <a:pt x="2936" y="426"/>
                          </a:lnTo>
                          <a:lnTo>
                            <a:pt x="2938" y="426"/>
                          </a:lnTo>
                          <a:lnTo>
                            <a:pt x="2940" y="414"/>
                          </a:lnTo>
                          <a:lnTo>
                            <a:pt x="2941" y="414"/>
                          </a:lnTo>
                          <a:lnTo>
                            <a:pt x="2941" y="410"/>
                          </a:lnTo>
                          <a:lnTo>
                            <a:pt x="2940" y="407"/>
                          </a:lnTo>
                          <a:lnTo>
                            <a:pt x="2940" y="405"/>
                          </a:lnTo>
                          <a:lnTo>
                            <a:pt x="2941" y="405"/>
                          </a:lnTo>
                          <a:lnTo>
                            <a:pt x="2941" y="402"/>
                          </a:lnTo>
                          <a:lnTo>
                            <a:pt x="2941" y="402"/>
                          </a:lnTo>
                          <a:lnTo>
                            <a:pt x="2941" y="400"/>
                          </a:lnTo>
                          <a:lnTo>
                            <a:pt x="2941" y="400"/>
                          </a:lnTo>
                          <a:lnTo>
                            <a:pt x="2941" y="400"/>
                          </a:lnTo>
                          <a:lnTo>
                            <a:pt x="2940" y="395"/>
                          </a:lnTo>
                          <a:lnTo>
                            <a:pt x="2941" y="389"/>
                          </a:lnTo>
                          <a:lnTo>
                            <a:pt x="2943" y="388"/>
                          </a:lnTo>
                          <a:lnTo>
                            <a:pt x="2943" y="384"/>
                          </a:lnTo>
                          <a:lnTo>
                            <a:pt x="2941" y="382"/>
                          </a:lnTo>
                          <a:lnTo>
                            <a:pt x="2940" y="382"/>
                          </a:lnTo>
                          <a:lnTo>
                            <a:pt x="2940" y="381"/>
                          </a:lnTo>
                          <a:lnTo>
                            <a:pt x="2941" y="379"/>
                          </a:lnTo>
                          <a:lnTo>
                            <a:pt x="2943" y="379"/>
                          </a:lnTo>
                          <a:lnTo>
                            <a:pt x="2945" y="379"/>
                          </a:lnTo>
                          <a:lnTo>
                            <a:pt x="2945" y="375"/>
                          </a:lnTo>
                          <a:lnTo>
                            <a:pt x="2943" y="374"/>
                          </a:lnTo>
                          <a:lnTo>
                            <a:pt x="2941" y="372"/>
                          </a:lnTo>
                          <a:lnTo>
                            <a:pt x="2947" y="368"/>
                          </a:lnTo>
                          <a:lnTo>
                            <a:pt x="2947" y="358"/>
                          </a:lnTo>
                          <a:lnTo>
                            <a:pt x="2945" y="358"/>
                          </a:lnTo>
                          <a:lnTo>
                            <a:pt x="2945" y="356"/>
                          </a:lnTo>
                          <a:close/>
                          <a:moveTo>
                            <a:pt x="2690" y="416"/>
                          </a:moveTo>
                          <a:lnTo>
                            <a:pt x="2686" y="416"/>
                          </a:lnTo>
                          <a:lnTo>
                            <a:pt x="2686" y="414"/>
                          </a:lnTo>
                          <a:lnTo>
                            <a:pt x="2690" y="414"/>
                          </a:lnTo>
                          <a:lnTo>
                            <a:pt x="2690" y="416"/>
                          </a:lnTo>
                          <a:close/>
                          <a:moveTo>
                            <a:pt x="2702" y="424"/>
                          </a:moveTo>
                          <a:lnTo>
                            <a:pt x="2702" y="424"/>
                          </a:lnTo>
                          <a:lnTo>
                            <a:pt x="2702" y="426"/>
                          </a:lnTo>
                          <a:lnTo>
                            <a:pt x="2700" y="426"/>
                          </a:lnTo>
                          <a:lnTo>
                            <a:pt x="2699" y="426"/>
                          </a:lnTo>
                          <a:lnTo>
                            <a:pt x="2697" y="426"/>
                          </a:lnTo>
                          <a:lnTo>
                            <a:pt x="2697" y="421"/>
                          </a:lnTo>
                          <a:lnTo>
                            <a:pt x="2695" y="416"/>
                          </a:lnTo>
                          <a:lnTo>
                            <a:pt x="2693" y="412"/>
                          </a:lnTo>
                          <a:lnTo>
                            <a:pt x="2693" y="410"/>
                          </a:lnTo>
                          <a:lnTo>
                            <a:pt x="2697" y="412"/>
                          </a:lnTo>
                          <a:lnTo>
                            <a:pt x="2699" y="414"/>
                          </a:lnTo>
                          <a:lnTo>
                            <a:pt x="2699" y="416"/>
                          </a:lnTo>
                          <a:lnTo>
                            <a:pt x="2700" y="417"/>
                          </a:lnTo>
                          <a:lnTo>
                            <a:pt x="2700" y="419"/>
                          </a:lnTo>
                          <a:lnTo>
                            <a:pt x="2702" y="421"/>
                          </a:lnTo>
                          <a:lnTo>
                            <a:pt x="2702" y="424"/>
                          </a:lnTo>
                          <a:close/>
                          <a:moveTo>
                            <a:pt x="2725" y="416"/>
                          </a:moveTo>
                          <a:lnTo>
                            <a:pt x="2723" y="416"/>
                          </a:lnTo>
                          <a:lnTo>
                            <a:pt x="2716" y="402"/>
                          </a:lnTo>
                          <a:lnTo>
                            <a:pt x="2720" y="402"/>
                          </a:lnTo>
                          <a:lnTo>
                            <a:pt x="2721" y="405"/>
                          </a:lnTo>
                          <a:lnTo>
                            <a:pt x="2723" y="405"/>
                          </a:lnTo>
                          <a:lnTo>
                            <a:pt x="2723" y="407"/>
                          </a:lnTo>
                          <a:lnTo>
                            <a:pt x="2723" y="407"/>
                          </a:lnTo>
                          <a:lnTo>
                            <a:pt x="2725" y="409"/>
                          </a:lnTo>
                          <a:lnTo>
                            <a:pt x="2725" y="416"/>
                          </a:lnTo>
                          <a:close/>
                          <a:moveTo>
                            <a:pt x="2631" y="58"/>
                          </a:moveTo>
                          <a:lnTo>
                            <a:pt x="2634" y="58"/>
                          </a:lnTo>
                          <a:lnTo>
                            <a:pt x="2634" y="58"/>
                          </a:lnTo>
                          <a:lnTo>
                            <a:pt x="2636" y="58"/>
                          </a:lnTo>
                          <a:lnTo>
                            <a:pt x="2636" y="56"/>
                          </a:lnTo>
                          <a:lnTo>
                            <a:pt x="2634" y="56"/>
                          </a:lnTo>
                          <a:lnTo>
                            <a:pt x="2632" y="54"/>
                          </a:lnTo>
                          <a:lnTo>
                            <a:pt x="2632" y="54"/>
                          </a:lnTo>
                          <a:lnTo>
                            <a:pt x="2631" y="54"/>
                          </a:lnTo>
                          <a:lnTo>
                            <a:pt x="2629" y="58"/>
                          </a:lnTo>
                          <a:lnTo>
                            <a:pt x="2631" y="58"/>
                          </a:lnTo>
                          <a:lnTo>
                            <a:pt x="2631" y="58"/>
                          </a:lnTo>
                          <a:lnTo>
                            <a:pt x="2631" y="58"/>
                          </a:lnTo>
                          <a:close/>
                          <a:moveTo>
                            <a:pt x="2617" y="59"/>
                          </a:moveTo>
                          <a:lnTo>
                            <a:pt x="2617" y="63"/>
                          </a:lnTo>
                          <a:lnTo>
                            <a:pt x="2622" y="63"/>
                          </a:lnTo>
                          <a:lnTo>
                            <a:pt x="2622" y="59"/>
                          </a:lnTo>
                          <a:lnTo>
                            <a:pt x="2620" y="58"/>
                          </a:lnTo>
                          <a:lnTo>
                            <a:pt x="2620" y="58"/>
                          </a:lnTo>
                          <a:lnTo>
                            <a:pt x="2620" y="56"/>
                          </a:lnTo>
                          <a:lnTo>
                            <a:pt x="2618" y="56"/>
                          </a:lnTo>
                          <a:lnTo>
                            <a:pt x="2618" y="58"/>
                          </a:lnTo>
                          <a:lnTo>
                            <a:pt x="2618" y="58"/>
                          </a:lnTo>
                          <a:lnTo>
                            <a:pt x="2618" y="59"/>
                          </a:lnTo>
                          <a:lnTo>
                            <a:pt x="2617" y="59"/>
                          </a:lnTo>
                          <a:close/>
                          <a:moveTo>
                            <a:pt x="2629" y="58"/>
                          </a:moveTo>
                          <a:lnTo>
                            <a:pt x="2627" y="56"/>
                          </a:lnTo>
                          <a:lnTo>
                            <a:pt x="2625" y="58"/>
                          </a:lnTo>
                          <a:lnTo>
                            <a:pt x="2625" y="58"/>
                          </a:lnTo>
                          <a:lnTo>
                            <a:pt x="2625" y="59"/>
                          </a:lnTo>
                          <a:lnTo>
                            <a:pt x="2629" y="59"/>
                          </a:lnTo>
                          <a:lnTo>
                            <a:pt x="2629" y="58"/>
                          </a:lnTo>
                          <a:close/>
                          <a:moveTo>
                            <a:pt x="1477" y="108"/>
                          </a:moveTo>
                          <a:lnTo>
                            <a:pt x="1477" y="105"/>
                          </a:lnTo>
                          <a:lnTo>
                            <a:pt x="1475" y="105"/>
                          </a:lnTo>
                          <a:lnTo>
                            <a:pt x="1475" y="101"/>
                          </a:lnTo>
                          <a:lnTo>
                            <a:pt x="1473" y="101"/>
                          </a:lnTo>
                          <a:lnTo>
                            <a:pt x="1475" y="93"/>
                          </a:lnTo>
                          <a:lnTo>
                            <a:pt x="1473" y="93"/>
                          </a:lnTo>
                          <a:lnTo>
                            <a:pt x="1473" y="91"/>
                          </a:lnTo>
                          <a:lnTo>
                            <a:pt x="1473" y="87"/>
                          </a:lnTo>
                          <a:lnTo>
                            <a:pt x="1473" y="86"/>
                          </a:lnTo>
                          <a:lnTo>
                            <a:pt x="1473" y="84"/>
                          </a:lnTo>
                          <a:lnTo>
                            <a:pt x="1472" y="84"/>
                          </a:lnTo>
                          <a:lnTo>
                            <a:pt x="1472" y="80"/>
                          </a:lnTo>
                          <a:lnTo>
                            <a:pt x="1472" y="77"/>
                          </a:lnTo>
                          <a:lnTo>
                            <a:pt x="1470" y="75"/>
                          </a:lnTo>
                          <a:lnTo>
                            <a:pt x="1468" y="73"/>
                          </a:lnTo>
                          <a:lnTo>
                            <a:pt x="1466" y="73"/>
                          </a:lnTo>
                          <a:lnTo>
                            <a:pt x="1466" y="75"/>
                          </a:lnTo>
                          <a:lnTo>
                            <a:pt x="1465" y="75"/>
                          </a:lnTo>
                          <a:lnTo>
                            <a:pt x="1465" y="72"/>
                          </a:lnTo>
                          <a:lnTo>
                            <a:pt x="1459" y="68"/>
                          </a:lnTo>
                          <a:lnTo>
                            <a:pt x="1461" y="66"/>
                          </a:lnTo>
                          <a:lnTo>
                            <a:pt x="1459" y="66"/>
                          </a:lnTo>
                          <a:lnTo>
                            <a:pt x="1459" y="65"/>
                          </a:lnTo>
                          <a:lnTo>
                            <a:pt x="1456" y="66"/>
                          </a:lnTo>
                          <a:lnTo>
                            <a:pt x="1456" y="72"/>
                          </a:lnTo>
                          <a:lnTo>
                            <a:pt x="1454" y="72"/>
                          </a:lnTo>
                          <a:lnTo>
                            <a:pt x="1454" y="79"/>
                          </a:lnTo>
                          <a:lnTo>
                            <a:pt x="1452" y="79"/>
                          </a:lnTo>
                          <a:lnTo>
                            <a:pt x="1452" y="87"/>
                          </a:lnTo>
                          <a:lnTo>
                            <a:pt x="1452" y="87"/>
                          </a:lnTo>
                          <a:lnTo>
                            <a:pt x="1452" y="89"/>
                          </a:lnTo>
                          <a:lnTo>
                            <a:pt x="1452" y="89"/>
                          </a:lnTo>
                          <a:lnTo>
                            <a:pt x="1454" y="89"/>
                          </a:lnTo>
                          <a:lnTo>
                            <a:pt x="1452" y="91"/>
                          </a:lnTo>
                          <a:lnTo>
                            <a:pt x="1452" y="91"/>
                          </a:lnTo>
                          <a:lnTo>
                            <a:pt x="1452" y="93"/>
                          </a:lnTo>
                          <a:lnTo>
                            <a:pt x="1447" y="93"/>
                          </a:lnTo>
                          <a:lnTo>
                            <a:pt x="1447" y="93"/>
                          </a:lnTo>
                          <a:lnTo>
                            <a:pt x="1445" y="94"/>
                          </a:lnTo>
                          <a:lnTo>
                            <a:pt x="1444" y="96"/>
                          </a:lnTo>
                          <a:lnTo>
                            <a:pt x="1444" y="94"/>
                          </a:lnTo>
                          <a:lnTo>
                            <a:pt x="1442" y="93"/>
                          </a:lnTo>
                          <a:lnTo>
                            <a:pt x="1440" y="96"/>
                          </a:lnTo>
                          <a:lnTo>
                            <a:pt x="1442" y="96"/>
                          </a:lnTo>
                          <a:lnTo>
                            <a:pt x="1444" y="100"/>
                          </a:lnTo>
                          <a:lnTo>
                            <a:pt x="1444" y="103"/>
                          </a:lnTo>
                          <a:lnTo>
                            <a:pt x="1442" y="103"/>
                          </a:lnTo>
                          <a:lnTo>
                            <a:pt x="1442" y="103"/>
                          </a:lnTo>
                          <a:lnTo>
                            <a:pt x="1440" y="105"/>
                          </a:lnTo>
                          <a:lnTo>
                            <a:pt x="1440" y="105"/>
                          </a:lnTo>
                          <a:lnTo>
                            <a:pt x="1440" y="107"/>
                          </a:lnTo>
                          <a:lnTo>
                            <a:pt x="1440" y="107"/>
                          </a:lnTo>
                          <a:lnTo>
                            <a:pt x="1440" y="108"/>
                          </a:lnTo>
                          <a:lnTo>
                            <a:pt x="1440" y="108"/>
                          </a:lnTo>
                          <a:lnTo>
                            <a:pt x="1438" y="108"/>
                          </a:lnTo>
                          <a:lnTo>
                            <a:pt x="1438" y="114"/>
                          </a:lnTo>
                          <a:lnTo>
                            <a:pt x="1437" y="114"/>
                          </a:lnTo>
                          <a:lnTo>
                            <a:pt x="1437" y="114"/>
                          </a:lnTo>
                          <a:lnTo>
                            <a:pt x="1431" y="112"/>
                          </a:lnTo>
                          <a:lnTo>
                            <a:pt x="1431" y="112"/>
                          </a:lnTo>
                          <a:lnTo>
                            <a:pt x="1431" y="112"/>
                          </a:lnTo>
                          <a:lnTo>
                            <a:pt x="1430" y="114"/>
                          </a:lnTo>
                          <a:lnTo>
                            <a:pt x="1430" y="124"/>
                          </a:lnTo>
                          <a:lnTo>
                            <a:pt x="1428" y="124"/>
                          </a:lnTo>
                          <a:lnTo>
                            <a:pt x="1428" y="122"/>
                          </a:lnTo>
                          <a:lnTo>
                            <a:pt x="1424" y="122"/>
                          </a:lnTo>
                          <a:lnTo>
                            <a:pt x="1421" y="124"/>
                          </a:lnTo>
                          <a:lnTo>
                            <a:pt x="1419" y="126"/>
                          </a:lnTo>
                          <a:lnTo>
                            <a:pt x="1417" y="127"/>
                          </a:lnTo>
                          <a:lnTo>
                            <a:pt x="1416" y="127"/>
                          </a:lnTo>
                          <a:lnTo>
                            <a:pt x="1414" y="127"/>
                          </a:lnTo>
                          <a:lnTo>
                            <a:pt x="1409" y="126"/>
                          </a:lnTo>
                          <a:lnTo>
                            <a:pt x="1409" y="127"/>
                          </a:lnTo>
                          <a:lnTo>
                            <a:pt x="1409" y="129"/>
                          </a:lnTo>
                          <a:lnTo>
                            <a:pt x="1409" y="131"/>
                          </a:lnTo>
                          <a:lnTo>
                            <a:pt x="1405" y="131"/>
                          </a:lnTo>
                          <a:lnTo>
                            <a:pt x="1404" y="131"/>
                          </a:lnTo>
                          <a:lnTo>
                            <a:pt x="1402" y="133"/>
                          </a:lnTo>
                          <a:lnTo>
                            <a:pt x="1398" y="133"/>
                          </a:lnTo>
                          <a:lnTo>
                            <a:pt x="1397" y="134"/>
                          </a:lnTo>
                          <a:lnTo>
                            <a:pt x="1395" y="136"/>
                          </a:lnTo>
                          <a:lnTo>
                            <a:pt x="1393" y="138"/>
                          </a:lnTo>
                          <a:lnTo>
                            <a:pt x="1391" y="141"/>
                          </a:lnTo>
                          <a:lnTo>
                            <a:pt x="1390" y="141"/>
                          </a:lnTo>
                          <a:lnTo>
                            <a:pt x="1388" y="141"/>
                          </a:lnTo>
                          <a:lnTo>
                            <a:pt x="1386" y="148"/>
                          </a:lnTo>
                          <a:lnTo>
                            <a:pt x="1383" y="150"/>
                          </a:lnTo>
                          <a:lnTo>
                            <a:pt x="1383" y="154"/>
                          </a:lnTo>
                          <a:lnTo>
                            <a:pt x="1381" y="154"/>
                          </a:lnTo>
                          <a:lnTo>
                            <a:pt x="1381" y="157"/>
                          </a:lnTo>
                          <a:lnTo>
                            <a:pt x="1381" y="161"/>
                          </a:lnTo>
                          <a:lnTo>
                            <a:pt x="1383" y="164"/>
                          </a:lnTo>
                          <a:lnTo>
                            <a:pt x="1384" y="166"/>
                          </a:lnTo>
                          <a:lnTo>
                            <a:pt x="1383" y="168"/>
                          </a:lnTo>
                          <a:lnTo>
                            <a:pt x="1384" y="168"/>
                          </a:lnTo>
                          <a:lnTo>
                            <a:pt x="1384" y="173"/>
                          </a:lnTo>
                          <a:lnTo>
                            <a:pt x="1386" y="173"/>
                          </a:lnTo>
                          <a:lnTo>
                            <a:pt x="1386" y="182"/>
                          </a:lnTo>
                          <a:lnTo>
                            <a:pt x="1388" y="182"/>
                          </a:lnTo>
                          <a:lnTo>
                            <a:pt x="1388" y="185"/>
                          </a:lnTo>
                          <a:lnTo>
                            <a:pt x="1390" y="187"/>
                          </a:lnTo>
                          <a:lnTo>
                            <a:pt x="1390" y="190"/>
                          </a:lnTo>
                          <a:lnTo>
                            <a:pt x="1390" y="192"/>
                          </a:lnTo>
                          <a:lnTo>
                            <a:pt x="1390" y="194"/>
                          </a:lnTo>
                          <a:lnTo>
                            <a:pt x="1390" y="196"/>
                          </a:lnTo>
                          <a:lnTo>
                            <a:pt x="1390" y="199"/>
                          </a:lnTo>
                          <a:lnTo>
                            <a:pt x="1390" y="199"/>
                          </a:lnTo>
                          <a:lnTo>
                            <a:pt x="1388" y="201"/>
                          </a:lnTo>
                          <a:lnTo>
                            <a:pt x="1388" y="201"/>
                          </a:lnTo>
                          <a:lnTo>
                            <a:pt x="1386" y="208"/>
                          </a:lnTo>
                          <a:lnTo>
                            <a:pt x="1377" y="213"/>
                          </a:lnTo>
                          <a:lnTo>
                            <a:pt x="1377" y="218"/>
                          </a:lnTo>
                          <a:lnTo>
                            <a:pt x="1379" y="218"/>
                          </a:lnTo>
                          <a:lnTo>
                            <a:pt x="1377" y="222"/>
                          </a:lnTo>
                          <a:lnTo>
                            <a:pt x="1376" y="223"/>
                          </a:lnTo>
                          <a:lnTo>
                            <a:pt x="1374" y="225"/>
                          </a:lnTo>
                          <a:lnTo>
                            <a:pt x="1372" y="225"/>
                          </a:lnTo>
                          <a:lnTo>
                            <a:pt x="1372" y="234"/>
                          </a:lnTo>
                          <a:lnTo>
                            <a:pt x="1370" y="234"/>
                          </a:lnTo>
                          <a:lnTo>
                            <a:pt x="1370" y="237"/>
                          </a:lnTo>
                          <a:lnTo>
                            <a:pt x="1369" y="237"/>
                          </a:lnTo>
                          <a:lnTo>
                            <a:pt x="1369" y="239"/>
                          </a:lnTo>
                          <a:lnTo>
                            <a:pt x="1370" y="239"/>
                          </a:lnTo>
                          <a:lnTo>
                            <a:pt x="1370" y="239"/>
                          </a:lnTo>
                          <a:lnTo>
                            <a:pt x="1370" y="246"/>
                          </a:lnTo>
                          <a:lnTo>
                            <a:pt x="1369" y="251"/>
                          </a:lnTo>
                          <a:lnTo>
                            <a:pt x="1370" y="251"/>
                          </a:lnTo>
                          <a:lnTo>
                            <a:pt x="1370" y="255"/>
                          </a:lnTo>
                          <a:lnTo>
                            <a:pt x="1372" y="255"/>
                          </a:lnTo>
                          <a:lnTo>
                            <a:pt x="1372" y="257"/>
                          </a:lnTo>
                          <a:lnTo>
                            <a:pt x="1372" y="257"/>
                          </a:lnTo>
                          <a:lnTo>
                            <a:pt x="1374" y="262"/>
                          </a:lnTo>
                          <a:lnTo>
                            <a:pt x="1377" y="265"/>
                          </a:lnTo>
                          <a:lnTo>
                            <a:pt x="1377" y="271"/>
                          </a:lnTo>
                          <a:lnTo>
                            <a:pt x="1377" y="271"/>
                          </a:lnTo>
                          <a:lnTo>
                            <a:pt x="1377" y="272"/>
                          </a:lnTo>
                          <a:lnTo>
                            <a:pt x="1379" y="272"/>
                          </a:lnTo>
                          <a:lnTo>
                            <a:pt x="1379" y="278"/>
                          </a:lnTo>
                          <a:lnTo>
                            <a:pt x="1381" y="278"/>
                          </a:lnTo>
                          <a:lnTo>
                            <a:pt x="1381" y="281"/>
                          </a:lnTo>
                          <a:lnTo>
                            <a:pt x="1381" y="281"/>
                          </a:lnTo>
                          <a:lnTo>
                            <a:pt x="1383" y="285"/>
                          </a:lnTo>
                          <a:lnTo>
                            <a:pt x="1384" y="285"/>
                          </a:lnTo>
                          <a:lnTo>
                            <a:pt x="1384" y="292"/>
                          </a:lnTo>
                          <a:lnTo>
                            <a:pt x="1386" y="292"/>
                          </a:lnTo>
                          <a:lnTo>
                            <a:pt x="1386" y="293"/>
                          </a:lnTo>
                          <a:lnTo>
                            <a:pt x="1388" y="293"/>
                          </a:lnTo>
                          <a:lnTo>
                            <a:pt x="1388" y="293"/>
                          </a:lnTo>
                          <a:lnTo>
                            <a:pt x="1388" y="293"/>
                          </a:lnTo>
                          <a:lnTo>
                            <a:pt x="1390" y="293"/>
                          </a:lnTo>
                          <a:lnTo>
                            <a:pt x="1390" y="295"/>
                          </a:lnTo>
                          <a:lnTo>
                            <a:pt x="1391" y="295"/>
                          </a:lnTo>
                          <a:lnTo>
                            <a:pt x="1393" y="299"/>
                          </a:lnTo>
                          <a:lnTo>
                            <a:pt x="1397" y="299"/>
                          </a:lnTo>
                          <a:lnTo>
                            <a:pt x="1398" y="300"/>
                          </a:lnTo>
                          <a:lnTo>
                            <a:pt x="1400" y="302"/>
                          </a:lnTo>
                          <a:lnTo>
                            <a:pt x="1402" y="304"/>
                          </a:lnTo>
                          <a:lnTo>
                            <a:pt x="1407" y="304"/>
                          </a:lnTo>
                          <a:lnTo>
                            <a:pt x="1409" y="302"/>
                          </a:lnTo>
                          <a:lnTo>
                            <a:pt x="1412" y="300"/>
                          </a:lnTo>
                          <a:lnTo>
                            <a:pt x="1412" y="300"/>
                          </a:lnTo>
                          <a:lnTo>
                            <a:pt x="1414" y="300"/>
                          </a:lnTo>
                          <a:lnTo>
                            <a:pt x="1416" y="297"/>
                          </a:lnTo>
                          <a:lnTo>
                            <a:pt x="1421" y="297"/>
                          </a:lnTo>
                          <a:lnTo>
                            <a:pt x="1423" y="295"/>
                          </a:lnTo>
                          <a:lnTo>
                            <a:pt x="1426" y="292"/>
                          </a:lnTo>
                          <a:lnTo>
                            <a:pt x="1426" y="288"/>
                          </a:lnTo>
                          <a:lnTo>
                            <a:pt x="1430" y="288"/>
                          </a:lnTo>
                          <a:lnTo>
                            <a:pt x="1430" y="285"/>
                          </a:lnTo>
                          <a:lnTo>
                            <a:pt x="1430" y="285"/>
                          </a:lnTo>
                          <a:lnTo>
                            <a:pt x="1430" y="281"/>
                          </a:lnTo>
                          <a:lnTo>
                            <a:pt x="1431" y="281"/>
                          </a:lnTo>
                          <a:lnTo>
                            <a:pt x="1431" y="278"/>
                          </a:lnTo>
                          <a:lnTo>
                            <a:pt x="1431" y="278"/>
                          </a:lnTo>
                          <a:lnTo>
                            <a:pt x="1431" y="274"/>
                          </a:lnTo>
                          <a:lnTo>
                            <a:pt x="1433" y="274"/>
                          </a:lnTo>
                          <a:lnTo>
                            <a:pt x="1435" y="264"/>
                          </a:lnTo>
                          <a:lnTo>
                            <a:pt x="1435" y="264"/>
                          </a:lnTo>
                          <a:lnTo>
                            <a:pt x="1435" y="260"/>
                          </a:lnTo>
                          <a:lnTo>
                            <a:pt x="1437" y="260"/>
                          </a:lnTo>
                          <a:lnTo>
                            <a:pt x="1437" y="257"/>
                          </a:lnTo>
                          <a:lnTo>
                            <a:pt x="1438" y="255"/>
                          </a:lnTo>
                          <a:lnTo>
                            <a:pt x="1438" y="253"/>
                          </a:lnTo>
                          <a:lnTo>
                            <a:pt x="1440" y="253"/>
                          </a:lnTo>
                          <a:lnTo>
                            <a:pt x="1442" y="239"/>
                          </a:lnTo>
                          <a:lnTo>
                            <a:pt x="1444" y="239"/>
                          </a:lnTo>
                          <a:lnTo>
                            <a:pt x="1444" y="237"/>
                          </a:lnTo>
                          <a:lnTo>
                            <a:pt x="1444" y="237"/>
                          </a:lnTo>
                          <a:lnTo>
                            <a:pt x="1444" y="234"/>
                          </a:lnTo>
                          <a:lnTo>
                            <a:pt x="1445" y="234"/>
                          </a:lnTo>
                          <a:lnTo>
                            <a:pt x="1445" y="234"/>
                          </a:lnTo>
                          <a:lnTo>
                            <a:pt x="1444" y="230"/>
                          </a:lnTo>
                          <a:lnTo>
                            <a:pt x="1444" y="229"/>
                          </a:lnTo>
                          <a:lnTo>
                            <a:pt x="1447" y="227"/>
                          </a:lnTo>
                          <a:lnTo>
                            <a:pt x="1447" y="225"/>
                          </a:lnTo>
                          <a:lnTo>
                            <a:pt x="1449" y="225"/>
                          </a:lnTo>
                          <a:lnTo>
                            <a:pt x="1449" y="216"/>
                          </a:lnTo>
                          <a:lnTo>
                            <a:pt x="1451" y="216"/>
                          </a:lnTo>
                          <a:lnTo>
                            <a:pt x="1451" y="213"/>
                          </a:lnTo>
                          <a:lnTo>
                            <a:pt x="1451" y="213"/>
                          </a:lnTo>
                          <a:lnTo>
                            <a:pt x="1451" y="208"/>
                          </a:lnTo>
                          <a:lnTo>
                            <a:pt x="1452" y="208"/>
                          </a:lnTo>
                          <a:lnTo>
                            <a:pt x="1451" y="197"/>
                          </a:lnTo>
                          <a:lnTo>
                            <a:pt x="1452" y="197"/>
                          </a:lnTo>
                          <a:lnTo>
                            <a:pt x="1454" y="192"/>
                          </a:lnTo>
                          <a:lnTo>
                            <a:pt x="1456" y="192"/>
                          </a:lnTo>
                          <a:lnTo>
                            <a:pt x="1456" y="185"/>
                          </a:lnTo>
                          <a:lnTo>
                            <a:pt x="1456" y="185"/>
                          </a:lnTo>
                          <a:lnTo>
                            <a:pt x="1458" y="182"/>
                          </a:lnTo>
                          <a:lnTo>
                            <a:pt x="1459" y="182"/>
                          </a:lnTo>
                          <a:lnTo>
                            <a:pt x="1463" y="173"/>
                          </a:lnTo>
                          <a:lnTo>
                            <a:pt x="1463" y="173"/>
                          </a:lnTo>
                          <a:lnTo>
                            <a:pt x="1463" y="171"/>
                          </a:lnTo>
                          <a:lnTo>
                            <a:pt x="1465" y="171"/>
                          </a:lnTo>
                          <a:lnTo>
                            <a:pt x="1465" y="164"/>
                          </a:lnTo>
                          <a:lnTo>
                            <a:pt x="1465" y="164"/>
                          </a:lnTo>
                          <a:lnTo>
                            <a:pt x="1465" y="164"/>
                          </a:lnTo>
                          <a:lnTo>
                            <a:pt x="1465" y="162"/>
                          </a:lnTo>
                          <a:lnTo>
                            <a:pt x="1465" y="162"/>
                          </a:lnTo>
                          <a:lnTo>
                            <a:pt x="1465" y="154"/>
                          </a:lnTo>
                          <a:lnTo>
                            <a:pt x="1466" y="154"/>
                          </a:lnTo>
                          <a:lnTo>
                            <a:pt x="1468" y="152"/>
                          </a:lnTo>
                          <a:lnTo>
                            <a:pt x="1468" y="150"/>
                          </a:lnTo>
                          <a:lnTo>
                            <a:pt x="1470" y="148"/>
                          </a:lnTo>
                          <a:lnTo>
                            <a:pt x="1468" y="148"/>
                          </a:lnTo>
                          <a:lnTo>
                            <a:pt x="1468" y="143"/>
                          </a:lnTo>
                          <a:lnTo>
                            <a:pt x="1472" y="143"/>
                          </a:lnTo>
                          <a:lnTo>
                            <a:pt x="1472" y="141"/>
                          </a:lnTo>
                          <a:lnTo>
                            <a:pt x="1470" y="138"/>
                          </a:lnTo>
                          <a:lnTo>
                            <a:pt x="1470" y="136"/>
                          </a:lnTo>
                          <a:lnTo>
                            <a:pt x="1468" y="134"/>
                          </a:lnTo>
                          <a:lnTo>
                            <a:pt x="1468" y="127"/>
                          </a:lnTo>
                          <a:lnTo>
                            <a:pt x="1466" y="127"/>
                          </a:lnTo>
                          <a:lnTo>
                            <a:pt x="1465" y="122"/>
                          </a:lnTo>
                          <a:lnTo>
                            <a:pt x="1468" y="120"/>
                          </a:lnTo>
                          <a:lnTo>
                            <a:pt x="1468" y="122"/>
                          </a:lnTo>
                          <a:lnTo>
                            <a:pt x="1472" y="122"/>
                          </a:lnTo>
                          <a:lnTo>
                            <a:pt x="1472" y="124"/>
                          </a:lnTo>
                          <a:lnTo>
                            <a:pt x="1473" y="127"/>
                          </a:lnTo>
                          <a:lnTo>
                            <a:pt x="1473" y="129"/>
                          </a:lnTo>
                          <a:lnTo>
                            <a:pt x="1475" y="129"/>
                          </a:lnTo>
                          <a:lnTo>
                            <a:pt x="1477" y="126"/>
                          </a:lnTo>
                          <a:lnTo>
                            <a:pt x="1477" y="122"/>
                          </a:lnTo>
                          <a:lnTo>
                            <a:pt x="1479" y="117"/>
                          </a:lnTo>
                          <a:lnTo>
                            <a:pt x="1479" y="112"/>
                          </a:lnTo>
                          <a:lnTo>
                            <a:pt x="1479" y="108"/>
                          </a:lnTo>
                          <a:lnTo>
                            <a:pt x="1477" y="108"/>
                          </a:lnTo>
                          <a:close/>
                          <a:moveTo>
                            <a:pt x="2714" y="105"/>
                          </a:moveTo>
                          <a:lnTo>
                            <a:pt x="2713" y="101"/>
                          </a:lnTo>
                          <a:lnTo>
                            <a:pt x="2713" y="100"/>
                          </a:lnTo>
                          <a:lnTo>
                            <a:pt x="2713" y="100"/>
                          </a:lnTo>
                          <a:lnTo>
                            <a:pt x="2713" y="96"/>
                          </a:lnTo>
                          <a:lnTo>
                            <a:pt x="2711" y="94"/>
                          </a:lnTo>
                          <a:lnTo>
                            <a:pt x="2711" y="94"/>
                          </a:lnTo>
                          <a:lnTo>
                            <a:pt x="2709" y="94"/>
                          </a:lnTo>
                          <a:lnTo>
                            <a:pt x="2707" y="96"/>
                          </a:lnTo>
                          <a:lnTo>
                            <a:pt x="2706" y="98"/>
                          </a:lnTo>
                          <a:lnTo>
                            <a:pt x="2706" y="101"/>
                          </a:lnTo>
                          <a:lnTo>
                            <a:pt x="2706" y="105"/>
                          </a:lnTo>
                          <a:lnTo>
                            <a:pt x="2709" y="103"/>
                          </a:lnTo>
                          <a:lnTo>
                            <a:pt x="2711" y="103"/>
                          </a:lnTo>
                          <a:lnTo>
                            <a:pt x="2711" y="105"/>
                          </a:lnTo>
                          <a:lnTo>
                            <a:pt x="2714" y="105"/>
                          </a:lnTo>
                          <a:close/>
                          <a:moveTo>
                            <a:pt x="3163" y="138"/>
                          </a:moveTo>
                          <a:lnTo>
                            <a:pt x="3161" y="138"/>
                          </a:lnTo>
                          <a:lnTo>
                            <a:pt x="3159" y="133"/>
                          </a:lnTo>
                          <a:lnTo>
                            <a:pt x="3158" y="133"/>
                          </a:lnTo>
                          <a:lnTo>
                            <a:pt x="3156" y="143"/>
                          </a:lnTo>
                          <a:lnTo>
                            <a:pt x="3158" y="143"/>
                          </a:lnTo>
                          <a:lnTo>
                            <a:pt x="3158" y="150"/>
                          </a:lnTo>
                          <a:lnTo>
                            <a:pt x="3163" y="148"/>
                          </a:lnTo>
                          <a:lnTo>
                            <a:pt x="3165" y="148"/>
                          </a:lnTo>
                          <a:lnTo>
                            <a:pt x="3165" y="150"/>
                          </a:lnTo>
                          <a:lnTo>
                            <a:pt x="3166" y="150"/>
                          </a:lnTo>
                          <a:lnTo>
                            <a:pt x="3166" y="148"/>
                          </a:lnTo>
                          <a:lnTo>
                            <a:pt x="3166" y="148"/>
                          </a:lnTo>
                          <a:lnTo>
                            <a:pt x="3166" y="147"/>
                          </a:lnTo>
                          <a:lnTo>
                            <a:pt x="3166" y="145"/>
                          </a:lnTo>
                          <a:lnTo>
                            <a:pt x="3166" y="143"/>
                          </a:lnTo>
                          <a:lnTo>
                            <a:pt x="3166" y="143"/>
                          </a:lnTo>
                          <a:lnTo>
                            <a:pt x="3165" y="141"/>
                          </a:lnTo>
                          <a:lnTo>
                            <a:pt x="3166" y="134"/>
                          </a:lnTo>
                          <a:lnTo>
                            <a:pt x="3165" y="136"/>
                          </a:lnTo>
                          <a:lnTo>
                            <a:pt x="3163" y="136"/>
                          </a:lnTo>
                          <a:lnTo>
                            <a:pt x="3163" y="138"/>
                          </a:lnTo>
                          <a:close/>
                          <a:moveTo>
                            <a:pt x="2749" y="150"/>
                          </a:moveTo>
                          <a:lnTo>
                            <a:pt x="2751" y="147"/>
                          </a:lnTo>
                          <a:lnTo>
                            <a:pt x="2751" y="145"/>
                          </a:lnTo>
                          <a:lnTo>
                            <a:pt x="2753" y="143"/>
                          </a:lnTo>
                          <a:lnTo>
                            <a:pt x="2753" y="143"/>
                          </a:lnTo>
                          <a:lnTo>
                            <a:pt x="2749" y="143"/>
                          </a:lnTo>
                          <a:lnTo>
                            <a:pt x="2749" y="145"/>
                          </a:lnTo>
                          <a:lnTo>
                            <a:pt x="2748" y="145"/>
                          </a:lnTo>
                          <a:lnTo>
                            <a:pt x="2748" y="145"/>
                          </a:lnTo>
                          <a:lnTo>
                            <a:pt x="2748" y="148"/>
                          </a:lnTo>
                          <a:lnTo>
                            <a:pt x="2749" y="148"/>
                          </a:lnTo>
                          <a:lnTo>
                            <a:pt x="2749" y="150"/>
                          </a:lnTo>
                          <a:lnTo>
                            <a:pt x="2749" y="150"/>
                          </a:lnTo>
                          <a:close/>
                          <a:moveTo>
                            <a:pt x="3315" y="157"/>
                          </a:moveTo>
                          <a:lnTo>
                            <a:pt x="3318" y="155"/>
                          </a:lnTo>
                          <a:lnTo>
                            <a:pt x="3322" y="154"/>
                          </a:lnTo>
                          <a:lnTo>
                            <a:pt x="3325" y="154"/>
                          </a:lnTo>
                          <a:lnTo>
                            <a:pt x="3329" y="154"/>
                          </a:lnTo>
                          <a:lnTo>
                            <a:pt x="3329" y="147"/>
                          </a:lnTo>
                          <a:lnTo>
                            <a:pt x="3332" y="147"/>
                          </a:lnTo>
                          <a:lnTo>
                            <a:pt x="3332" y="145"/>
                          </a:lnTo>
                          <a:lnTo>
                            <a:pt x="3334" y="143"/>
                          </a:lnTo>
                          <a:lnTo>
                            <a:pt x="3327" y="145"/>
                          </a:lnTo>
                          <a:lnTo>
                            <a:pt x="3322" y="147"/>
                          </a:lnTo>
                          <a:lnTo>
                            <a:pt x="3318" y="150"/>
                          </a:lnTo>
                          <a:lnTo>
                            <a:pt x="3313" y="154"/>
                          </a:lnTo>
                          <a:lnTo>
                            <a:pt x="3313" y="154"/>
                          </a:lnTo>
                          <a:lnTo>
                            <a:pt x="3315" y="155"/>
                          </a:lnTo>
                          <a:lnTo>
                            <a:pt x="3315" y="157"/>
                          </a:lnTo>
                          <a:close/>
                          <a:moveTo>
                            <a:pt x="1472" y="154"/>
                          </a:moveTo>
                          <a:lnTo>
                            <a:pt x="1473" y="154"/>
                          </a:lnTo>
                          <a:lnTo>
                            <a:pt x="1473" y="150"/>
                          </a:lnTo>
                          <a:lnTo>
                            <a:pt x="1473" y="150"/>
                          </a:lnTo>
                          <a:lnTo>
                            <a:pt x="1473" y="150"/>
                          </a:lnTo>
                          <a:lnTo>
                            <a:pt x="1472" y="154"/>
                          </a:lnTo>
                          <a:close/>
                          <a:moveTo>
                            <a:pt x="3166" y="154"/>
                          </a:moveTo>
                          <a:lnTo>
                            <a:pt x="3163" y="154"/>
                          </a:lnTo>
                          <a:lnTo>
                            <a:pt x="3165" y="157"/>
                          </a:lnTo>
                          <a:lnTo>
                            <a:pt x="3165" y="159"/>
                          </a:lnTo>
                          <a:lnTo>
                            <a:pt x="3165" y="162"/>
                          </a:lnTo>
                          <a:lnTo>
                            <a:pt x="3166" y="164"/>
                          </a:lnTo>
                          <a:lnTo>
                            <a:pt x="3166" y="166"/>
                          </a:lnTo>
                          <a:lnTo>
                            <a:pt x="3166" y="166"/>
                          </a:lnTo>
                          <a:lnTo>
                            <a:pt x="3166" y="166"/>
                          </a:lnTo>
                          <a:lnTo>
                            <a:pt x="3172" y="166"/>
                          </a:lnTo>
                          <a:lnTo>
                            <a:pt x="3170" y="161"/>
                          </a:lnTo>
                          <a:lnTo>
                            <a:pt x="3170" y="161"/>
                          </a:lnTo>
                          <a:lnTo>
                            <a:pt x="3168" y="161"/>
                          </a:lnTo>
                          <a:lnTo>
                            <a:pt x="3168" y="159"/>
                          </a:lnTo>
                          <a:lnTo>
                            <a:pt x="3166" y="159"/>
                          </a:lnTo>
                          <a:lnTo>
                            <a:pt x="3166" y="154"/>
                          </a:lnTo>
                          <a:close/>
                          <a:moveTo>
                            <a:pt x="3299" y="171"/>
                          </a:moveTo>
                          <a:lnTo>
                            <a:pt x="3299" y="173"/>
                          </a:lnTo>
                          <a:lnTo>
                            <a:pt x="3297" y="175"/>
                          </a:lnTo>
                          <a:lnTo>
                            <a:pt x="3299" y="178"/>
                          </a:lnTo>
                          <a:lnTo>
                            <a:pt x="3299" y="178"/>
                          </a:lnTo>
                          <a:lnTo>
                            <a:pt x="3301" y="180"/>
                          </a:lnTo>
                          <a:lnTo>
                            <a:pt x="3301" y="180"/>
                          </a:lnTo>
                          <a:lnTo>
                            <a:pt x="3306" y="180"/>
                          </a:lnTo>
                          <a:lnTo>
                            <a:pt x="3306" y="180"/>
                          </a:lnTo>
                          <a:lnTo>
                            <a:pt x="3315" y="180"/>
                          </a:lnTo>
                          <a:lnTo>
                            <a:pt x="3315" y="178"/>
                          </a:lnTo>
                          <a:lnTo>
                            <a:pt x="3315" y="178"/>
                          </a:lnTo>
                          <a:lnTo>
                            <a:pt x="3317" y="176"/>
                          </a:lnTo>
                          <a:lnTo>
                            <a:pt x="3317" y="175"/>
                          </a:lnTo>
                          <a:lnTo>
                            <a:pt x="3315" y="171"/>
                          </a:lnTo>
                          <a:lnTo>
                            <a:pt x="3315" y="169"/>
                          </a:lnTo>
                          <a:lnTo>
                            <a:pt x="3313" y="168"/>
                          </a:lnTo>
                          <a:lnTo>
                            <a:pt x="3299" y="171"/>
                          </a:lnTo>
                          <a:close/>
                          <a:moveTo>
                            <a:pt x="1576" y="204"/>
                          </a:moveTo>
                          <a:lnTo>
                            <a:pt x="1573" y="204"/>
                          </a:lnTo>
                          <a:lnTo>
                            <a:pt x="1573" y="213"/>
                          </a:lnTo>
                          <a:lnTo>
                            <a:pt x="1576" y="213"/>
                          </a:lnTo>
                          <a:lnTo>
                            <a:pt x="1576" y="213"/>
                          </a:lnTo>
                          <a:lnTo>
                            <a:pt x="1578" y="213"/>
                          </a:lnTo>
                          <a:lnTo>
                            <a:pt x="1580" y="213"/>
                          </a:lnTo>
                          <a:lnTo>
                            <a:pt x="1582" y="213"/>
                          </a:lnTo>
                          <a:lnTo>
                            <a:pt x="1582" y="210"/>
                          </a:lnTo>
                          <a:lnTo>
                            <a:pt x="1582" y="206"/>
                          </a:lnTo>
                          <a:lnTo>
                            <a:pt x="1582" y="204"/>
                          </a:lnTo>
                          <a:lnTo>
                            <a:pt x="1582" y="201"/>
                          </a:lnTo>
                          <a:lnTo>
                            <a:pt x="1578" y="201"/>
                          </a:lnTo>
                          <a:lnTo>
                            <a:pt x="1578" y="203"/>
                          </a:lnTo>
                          <a:lnTo>
                            <a:pt x="1576" y="204"/>
                          </a:lnTo>
                          <a:close/>
                          <a:moveTo>
                            <a:pt x="3137" y="250"/>
                          </a:moveTo>
                          <a:lnTo>
                            <a:pt x="3140" y="253"/>
                          </a:lnTo>
                          <a:lnTo>
                            <a:pt x="3144" y="253"/>
                          </a:lnTo>
                          <a:lnTo>
                            <a:pt x="3144" y="255"/>
                          </a:lnTo>
                          <a:lnTo>
                            <a:pt x="3145" y="255"/>
                          </a:lnTo>
                          <a:lnTo>
                            <a:pt x="3147" y="253"/>
                          </a:lnTo>
                          <a:lnTo>
                            <a:pt x="3149" y="251"/>
                          </a:lnTo>
                          <a:lnTo>
                            <a:pt x="3149" y="251"/>
                          </a:lnTo>
                          <a:lnTo>
                            <a:pt x="3147" y="250"/>
                          </a:lnTo>
                          <a:lnTo>
                            <a:pt x="3145" y="248"/>
                          </a:lnTo>
                          <a:lnTo>
                            <a:pt x="3144" y="246"/>
                          </a:lnTo>
                          <a:lnTo>
                            <a:pt x="3142" y="246"/>
                          </a:lnTo>
                          <a:lnTo>
                            <a:pt x="3142" y="243"/>
                          </a:lnTo>
                          <a:lnTo>
                            <a:pt x="3140" y="243"/>
                          </a:lnTo>
                          <a:lnTo>
                            <a:pt x="3140" y="243"/>
                          </a:lnTo>
                          <a:lnTo>
                            <a:pt x="3140" y="241"/>
                          </a:lnTo>
                          <a:lnTo>
                            <a:pt x="3139" y="239"/>
                          </a:lnTo>
                          <a:lnTo>
                            <a:pt x="3139" y="239"/>
                          </a:lnTo>
                          <a:lnTo>
                            <a:pt x="3135" y="239"/>
                          </a:lnTo>
                          <a:lnTo>
                            <a:pt x="3133" y="239"/>
                          </a:lnTo>
                          <a:lnTo>
                            <a:pt x="3130" y="237"/>
                          </a:lnTo>
                          <a:lnTo>
                            <a:pt x="3128" y="232"/>
                          </a:lnTo>
                          <a:lnTo>
                            <a:pt x="3128" y="232"/>
                          </a:lnTo>
                          <a:lnTo>
                            <a:pt x="3125" y="229"/>
                          </a:lnTo>
                          <a:lnTo>
                            <a:pt x="3123" y="229"/>
                          </a:lnTo>
                          <a:lnTo>
                            <a:pt x="3123" y="227"/>
                          </a:lnTo>
                          <a:lnTo>
                            <a:pt x="3121" y="225"/>
                          </a:lnTo>
                          <a:lnTo>
                            <a:pt x="3121" y="223"/>
                          </a:lnTo>
                          <a:lnTo>
                            <a:pt x="3118" y="222"/>
                          </a:lnTo>
                          <a:lnTo>
                            <a:pt x="3116" y="220"/>
                          </a:lnTo>
                          <a:lnTo>
                            <a:pt x="3114" y="216"/>
                          </a:lnTo>
                          <a:lnTo>
                            <a:pt x="3114" y="213"/>
                          </a:lnTo>
                          <a:lnTo>
                            <a:pt x="3107" y="210"/>
                          </a:lnTo>
                          <a:lnTo>
                            <a:pt x="3107" y="213"/>
                          </a:lnTo>
                          <a:lnTo>
                            <a:pt x="3105" y="215"/>
                          </a:lnTo>
                          <a:lnTo>
                            <a:pt x="3107" y="218"/>
                          </a:lnTo>
                          <a:lnTo>
                            <a:pt x="3109" y="218"/>
                          </a:lnTo>
                          <a:lnTo>
                            <a:pt x="3109" y="223"/>
                          </a:lnTo>
                          <a:lnTo>
                            <a:pt x="3111" y="223"/>
                          </a:lnTo>
                          <a:lnTo>
                            <a:pt x="3111" y="225"/>
                          </a:lnTo>
                          <a:lnTo>
                            <a:pt x="3114" y="229"/>
                          </a:lnTo>
                          <a:lnTo>
                            <a:pt x="3114" y="230"/>
                          </a:lnTo>
                          <a:lnTo>
                            <a:pt x="3116" y="230"/>
                          </a:lnTo>
                          <a:lnTo>
                            <a:pt x="3116" y="232"/>
                          </a:lnTo>
                          <a:lnTo>
                            <a:pt x="3119" y="234"/>
                          </a:lnTo>
                          <a:lnTo>
                            <a:pt x="3119" y="236"/>
                          </a:lnTo>
                          <a:lnTo>
                            <a:pt x="3123" y="237"/>
                          </a:lnTo>
                          <a:lnTo>
                            <a:pt x="3123" y="239"/>
                          </a:lnTo>
                          <a:lnTo>
                            <a:pt x="3130" y="248"/>
                          </a:lnTo>
                          <a:lnTo>
                            <a:pt x="3133" y="248"/>
                          </a:lnTo>
                          <a:lnTo>
                            <a:pt x="3133" y="250"/>
                          </a:lnTo>
                          <a:lnTo>
                            <a:pt x="3137" y="250"/>
                          </a:lnTo>
                          <a:close/>
                          <a:moveTo>
                            <a:pt x="1543" y="222"/>
                          </a:moveTo>
                          <a:lnTo>
                            <a:pt x="1543" y="223"/>
                          </a:lnTo>
                          <a:lnTo>
                            <a:pt x="1545" y="223"/>
                          </a:lnTo>
                          <a:lnTo>
                            <a:pt x="1545" y="227"/>
                          </a:lnTo>
                          <a:lnTo>
                            <a:pt x="1547" y="229"/>
                          </a:lnTo>
                          <a:lnTo>
                            <a:pt x="1554" y="229"/>
                          </a:lnTo>
                          <a:lnTo>
                            <a:pt x="1554" y="225"/>
                          </a:lnTo>
                          <a:lnTo>
                            <a:pt x="1552" y="223"/>
                          </a:lnTo>
                          <a:lnTo>
                            <a:pt x="1552" y="222"/>
                          </a:lnTo>
                          <a:lnTo>
                            <a:pt x="1550" y="220"/>
                          </a:lnTo>
                          <a:lnTo>
                            <a:pt x="1548" y="220"/>
                          </a:lnTo>
                          <a:lnTo>
                            <a:pt x="1547" y="220"/>
                          </a:lnTo>
                          <a:lnTo>
                            <a:pt x="1545" y="222"/>
                          </a:lnTo>
                          <a:lnTo>
                            <a:pt x="1543" y="222"/>
                          </a:lnTo>
                          <a:close/>
                          <a:moveTo>
                            <a:pt x="3145" y="222"/>
                          </a:moveTo>
                          <a:lnTo>
                            <a:pt x="3145" y="230"/>
                          </a:lnTo>
                          <a:lnTo>
                            <a:pt x="3149" y="230"/>
                          </a:lnTo>
                          <a:lnTo>
                            <a:pt x="3149" y="230"/>
                          </a:lnTo>
                          <a:lnTo>
                            <a:pt x="3149" y="230"/>
                          </a:lnTo>
                          <a:lnTo>
                            <a:pt x="3149" y="223"/>
                          </a:lnTo>
                          <a:lnTo>
                            <a:pt x="3147" y="223"/>
                          </a:lnTo>
                          <a:lnTo>
                            <a:pt x="3147" y="222"/>
                          </a:lnTo>
                          <a:lnTo>
                            <a:pt x="3145" y="222"/>
                          </a:lnTo>
                          <a:close/>
                          <a:moveTo>
                            <a:pt x="3161" y="243"/>
                          </a:moveTo>
                          <a:lnTo>
                            <a:pt x="3161" y="239"/>
                          </a:lnTo>
                          <a:lnTo>
                            <a:pt x="3158" y="239"/>
                          </a:lnTo>
                          <a:lnTo>
                            <a:pt x="3159" y="241"/>
                          </a:lnTo>
                          <a:lnTo>
                            <a:pt x="3159" y="241"/>
                          </a:lnTo>
                          <a:lnTo>
                            <a:pt x="3161" y="243"/>
                          </a:lnTo>
                          <a:close/>
                          <a:moveTo>
                            <a:pt x="2376" y="297"/>
                          </a:moveTo>
                          <a:lnTo>
                            <a:pt x="2376" y="299"/>
                          </a:lnTo>
                          <a:lnTo>
                            <a:pt x="2377" y="299"/>
                          </a:lnTo>
                          <a:lnTo>
                            <a:pt x="2376" y="297"/>
                          </a:lnTo>
                          <a:lnTo>
                            <a:pt x="2376" y="297"/>
                          </a:lnTo>
                          <a:lnTo>
                            <a:pt x="2376" y="297"/>
                          </a:lnTo>
                          <a:close/>
                          <a:moveTo>
                            <a:pt x="16" y="426"/>
                          </a:moveTo>
                          <a:lnTo>
                            <a:pt x="18" y="426"/>
                          </a:lnTo>
                          <a:lnTo>
                            <a:pt x="19" y="426"/>
                          </a:lnTo>
                          <a:lnTo>
                            <a:pt x="21" y="422"/>
                          </a:lnTo>
                          <a:lnTo>
                            <a:pt x="18" y="424"/>
                          </a:lnTo>
                          <a:lnTo>
                            <a:pt x="16" y="424"/>
                          </a:lnTo>
                          <a:lnTo>
                            <a:pt x="16" y="426"/>
                          </a:lnTo>
                          <a:close/>
                          <a:moveTo>
                            <a:pt x="7" y="431"/>
                          </a:moveTo>
                          <a:lnTo>
                            <a:pt x="7" y="435"/>
                          </a:lnTo>
                          <a:lnTo>
                            <a:pt x="12" y="435"/>
                          </a:lnTo>
                          <a:lnTo>
                            <a:pt x="16" y="431"/>
                          </a:lnTo>
                          <a:lnTo>
                            <a:pt x="16" y="431"/>
                          </a:lnTo>
                          <a:lnTo>
                            <a:pt x="18" y="431"/>
                          </a:lnTo>
                          <a:lnTo>
                            <a:pt x="18" y="431"/>
                          </a:lnTo>
                          <a:lnTo>
                            <a:pt x="14" y="431"/>
                          </a:lnTo>
                          <a:lnTo>
                            <a:pt x="12" y="431"/>
                          </a:lnTo>
                          <a:lnTo>
                            <a:pt x="11" y="431"/>
                          </a:lnTo>
                          <a:lnTo>
                            <a:pt x="7" y="431"/>
                          </a:lnTo>
                          <a:close/>
                          <a:moveTo>
                            <a:pt x="0" y="435"/>
                          </a:moveTo>
                          <a:lnTo>
                            <a:pt x="2" y="435"/>
                          </a:lnTo>
                          <a:lnTo>
                            <a:pt x="2" y="435"/>
                          </a:lnTo>
                          <a:lnTo>
                            <a:pt x="4" y="435"/>
                          </a:lnTo>
                          <a:lnTo>
                            <a:pt x="4" y="435"/>
                          </a:lnTo>
                          <a:lnTo>
                            <a:pt x="4" y="431"/>
                          </a:lnTo>
                          <a:lnTo>
                            <a:pt x="0" y="433"/>
                          </a:lnTo>
                          <a:lnTo>
                            <a:pt x="0" y="435"/>
                          </a:lnTo>
                          <a:close/>
                          <a:moveTo>
                            <a:pt x="3308" y="548"/>
                          </a:moveTo>
                          <a:lnTo>
                            <a:pt x="3304" y="548"/>
                          </a:lnTo>
                          <a:lnTo>
                            <a:pt x="3301" y="550"/>
                          </a:lnTo>
                          <a:lnTo>
                            <a:pt x="3299" y="552"/>
                          </a:lnTo>
                          <a:lnTo>
                            <a:pt x="3297" y="553"/>
                          </a:lnTo>
                          <a:lnTo>
                            <a:pt x="3292" y="555"/>
                          </a:lnTo>
                          <a:lnTo>
                            <a:pt x="3292" y="555"/>
                          </a:lnTo>
                          <a:lnTo>
                            <a:pt x="3292" y="555"/>
                          </a:lnTo>
                          <a:lnTo>
                            <a:pt x="3292" y="555"/>
                          </a:lnTo>
                          <a:lnTo>
                            <a:pt x="3290" y="555"/>
                          </a:lnTo>
                          <a:lnTo>
                            <a:pt x="3290" y="553"/>
                          </a:lnTo>
                          <a:lnTo>
                            <a:pt x="3287" y="553"/>
                          </a:lnTo>
                          <a:lnTo>
                            <a:pt x="3287" y="552"/>
                          </a:lnTo>
                          <a:lnTo>
                            <a:pt x="3280" y="552"/>
                          </a:lnTo>
                          <a:lnTo>
                            <a:pt x="3280" y="550"/>
                          </a:lnTo>
                          <a:lnTo>
                            <a:pt x="3276" y="546"/>
                          </a:lnTo>
                          <a:lnTo>
                            <a:pt x="3276" y="539"/>
                          </a:lnTo>
                          <a:lnTo>
                            <a:pt x="3275" y="539"/>
                          </a:lnTo>
                          <a:lnTo>
                            <a:pt x="3275" y="539"/>
                          </a:lnTo>
                          <a:lnTo>
                            <a:pt x="3276" y="538"/>
                          </a:lnTo>
                          <a:lnTo>
                            <a:pt x="3276" y="538"/>
                          </a:lnTo>
                          <a:lnTo>
                            <a:pt x="3275" y="531"/>
                          </a:lnTo>
                          <a:lnTo>
                            <a:pt x="3271" y="532"/>
                          </a:lnTo>
                          <a:lnTo>
                            <a:pt x="3271" y="531"/>
                          </a:lnTo>
                          <a:lnTo>
                            <a:pt x="3271" y="529"/>
                          </a:lnTo>
                          <a:lnTo>
                            <a:pt x="3271" y="527"/>
                          </a:lnTo>
                          <a:lnTo>
                            <a:pt x="3271" y="527"/>
                          </a:lnTo>
                          <a:lnTo>
                            <a:pt x="3271" y="525"/>
                          </a:lnTo>
                          <a:lnTo>
                            <a:pt x="3269" y="525"/>
                          </a:lnTo>
                          <a:lnTo>
                            <a:pt x="3269" y="531"/>
                          </a:lnTo>
                          <a:lnTo>
                            <a:pt x="3268" y="531"/>
                          </a:lnTo>
                          <a:lnTo>
                            <a:pt x="3268" y="538"/>
                          </a:lnTo>
                          <a:lnTo>
                            <a:pt x="3266" y="538"/>
                          </a:lnTo>
                          <a:lnTo>
                            <a:pt x="3264" y="534"/>
                          </a:lnTo>
                          <a:lnTo>
                            <a:pt x="3261" y="534"/>
                          </a:lnTo>
                          <a:lnTo>
                            <a:pt x="3261" y="532"/>
                          </a:lnTo>
                          <a:lnTo>
                            <a:pt x="3259" y="532"/>
                          </a:lnTo>
                          <a:lnTo>
                            <a:pt x="3259" y="522"/>
                          </a:lnTo>
                          <a:lnTo>
                            <a:pt x="3259" y="522"/>
                          </a:lnTo>
                          <a:lnTo>
                            <a:pt x="3259" y="520"/>
                          </a:lnTo>
                          <a:lnTo>
                            <a:pt x="3259" y="518"/>
                          </a:lnTo>
                          <a:lnTo>
                            <a:pt x="3259" y="518"/>
                          </a:lnTo>
                          <a:lnTo>
                            <a:pt x="3259" y="517"/>
                          </a:lnTo>
                          <a:lnTo>
                            <a:pt x="3257" y="517"/>
                          </a:lnTo>
                          <a:lnTo>
                            <a:pt x="3255" y="513"/>
                          </a:lnTo>
                          <a:lnTo>
                            <a:pt x="3255" y="510"/>
                          </a:lnTo>
                          <a:lnTo>
                            <a:pt x="3257" y="508"/>
                          </a:lnTo>
                          <a:lnTo>
                            <a:pt x="3257" y="508"/>
                          </a:lnTo>
                          <a:lnTo>
                            <a:pt x="3257" y="501"/>
                          </a:lnTo>
                          <a:lnTo>
                            <a:pt x="3250" y="501"/>
                          </a:lnTo>
                          <a:lnTo>
                            <a:pt x="3250" y="498"/>
                          </a:lnTo>
                          <a:lnTo>
                            <a:pt x="3247" y="496"/>
                          </a:lnTo>
                          <a:lnTo>
                            <a:pt x="3247" y="492"/>
                          </a:lnTo>
                          <a:lnTo>
                            <a:pt x="3241" y="492"/>
                          </a:lnTo>
                          <a:lnTo>
                            <a:pt x="3241" y="489"/>
                          </a:lnTo>
                          <a:lnTo>
                            <a:pt x="3241" y="489"/>
                          </a:lnTo>
                          <a:lnTo>
                            <a:pt x="3238" y="489"/>
                          </a:lnTo>
                          <a:lnTo>
                            <a:pt x="3238" y="492"/>
                          </a:lnTo>
                          <a:lnTo>
                            <a:pt x="3236" y="491"/>
                          </a:lnTo>
                          <a:lnTo>
                            <a:pt x="3236" y="491"/>
                          </a:lnTo>
                          <a:lnTo>
                            <a:pt x="3236" y="489"/>
                          </a:lnTo>
                          <a:lnTo>
                            <a:pt x="3235" y="489"/>
                          </a:lnTo>
                          <a:lnTo>
                            <a:pt x="3235" y="487"/>
                          </a:lnTo>
                          <a:lnTo>
                            <a:pt x="3233" y="485"/>
                          </a:lnTo>
                          <a:lnTo>
                            <a:pt x="3231" y="484"/>
                          </a:lnTo>
                          <a:lnTo>
                            <a:pt x="3229" y="484"/>
                          </a:lnTo>
                          <a:lnTo>
                            <a:pt x="3231" y="480"/>
                          </a:lnTo>
                          <a:lnTo>
                            <a:pt x="3228" y="480"/>
                          </a:lnTo>
                          <a:lnTo>
                            <a:pt x="3226" y="480"/>
                          </a:lnTo>
                          <a:lnTo>
                            <a:pt x="3226" y="484"/>
                          </a:lnTo>
                          <a:lnTo>
                            <a:pt x="3228" y="485"/>
                          </a:lnTo>
                          <a:lnTo>
                            <a:pt x="3229" y="489"/>
                          </a:lnTo>
                          <a:lnTo>
                            <a:pt x="3233" y="489"/>
                          </a:lnTo>
                          <a:lnTo>
                            <a:pt x="3233" y="492"/>
                          </a:lnTo>
                          <a:lnTo>
                            <a:pt x="3235" y="492"/>
                          </a:lnTo>
                          <a:lnTo>
                            <a:pt x="3235" y="496"/>
                          </a:lnTo>
                          <a:lnTo>
                            <a:pt x="3236" y="496"/>
                          </a:lnTo>
                          <a:lnTo>
                            <a:pt x="3236" y="501"/>
                          </a:lnTo>
                          <a:lnTo>
                            <a:pt x="3238" y="501"/>
                          </a:lnTo>
                          <a:lnTo>
                            <a:pt x="3238" y="505"/>
                          </a:lnTo>
                          <a:lnTo>
                            <a:pt x="3241" y="506"/>
                          </a:lnTo>
                          <a:lnTo>
                            <a:pt x="3241" y="508"/>
                          </a:lnTo>
                          <a:lnTo>
                            <a:pt x="3241" y="508"/>
                          </a:lnTo>
                          <a:lnTo>
                            <a:pt x="3241" y="510"/>
                          </a:lnTo>
                          <a:lnTo>
                            <a:pt x="3245" y="512"/>
                          </a:lnTo>
                          <a:lnTo>
                            <a:pt x="3245" y="515"/>
                          </a:lnTo>
                          <a:lnTo>
                            <a:pt x="3247" y="517"/>
                          </a:lnTo>
                          <a:lnTo>
                            <a:pt x="3248" y="518"/>
                          </a:lnTo>
                          <a:lnTo>
                            <a:pt x="3252" y="518"/>
                          </a:lnTo>
                          <a:lnTo>
                            <a:pt x="3254" y="525"/>
                          </a:lnTo>
                          <a:lnTo>
                            <a:pt x="3250" y="525"/>
                          </a:lnTo>
                          <a:lnTo>
                            <a:pt x="3252" y="529"/>
                          </a:lnTo>
                          <a:lnTo>
                            <a:pt x="3252" y="531"/>
                          </a:lnTo>
                          <a:lnTo>
                            <a:pt x="3252" y="534"/>
                          </a:lnTo>
                          <a:lnTo>
                            <a:pt x="3257" y="534"/>
                          </a:lnTo>
                          <a:lnTo>
                            <a:pt x="3257" y="536"/>
                          </a:lnTo>
                          <a:lnTo>
                            <a:pt x="3255" y="536"/>
                          </a:lnTo>
                          <a:lnTo>
                            <a:pt x="3255" y="538"/>
                          </a:lnTo>
                          <a:lnTo>
                            <a:pt x="3255" y="539"/>
                          </a:lnTo>
                          <a:lnTo>
                            <a:pt x="3255" y="543"/>
                          </a:lnTo>
                          <a:lnTo>
                            <a:pt x="3257" y="546"/>
                          </a:lnTo>
                          <a:lnTo>
                            <a:pt x="3257" y="548"/>
                          </a:lnTo>
                          <a:lnTo>
                            <a:pt x="3257" y="552"/>
                          </a:lnTo>
                          <a:lnTo>
                            <a:pt x="3257" y="552"/>
                          </a:lnTo>
                          <a:lnTo>
                            <a:pt x="3257" y="559"/>
                          </a:lnTo>
                          <a:lnTo>
                            <a:pt x="3255" y="559"/>
                          </a:lnTo>
                          <a:lnTo>
                            <a:pt x="3255" y="560"/>
                          </a:lnTo>
                          <a:lnTo>
                            <a:pt x="3254" y="562"/>
                          </a:lnTo>
                          <a:lnTo>
                            <a:pt x="3254" y="566"/>
                          </a:lnTo>
                          <a:lnTo>
                            <a:pt x="3252" y="566"/>
                          </a:lnTo>
                          <a:lnTo>
                            <a:pt x="3252" y="569"/>
                          </a:lnTo>
                          <a:lnTo>
                            <a:pt x="3250" y="569"/>
                          </a:lnTo>
                          <a:lnTo>
                            <a:pt x="3250" y="573"/>
                          </a:lnTo>
                          <a:lnTo>
                            <a:pt x="3247" y="573"/>
                          </a:lnTo>
                          <a:lnTo>
                            <a:pt x="3245" y="573"/>
                          </a:lnTo>
                          <a:lnTo>
                            <a:pt x="3241" y="573"/>
                          </a:lnTo>
                          <a:lnTo>
                            <a:pt x="3241" y="574"/>
                          </a:lnTo>
                          <a:lnTo>
                            <a:pt x="3241" y="574"/>
                          </a:lnTo>
                          <a:lnTo>
                            <a:pt x="3241" y="576"/>
                          </a:lnTo>
                          <a:lnTo>
                            <a:pt x="3241" y="580"/>
                          </a:lnTo>
                          <a:lnTo>
                            <a:pt x="3245" y="581"/>
                          </a:lnTo>
                          <a:lnTo>
                            <a:pt x="3247" y="583"/>
                          </a:lnTo>
                          <a:lnTo>
                            <a:pt x="3250" y="583"/>
                          </a:lnTo>
                          <a:lnTo>
                            <a:pt x="3254" y="585"/>
                          </a:lnTo>
                          <a:lnTo>
                            <a:pt x="3254" y="587"/>
                          </a:lnTo>
                          <a:lnTo>
                            <a:pt x="3255" y="588"/>
                          </a:lnTo>
                          <a:lnTo>
                            <a:pt x="3257" y="588"/>
                          </a:lnTo>
                          <a:lnTo>
                            <a:pt x="3259" y="590"/>
                          </a:lnTo>
                          <a:lnTo>
                            <a:pt x="3261" y="594"/>
                          </a:lnTo>
                          <a:lnTo>
                            <a:pt x="3261" y="597"/>
                          </a:lnTo>
                          <a:lnTo>
                            <a:pt x="3262" y="601"/>
                          </a:lnTo>
                          <a:lnTo>
                            <a:pt x="3262" y="606"/>
                          </a:lnTo>
                          <a:lnTo>
                            <a:pt x="3261" y="606"/>
                          </a:lnTo>
                          <a:lnTo>
                            <a:pt x="3259" y="611"/>
                          </a:lnTo>
                          <a:lnTo>
                            <a:pt x="3259" y="611"/>
                          </a:lnTo>
                          <a:lnTo>
                            <a:pt x="3257" y="613"/>
                          </a:lnTo>
                          <a:lnTo>
                            <a:pt x="3257" y="615"/>
                          </a:lnTo>
                          <a:lnTo>
                            <a:pt x="3257" y="616"/>
                          </a:lnTo>
                          <a:lnTo>
                            <a:pt x="3259" y="618"/>
                          </a:lnTo>
                          <a:lnTo>
                            <a:pt x="3259" y="618"/>
                          </a:lnTo>
                          <a:lnTo>
                            <a:pt x="3259" y="618"/>
                          </a:lnTo>
                          <a:lnTo>
                            <a:pt x="3262" y="618"/>
                          </a:lnTo>
                          <a:lnTo>
                            <a:pt x="3266" y="620"/>
                          </a:lnTo>
                          <a:lnTo>
                            <a:pt x="3268" y="621"/>
                          </a:lnTo>
                          <a:lnTo>
                            <a:pt x="3269" y="623"/>
                          </a:lnTo>
                          <a:lnTo>
                            <a:pt x="3271" y="623"/>
                          </a:lnTo>
                          <a:lnTo>
                            <a:pt x="3273" y="621"/>
                          </a:lnTo>
                          <a:lnTo>
                            <a:pt x="3275" y="618"/>
                          </a:lnTo>
                          <a:lnTo>
                            <a:pt x="3278" y="616"/>
                          </a:lnTo>
                          <a:lnTo>
                            <a:pt x="3278" y="613"/>
                          </a:lnTo>
                          <a:lnTo>
                            <a:pt x="3278" y="613"/>
                          </a:lnTo>
                          <a:lnTo>
                            <a:pt x="3280" y="609"/>
                          </a:lnTo>
                          <a:lnTo>
                            <a:pt x="3280" y="609"/>
                          </a:lnTo>
                          <a:lnTo>
                            <a:pt x="3280" y="602"/>
                          </a:lnTo>
                          <a:lnTo>
                            <a:pt x="3290" y="597"/>
                          </a:lnTo>
                          <a:lnTo>
                            <a:pt x="3290" y="590"/>
                          </a:lnTo>
                          <a:lnTo>
                            <a:pt x="3290" y="590"/>
                          </a:lnTo>
                          <a:lnTo>
                            <a:pt x="3290" y="588"/>
                          </a:lnTo>
                          <a:lnTo>
                            <a:pt x="3292" y="588"/>
                          </a:lnTo>
                          <a:lnTo>
                            <a:pt x="3292" y="588"/>
                          </a:lnTo>
                          <a:lnTo>
                            <a:pt x="3292" y="587"/>
                          </a:lnTo>
                          <a:lnTo>
                            <a:pt x="3290" y="585"/>
                          </a:lnTo>
                          <a:lnTo>
                            <a:pt x="3290" y="581"/>
                          </a:lnTo>
                          <a:lnTo>
                            <a:pt x="3294" y="580"/>
                          </a:lnTo>
                          <a:lnTo>
                            <a:pt x="3296" y="578"/>
                          </a:lnTo>
                          <a:lnTo>
                            <a:pt x="3299" y="576"/>
                          </a:lnTo>
                          <a:lnTo>
                            <a:pt x="3303" y="576"/>
                          </a:lnTo>
                          <a:lnTo>
                            <a:pt x="3303" y="580"/>
                          </a:lnTo>
                          <a:lnTo>
                            <a:pt x="3304" y="580"/>
                          </a:lnTo>
                          <a:lnTo>
                            <a:pt x="3303" y="571"/>
                          </a:lnTo>
                          <a:lnTo>
                            <a:pt x="3306" y="569"/>
                          </a:lnTo>
                          <a:lnTo>
                            <a:pt x="3306" y="567"/>
                          </a:lnTo>
                          <a:lnTo>
                            <a:pt x="3308" y="567"/>
                          </a:lnTo>
                          <a:lnTo>
                            <a:pt x="3308" y="564"/>
                          </a:lnTo>
                          <a:lnTo>
                            <a:pt x="3308" y="564"/>
                          </a:lnTo>
                          <a:lnTo>
                            <a:pt x="3308" y="560"/>
                          </a:lnTo>
                          <a:lnTo>
                            <a:pt x="3310" y="560"/>
                          </a:lnTo>
                          <a:lnTo>
                            <a:pt x="3310" y="559"/>
                          </a:lnTo>
                          <a:lnTo>
                            <a:pt x="3311" y="559"/>
                          </a:lnTo>
                          <a:lnTo>
                            <a:pt x="3311" y="555"/>
                          </a:lnTo>
                          <a:lnTo>
                            <a:pt x="3313" y="555"/>
                          </a:lnTo>
                          <a:lnTo>
                            <a:pt x="3313" y="553"/>
                          </a:lnTo>
                          <a:lnTo>
                            <a:pt x="3311" y="552"/>
                          </a:lnTo>
                          <a:lnTo>
                            <a:pt x="3311" y="550"/>
                          </a:lnTo>
                          <a:lnTo>
                            <a:pt x="3310" y="548"/>
                          </a:lnTo>
                          <a:lnTo>
                            <a:pt x="3310" y="548"/>
                          </a:lnTo>
                          <a:lnTo>
                            <a:pt x="3308" y="548"/>
                          </a:lnTo>
                          <a:close/>
                          <a:moveTo>
                            <a:pt x="2721" y="498"/>
                          </a:moveTo>
                          <a:lnTo>
                            <a:pt x="2713" y="499"/>
                          </a:lnTo>
                          <a:lnTo>
                            <a:pt x="2713" y="505"/>
                          </a:lnTo>
                          <a:lnTo>
                            <a:pt x="2716" y="505"/>
                          </a:lnTo>
                          <a:lnTo>
                            <a:pt x="2721" y="505"/>
                          </a:lnTo>
                          <a:lnTo>
                            <a:pt x="2725" y="505"/>
                          </a:lnTo>
                          <a:lnTo>
                            <a:pt x="2725" y="501"/>
                          </a:lnTo>
                          <a:lnTo>
                            <a:pt x="2721" y="499"/>
                          </a:lnTo>
                          <a:lnTo>
                            <a:pt x="2721" y="498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4" name="Freeform 18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734187" y="5412069"/>
                      <a:ext cx="5518817" cy="601910"/>
                    </a:xfrm>
                    <a:custGeom>
                      <a:avLst/>
                      <a:gdLst>
                        <a:gd name="T0" fmla="*/ 3133 w 3599"/>
                        <a:gd name="T1" fmla="*/ 67 h 402"/>
                        <a:gd name="T2" fmla="*/ 3194 w 3599"/>
                        <a:gd name="T3" fmla="*/ 65 h 402"/>
                        <a:gd name="T4" fmla="*/ 3159 w 3599"/>
                        <a:gd name="T5" fmla="*/ 86 h 402"/>
                        <a:gd name="T6" fmla="*/ 3152 w 3599"/>
                        <a:gd name="T7" fmla="*/ 100 h 402"/>
                        <a:gd name="T8" fmla="*/ 3165 w 3599"/>
                        <a:gd name="T9" fmla="*/ 133 h 402"/>
                        <a:gd name="T10" fmla="*/ 3182 w 3599"/>
                        <a:gd name="T11" fmla="*/ 138 h 402"/>
                        <a:gd name="T12" fmla="*/ 3189 w 3599"/>
                        <a:gd name="T13" fmla="*/ 130 h 402"/>
                        <a:gd name="T14" fmla="*/ 3196 w 3599"/>
                        <a:gd name="T15" fmla="*/ 110 h 402"/>
                        <a:gd name="T16" fmla="*/ 3561 w 3599"/>
                        <a:gd name="T17" fmla="*/ 91 h 402"/>
                        <a:gd name="T18" fmla="*/ 3533 w 3599"/>
                        <a:gd name="T19" fmla="*/ 119 h 402"/>
                        <a:gd name="T20" fmla="*/ 3510 w 3599"/>
                        <a:gd name="T21" fmla="*/ 149 h 402"/>
                        <a:gd name="T22" fmla="*/ 3477 w 3599"/>
                        <a:gd name="T23" fmla="*/ 172 h 402"/>
                        <a:gd name="T24" fmla="*/ 3465 w 3599"/>
                        <a:gd name="T25" fmla="*/ 196 h 402"/>
                        <a:gd name="T26" fmla="*/ 3494 w 3599"/>
                        <a:gd name="T27" fmla="*/ 206 h 402"/>
                        <a:gd name="T28" fmla="*/ 3524 w 3599"/>
                        <a:gd name="T29" fmla="*/ 189 h 402"/>
                        <a:gd name="T30" fmla="*/ 3536 w 3599"/>
                        <a:gd name="T31" fmla="*/ 159 h 402"/>
                        <a:gd name="T32" fmla="*/ 3554 w 3599"/>
                        <a:gd name="T33" fmla="*/ 145 h 402"/>
                        <a:gd name="T34" fmla="*/ 3576 w 3599"/>
                        <a:gd name="T35" fmla="*/ 114 h 402"/>
                        <a:gd name="T36" fmla="*/ 3569 w 3599"/>
                        <a:gd name="T37" fmla="*/ 91 h 402"/>
                        <a:gd name="T38" fmla="*/ 35 w 3599"/>
                        <a:gd name="T39" fmla="*/ 119 h 402"/>
                        <a:gd name="T40" fmla="*/ 24 w 3599"/>
                        <a:gd name="T41" fmla="*/ 112 h 402"/>
                        <a:gd name="T42" fmla="*/ 21 w 3599"/>
                        <a:gd name="T43" fmla="*/ 156 h 402"/>
                        <a:gd name="T44" fmla="*/ 19 w 3599"/>
                        <a:gd name="T45" fmla="*/ 182 h 402"/>
                        <a:gd name="T46" fmla="*/ 23 w 3599"/>
                        <a:gd name="T47" fmla="*/ 166 h 402"/>
                        <a:gd name="T48" fmla="*/ 3482 w 3599"/>
                        <a:gd name="T49" fmla="*/ 206 h 402"/>
                        <a:gd name="T50" fmla="*/ 3482 w 3599"/>
                        <a:gd name="T51" fmla="*/ 206 h 402"/>
                        <a:gd name="T52" fmla="*/ 5 w 3599"/>
                        <a:gd name="T53" fmla="*/ 262 h 402"/>
                        <a:gd name="T54" fmla="*/ 17 w 3599"/>
                        <a:gd name="T55" fmla="*/ 259 h 402"/>
                        <a:gd name="T56" fmla="*/ 7 w 3599"/>
                        <a:gd name="T57" fmla="*/ 236 h 402"/>
                        <a:gd name="T58" fmla="*/ 9 w 3599"/>
                        <a:gd name="T59" fmla="*/ 283 h 402"/>
                        <a:gd name="T60" fmla="*/ 21 w 3599"/>
                        <a:gd name="T61" fmla="*/ 287 h 402"/>
                        <a:gd name="T62" fmla="*/ 17 w 3599"/>
                        <a:gd name="T63" fmla="*/ 299 h 402"/>
                        <a:gd name="T64" fmla="*/ 9 w 3599"/>
                        <a:gd name="T65" fmla="*/ 289 h 402"/>
                        <a:gd name="T66" fmla="*/ 227 w 3599"/>
                        <a:gd name="T67" fmla="*/ 301 h 402"/>
                        <a:gd name="T68" fmla="*/ 209 w 3599"/>
                        <a:gd name="T69" fmla="*/ 311 h 402"/>
                        <a:gd name="T70" fmla="*/ 216 w 3599"/>
                        <a:gd name="T71" fmla="*/ 313 h 402"/>
                        <a:gd name="T72" fmla="*/ 243 w 3599"/>
                        <a:gd name="T73" fmla="*/ 302 h 402"/>
                        <a:gd name="T74" fmla="*/ 229 w 3599"/>
                        <a:gd name="T75" fmla="*/ 323 h 402"/>
                        <a:gd name="T76" fmla="*/ 251 w 3599"/>
                        <a:gd name="T77" fmla="*/ 311 h 402"/>
                        <a:gd name="T78" fmla="*/ 16 w 3599"/>
                        <a:gd name="T79" fmla="*/ 330 h 402"/>
                        <a:gd name="T80" fmla="*/ 12 w 3599"/>
                        <a:gd name="T81" fmla="*/ 311 h 402"/>
                        <a:gd name="T82" fmla="*/ 28 w 3599"/>
                        <a:gd name="T83" fmla="*/ 343 h 402"/>
                        <a:gd name="T84" fmla="*/ 103 w 3599"/>
                        <a:gd name="T85" fmla="*/ 343 h 402"/>
                        <a:gd name="T86" fmla="*/ 91 w 3599"/>
                        <a:gd name="T87" fmla="*/ 329 h 402"/>
                        <a:gd name="T88" fmla="*/ 70 w 3599"/>
                        <a:gd name="T89" fmla="*/ 343 h 402"/>
                        <a:gd name="T90" fmla="*/ 73 w 3599"/>
                        <a:gd name="T91" fmla="*/ 360 h 402"/>
                        <a:gd name="T92" fmla="*/ 70 w 3599"/>
                        <a:gd name="T93" fmla="*/ 367 h 402"/>
                        <a:gd name="T94" fmla="*/ 61 w 3599"/>
                        <a:gd name="T95" fmla="*/ 358 h 402"/>
                        <a:gd name="T96" fmla="*/ 59 w 3599"/>
                        <a:gd name="T97" fmla="*/ 367 h 402"/>
                        <a:gd name="T98" fmla="*/ 73 w 3599"/>
                        <a:gd name="T99" fmla="*/ 376 h 402"/>
                        <a:gd name="T100" fmla="*/ 86 w 3599"/>
                        <a:gd name="T101" fmla="*/ 381 h 402"/>
                        <a:gd name="T102" fmla="*/ 115 w 3599"/>
                        <a:gd name="T103" fmla="*/ 385 h 402"/>
                        <a:gd name="T104" fmla="*/ 107 w 3599"/>
                        <a:gd name="T105" fmla="*/ 376 h 402"/>
                        <a:gd name="T106" fmla="*/ 40 w 3599"/>
                        <a:gd name="T107" fmla="*/ 344 h 402"/>
                        <a:gd name="T108" fmla="*/ 40 w 3599"/>
                        <a:gd name="T109" fmla="*/ 360 h 402"/>
                        <a:gd name="T110" fmla="*/ 162 w 3599"/>
                        <a:gd name="T111" fmla="*/ 374 h 402"/>
                        <a:gd name="T112" fmla="*/ 553 w 3599"/>
                        <a:gd name="T113" fmla="*/ 378 h 402"/>
                        <a:gd name="T114" fmla="*/ 61 w 3599"/>
                        <a:gd name="T115" fmla="*/ 383 h 402"/>
                        <a:gd name="T116" fmla="*/ 91 w 3599"/>
                        <a:gd name="T117" fmla="*/ 379 h 402"/>
                        <a:gd name="T118" fmla="*/ 101 w 3599"/>
                        <a:gd name="T119" fmla="*/ 388 h 402"/>
                        <a:gd name="T120" fmla="*/ 107 w 3599"/>
                        <a:gd name="T121" fmla="*/ 402 h 4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3599" h="402">
                          <a:moveTo>
                            <a:pt x="3599" y="4"/>
                          </a:moveTo>
                          <a:lnTo>
                            <a:pt x="3599" y="0"/>
                          </a:lnTo>
                          <a:lnTo>
                            <a:pt x="3599" y="0"/>
                          </a:lnTo>
                          <a:lnTo>
                            <a:pt x="3599" y="0"/>
                          </a:lnTo>
                          <a:lnTo>
                            <a:pt x="3597" y="0"/>
                          </a:lnTo>
                          <a:lnTo>
                            <a:pt x="3599" y="0"/>
                          </a:lnTo>
                          <a:lnTo>
                            <a:pt x="3599" y="4"/>
                          </a:lnTo>
                          <a:lnTo>
                            <a:pt x="3599" y="4"/>
                          </a:lnTo>
                          <a:close/>
                          <a:moveTo>
                            <a:pt x="3133" y="70"/>
                          </a:moveTo>
                          <a:lnTo>
                            <a:pt x="3135" y="70"/>
                          </a:lnTo>
                          <a:lnTo>
                            <a:pt x="3137" y="67"/>
                          </a:lnTo>
                          <a:lnTo>
                            <a:pt x="3137" y="65"/>
                          </a:lnTo>
                          <a:lnTo>
                            <a:pt x="3137" y="62"/>
                          </a:lnTo>
                          <a:lnTo>
                            <a:pt x="3135" y="62"/>
                          </a:lnTo>
                          <a:lnTo>
                            <a:pt x="3133" y="65"/>
                          </a:lnTo>
                          <a:lnTo>
                            <a:pt x="3133" y="67"/>
                          </a:lnTo>
                          <a:lnTo>
                            <a:pt x="3133" y="70"/>
                          </a:lnTo>
                          <a:close/>
                          <a:moveTo>
                            <a:pt x="3194" y="65"/>
                          </a:moveTo>
                          <a:lnTo>
                            <a:pt x="3194" y="67"/>
                          </a:lnTo>
                          <a:lnTo>
                            <a:pt x="3192" y="67"/>
                          </a:lnTo>
                          <a:lnTo>
                            <a:pt x="3191" y="70"/>
                          </a:lnTo>
                          <a:lnTo>
                            <a:pt x="3194" y="70"/>
                          </a:lnTo>
                          <a:lnTo>
                            <a:pt x="3194" y="74"/>
                          </a:lnTo>
                          <a:lnTo>
                            <a:pt x="3194" y="76"/>
                          </a:lnTo>
                          <a:lnTo>
                            <a:pt x="3198" y="76"/>
                          </a:lnTo>
                          <a:lnTo>
                            <a:pt x="3199" y="74"/>
                          </a:lnTo>
                          <a:lnTo>
                            <a:pt x="3201" y="74"/>
                          </a:lnTo>
                          <a:lnTo>
                            <a:pt x="3199" y="72"/>
                          </a:lnTo>
                          <a:lnTo>
                            <a:pt x="3199" y="69"/>
                          </a:lnTo>
                          <a:lnTo>
                            <a:pt x="3198" y="67"/>
                          </a:lnTo>
                          <a:lnTo>
                            <a:pt x="3196" y="67"/>
                          </a:lnTo>
                          <a:lnTo>
                            <a:pt x="3194" y="65"/>
                          </a:lnTo>
                          <a:close/>
                          <a:moveTo>
                            <a:pt x="3194" y="84"/>
                          </a:moveTo>
                          <a:lnTo>
                            <a:pt x="3194" y="84"/>
                          </a:lnTo>
                          <a:lnTo>
                            <a:pt x="3191" y="88"/>
                          </a:lnTo>
                          <a:lnTo>
                            <a:pt x="3189" y="88"/>
                          </a:lnTo>
                          <a:lnTo>
                            <a:pt x="3185" y="90"/>
                          </a:lnTo>
                          <a:lnTo>
                            <a:pt x="3182" y="91"/>
                          </a:lnTo>
                          <a:lnTo>
                            <a:pt x="3182" y="93"/>
                          </a:lnTo>
                          <a:lnTo>
                            <a:pt x="3179" y="93"/>
                          </a:lnTo>
                          <a:lnTo>
                            <a:pt x="3175" y="93"/>
                          </a:lnTo>
                          <a:lnTo>
                            <a:pt x="3173" y="91"/>
                          </a:lnTo>
                          <a:lnTo>
                            <a:pt x="3173" y="91"/>
                          </a:lnTo>
                          <a:lnTo>
                            <a:pt x="3170" y="91"/>
                          </a:lnTo>
                          <a:lnTo>
                            <a:pt x="3170" y="90"/>
                          </a:lnTo>
                          <a:lnTo>
                            <a:pt x="3168" y="90"/>
                          </a:lnTo>
                          <a:lnTo>
                            <a:pt x="3166" y="88"/>
                          </a:lnTo>
                          <a:lnTo>
                            <a:pt x="3159" y="86"/>
                          </a:lnTo>
                          <a:lnTo>
                            <a:pt x="3159" y="84"/>
                          </a:lnTo>
                          <a:lnTo>
                            <a:pt x="3158" y="84"/>
                          </a:lnTo>
                          <a:lnTo>
                            <a:pt x="3158" y="84"/>
                          </a:lnTo>
                          <a:lnTo>
                            <a:pt x="3156" y="84"/>
                          </a:lnTo>
                          <a:lnTo>
                            <a:pt x="3154" y="84"/>
                          </a:lnTo>
                          <a:lnTo>
                            <a:pt x="3152" y="84"/>
                          </a:lnTo>
                          <a:lnTo>
                            <a:pt x="3152" y="84"/>
                          </a:lnTo>
                          <a:lnTo>
                            <a:pt x="3151" y="84"/>
                          </a:lnTo>
                          <a:lnTo>
                            <a:pt x="3149" y="83"/>
                          </a:lnTo>
                          <a:lnTo>
                            <a:pt x="3147" y="83"/>
                          </a:lnTo>
                          <a:lnTo>
                            <a:pt x="3147" y="83"/>
                          </a:lnTo>
                          <a:lnTo>
                            <a:pt x="3145" y="83"/>
                          </a:lnTo>
                          <a:lnTo>
                            <a:pt x="3147" y="95"/>
                          </a:lnTo>
                          <a:lnTo>
                            <a:pt x="3151" y="98"/>
                          </a:lnTo>
                          <a:lnTo>
                            <a:pt x="3151" y="100"/>
                          </a:lnTo>
                          <a:lnTo>
                            <a:pt x="3152" y="100"/>
                          </a:lnTo>
                          <a:lnTo>
                            <a:pt x="3152" y="103"/>
                          </a:lnTo>
                          <a:lnTo>
                            <a:pt x="3156" y="105"/>
                          </a:lnTo>
                          <a:lnTo>
                            <a:pt x="3156" y="109"/>
                          </a:lnTo>
                          <a:lnTo>
                            <a:pt x="3158" y="112"/>
                          </a:lnTo>
                          <a:lnTo>
                            <a:pt x="3159" y="112"/>
                          </a:lnTo>
                          <a:lnTo>
                            <a:pt x="3161" y="114"/>
                          </a:lnTo>
                          <a:lnTo>
                            <a:pt x="3161" y="116"/>
                          </a:lnTo>
                          <a:lnTo>
                            <a:pt x="3158" y="116"/>
                          </a:lnTo>
                          <a:lnTo>
                            <a:pt x="3158" y="123"/>
                          </a:lnTo>
                          <a:lnTo>
                            <a:pt x="3159" y="124"/>
                          </a:lnTo>
                          <a:lnTo>
                            <a:pt x="3161" y="128"/>
                          </a:lnTo>
                          <a:lnTo>
                            <a:pt x="3163" y="130"/>
                          </a:lnTo>
                          <a:lnTo>
                            <a:pt x="3163" y="130"/>
                          </a:lnTo>
                          <a:lnTo>
                            <a:pt x="3163" y="130"/>
                          </a:lnTo>
                          <a:lnTo>
                            <a:pt x="3163" y="131"/>
                          </a:lnTo>
                          <a:lnTo>
                            <a:pt x="3165" y="133"/>
                          </a:lnTo>
                          <a:lnTo>
                            <a:pt x="3165" y="133"/>
                          </a:lnTo>
                          <a:lnTo>
                            <a:pt x="3165" y="133"/>
                          </a:lnTo>
                          <a:lnTo>
                            <a:pt x="3166" y="135"/>
                          </a:lnTo>
                          <a:lnTo>
                            <a:pt x="3168" y="135"/>
                          </a:lnTo>
                          <a:lnTo>
                            <a:pt x="3170" y="135"/>
                          </a:lnTo>
                          <a:lnTo>
                            <a:pt x="3168" y="138"/>
                          </a:lnTo>
                          <a:lnTo>
                            <a:pt x="3168" y="138"/>
                          </a:lnTo>
                          <a:lnTo>
                            <a:pt x="3170" y="140"/>
                          </a:lnTo>
                          <a:lnTo>
                            <a:pt x="3170" y="140"/>
                          </a:lnTo>
                          <a:lnTo>
                            <a:pt x="3177" y="138"/>
                          </a:lnTo>
                          <a:lnTo>
                            <a:pt x="3177" y="142"/>
                          </a:lnTo>
                          <a:lnTo>
                            <a:pt x="3180" y="142"/>
                          </a:lnTo>
                          <a:lnTo>
                            <a:pt x="3180" y="140"/>
                          </a:lnTo>
                          <a:lnTo>
                            <a:pt x="3180" y="140"/>
                          </a:lnTo>
                          <a:lnTo>
                            <a:pt x="3182" y="138"/>
                          </a:lnTo>
                          <a:lnTo>
                            <a:pt x="3182" y="138"/>
                          </a:lnTo>
                          <a:lnTo>
                            <a:pt x="3185" y="138"/>
                          </a:lnTo>
                          <a:lnTo>
                            <a:pt x="3185" y="138"/>
                          </a:lnTo>
                          <a:lnTo>
                            <a:pt x="3185" y="138"/>
                          </a:lnTo>
                          <a:lnTo>
                            <a:pt x="3185" y="135"/>
                          </a:lnTo>
                          <a:lnTo>
                            <a:pt x="3185" y="135"/>
                          </a:lnTo>
                          <a:lnTo>
                            <a:pt x="3184" y="137"/>
                          </a:lnTo>
                          <a:lnTo>
                            <a:pt x="3184" y="137"/>
                          </a:lnTo>
                          <a:lnTo>
                            <a:pt x="3182" y="137"/>
                          </a:lnTo>
                          <a:lnTo>
                            <a:pt x="3182" y="131"/>
                          </a:lnTo>
                          <a:lnTo>
                            <a:pt x="3184" y="131"/>
                          </a:lnTo>
                          <a:lnTo>
                            <a:pt x="3184" y="130"/>
                          </a:lnTo>
                          <a:lnTo>
                            <a:pt x="3185" y="130"/>
                          </a:lnTo>
                          <a:lnTo>
                            <a:pt x="3185" y="128"/>
                          </a:lnTo>
                          <a:lnTo>
                            <a:pt x="3185" y="128"/>
                          </a:lnTo>
                          <a:lnTo>
                            <a:pt x="3187" y="128"/>
                          </a:lnTo>
                          <a:lnTo>
                            <a:pt x="3189" y="130"/>
                          </a:lnTo>
                          <a:lnTo>
                            <a:pt x="3189" y="131"/>
                          </a:lnTo>
                          <a:lnTo>
                            <a:pt x="3191" y="133"/>
                          </a:lnTo>
                          <a:lnTo>
                            <a:pt x="3191" y="133"/>
                          </a:lnTo>
                          <a:lnTo>
                            <a:pt x="3192" y="133"/>
                          </a:lnTo>
                          <a:lnTo>
                            <a:pt x="3192" y="131"/>
                          </a:lnTo>
                          <a:lnTo>
                            <a:pt x="3194" y="131"/>
                          </a:lnTo>
                          <a:lnTo>
                            <a:pt x="3194" y="128"/>
                          </a:lnTo>
                          <a:lnTo>
                            <a:pt x="3192" y="126"/>
                          </a:lnTo>
                          <a:lnTo>
                            <a:pt x="3191" y="126"/>
                          </a:lnTo>
                          <a:lnTo>
                            <a:pt x="3192" y="119"/>
                          </a:lnTo>
                          <a:lnTo>
                            <a:pt x="3194" y="119"/>
                          </a:lnTo>
                          <a:lnTo>
                            <a:pt x="3194" y="112"/>
                          </a:lnTo>
                          <a:lnTo>
                            <a:pt x="3194" y="112"/>
                          </a:lnTo>
                          <a:lnTo>
                            <a:pt x="3194" y="110"/>
                          </a:lnTo>
                          <a:lnTo>
                            <a:pt x="3196" y="110"/>
                          </a:lnTo>
                          <a:lnTo>
                            <a:pt x="3196" y="110"/>
                          </a:lnTo>
                          <a:lnTo>
                            <a:pt x="3196" y="112"/>
                          </a:lnTo>
                          <a:lnTo>
                            <a:pt x="3198" y="110"/>
                          </a:lnTo>
                          <a:lnTo>
                            <a:pt x="3198" y="105"/>
                          </a:lnTo>
                          <a:lnTo>
                            <a:pt x="3198" y="100"/>
                          </a:lnTo>
                          <a:lnTo>
                            <a:pt x="3198" y="93"/>
                          </a:lnTo>
                          <a:lnTo>
                            <a:pt x="3196" y="88"/>
                          </a:lnTo>
                          <a:lnTo>
                            <a:pt x="3194" y="84"/>
                          </a:lnTo>
                          <a:lnTo>
                            <a:pt x="3194" y="84"/>
                          </a:lnTo>
                          <a:close/>
                          <a:moveTo>
                            <a:pt x="3571" y="97"/>
                          </a:moveTo>
                          <a:lnTo>
                            <a:pt x="3569" y="95"/>
                          </a:lnTo>
                          <a:lnTo>
                            <a:pt x="3568" y="95"/>
                          </a:lnTo>
                          <a:lnTo>
                            <a:pt x="3566" y="95"/>
                          </a:lnTo>
                          <a:lnTo>
                            <a:pt x="3566" y="97"/>
                          </a:lnTo>
                          <a:lnTo>
                            <a:pt x="3563" y="97"/>
                          </a:lnTo>
                          <a:lnTo>
                            <a:pt x="3561" y="97"/>
                          </a:lnTo>
                          <a:lnTo>
                            <a:pt x="3561" y="91"/>
                          </a:lnTo>
                          <a:lnTo>
                            <a:pt x="3557" y="90"/>
                          </a:lnTo>
                          <a:lnTo>
                            <a:pt x="3557" y="88"/>
                          </a:lnTo>
                          <a:lnTo>
                            <a:pt x="3554" y="88"/>
                          </a:lnTo>
                          <a:lnTo>
                            <a:pt x="3554" y="84"/>
                          </a:lnTo>
                          <a:lnTo>
                            <a:pt x="3557" y="84"/>
                          </a:lnTo>
                          <a:lnTo>
                            <a:pt x="3557" y="83"/>
                          </a:lnTo>
                          <a:lnTo>
                            <a:pt x="3552" y="83"/>
                          </a:lnTo>
                          <a:lnTo>
                            <a:pt x="3543" y="91"/>
                          </a:lnTo>
                          <a:lnTo>
                            <a:pt x="3543" y="105"/>
                          </a:lnTo>
                          <a:lnTo>
                            <a:pt x="3540" y="109"/>
                          </a:lnTo>
                          <a:lnTo>
                            <a:pt x="3538" y="110"/>
                          </a:lnTo>
                          <a:lnTo>
                            <a:pt x="3538" y="112"/>
                          </a:lnTo>
                          <a:lnTo>
                            <a:pt x="3538" y="112"/>
                          </a:lnTo>
                          <a:lnTo>
                            <a:pt x="3538" y="114"/>
                          </a:lnTo>
                          <a:lnTo>
                            <a:pt x="3535" y="116"/>
                          </a:lnTo>
                          <a:lnTo>
                            <a:pt x="3533" y="119"/>
                          </a:lnTo>
                          <a:lnTo>
                            <a:pt x="3531" y="124"/>
                          </a:lnTo>
                          <a:lnTo>
                            <a:pt x="3529" y="130"/>
                          </a:lnTo>
                          <a:lnTo>
                            <a:pt x="3528" y="133"/>
                          </a:lnTo>
                          <a:lnTo>
                            <a:pt x="3524" y="137"/>
                          </a:lnTo>
                          <a:lnTo>
                            <a:pt x="3524" y="138"/>
                          </a:lnTo>
                          <a:lnTo>
                            <a:pt x="3522" y="138"/>
                          </a:lnTo>
                          <a:lnTo>
                            <a:pt x="3522" y="140"/>
                          </a:lnTo>
                          <a:lnTo>
                            <a:pt x="3519" y="140"/>
                          </a:lnTo>
                          <a:lnTo>
                            <a:pt x="3517" y="142"/>
                          </a:lnTo>
                          <a:lnTo>
                            <a:pt x="3517" y="142"/>
                          </a:lnTo>
                          <a:lnTo>
                            <a:pt x="3515" y="144"/>
                          </a:lnTo>
                          <a:lnTo>
                            <a:pt x="3515" y="145"/>
                          </a:lnTo>
                          <a:lnTo>
                            <a:pt x="3514" y="145"/>
                          </a:lnTo>
                          <a:lnTo>
                            <a:pt x="3512" y="149"/>
                          </a:lnTo>
                          <a:lnTo>
                            <a:pt x="3510" y="149"/>
                          </a:lnTo>
                          <a:lnTo>
                            <a:pt x="3510" y="149"/>
                          </a:lnTo>
                          <a:lnTo>
                            <a:pt x="3507" y="149"/>
                          </a:lnTo>
                          <a:lnTo>
                            <a:pt x="3503" y="154"/>
                          </a:lnTo>
                          <a:lnTo>
                            <a:pt x="3498" y="154"/>
                          </a:lnTo>
                          <a:lnTo>
                            <a:pt x="3498" y="154"/>
                          </a:lnTo>
                          <a:lnTo>
                            <a:pt x="3494" y="154"/>
                          </a:lnTo>
                          <a:lnTo>
                            <a:pt x="3494" y="156"/>
                          </a:lnTo>
                          <a:lnTo>
                            <a:pt x="3493" y="156"/>
                          </a:lnTo>
                          <a:lnTo>
                            <a:pt x="3491" y="158"/>
                          </a:lnTo>
                          <a:lnTo>
                            <a:pt x="3491" y="159"/>
                          </a:lnTo>
                          <a:lnTo>
                            <a:pt x="3491" y="159"/>
                          </a:lnTo>
                          <a:lnTo>
                            <a:pt x="3487" y="161"/>
                          </a:lnTo>
                          <a:lnTo>
                            <a:pt x="3486" y="165"/>
                          </a:lnTo>
                          <a:lnTo>
                            <a:pt x="3486" y="166"/>
                          </a:lnTo>
                          <a:lnTo>
                            <a:pt x="3479" y="166"/>
                          </a:lnTo>
                          <a:lnTo>
                            <a:pt x="3479" y="170"/>
                          </a:lnTo>
                          <a:lnTo>
                            <a:pt x="3477" y="172"/>
                          </a:lnTo>
                          <a:lnTo>
                            <a:pt x="3473" y="172"/>
                          </a:lnTo>
                          <a:lnTo>
                            <a:pt x="3473" y="175"/>
                          </a:lnTo>
                          <a:lnTo>
                            <a:pt x="3473" y="175"/>
                          </a:lnTo>
                          <a:lnTo>
                            <a:pt x="3472" y="177"/>
                          </a:lnTo>
                          <a:lnTo>
                            <a:pt x="3468" y="177"/>
                          </a:lnTo>
                          <a:lnTo>
                            <a:pt x="3468" y="180"/>
                          </a:lnTo>
                          <a:lnTo>
                            <a:pt x="3470" y="180"/>
                          </a:lnTo>
                          <a:lnTo>
                            <a:pt x="3470" y="182"/>
                          </a:lnTo>
                          <a:lnTo>
                            <a:pt x="3468" y="184"/>
                          </a:lnTo>
                          <a:lnTo>
                            <a:pt x="3468" y="187"/>
                          </a:lnTo>
                          <a:lnTo>
                            <a:pt x="3468" y="191"/>
                          </a:lnTo>
                          <a:lnTo>
                            <a:pt x="3465" y="191"/>
                          </a:lnTo>
                          <a:lnTo>
                            <a:pt x="3465" y="191"/>
                          </a:lnTo>
                          <a:lnTo>
                            <a:pt x="3463" y="191"/>
                          </a:lnTo>
                          <a:lnTo>
                            <a:pt x="3463" y="194"/>
                          </a:lnTo>
                          <a:lnTo>
                            <a:pt x="3465" y="196"/>
                          </a:lnTo>
                          <a:lnTo>
                            <a:pt x="3468" y="196"/>
                          </a:lnTo>
                          <a:lnTo>
                            <a:pt x="3468" y="200"/>
                          </a:lnTo>
                          <a:lnTo>
                            <a:pt x="3470" y="200"/>
                          </a:lnTo>
                          <a:lnTo>
                            <a:pt x="3470" y="200"/>
                          </a:lnTo>
                          <a:lnTo>
                            <a:pt x="3472" y="200"/>
                          </a:lnTo>
                          <a:lnTo>
                            <a:pt x="3472" y="201"/>
                          </a:lnTo>
                          <a:lnTo>
                            <a:pt x="3475" y="201"/>
                          </a:lnTo>
                          <a:lnTo>
                            <a:pt x="3477" y="201"/>
                          </a:lnTo>
                          <a:lnTo>
                            <a:pt x="3480" y="200"/>
                          </a:lnTo>
                          <a:lnTo>
                            <a:pt x="3482" y="200"/>
                          </a:lnTo>
                          <a:lnTo>
                            <a:pt x="3482" y="203"/>
                          </a:lnTo>
                          <a:lnTo>
                            <a:pt x="3482" y="203"/>
                          </a:lnTo>
                          <a:lnTo>
                            <a:pt x="3482" y="205"/>
                          </a:lnTo>
                          <a:lnTo>
                            <a:pt x="3489" y="205"/>
                          </a:lnTo>
                          <a:lnTo>
                            <a:pt x="3491" y="206"/>
                          </a:lnTo>
                          <a:lnTo>
                            <a:pt x="3494" y="206"/>
                          </a:lnTo>
                          <a:lnTo>
                            <a:pt x="3494" y="208"/>
                          </a:lnTo>
                          <a:lnTo>
                            <a:pt x="3496" y="208"/>
                          </a:lnTo>
                          <a:lnTo>
                            <a:pt x="3500" y="208"/>
                          </a:lnTo>
                          <a:lnTo>
                            <a:pt x="3501" y="208"/>
                          </a:lnTo>
                          <a:lnTo>
                            <a:pt x="3503" y="208"/>
                          </a:lnTo>
                          <a:lnTo>
                            <a:pt x="3507" y="206"/>
                          </a:lnTo>
                          <a:lnTo>
                            <a:pt x="3508" y="206"/>
                          </a:lnTo>
                          <a:lnTo>
                            <a:pt x="3510" y="205"/>
                          </a:lnTo>
                          <a:lnTo>
                            <a:pt x="3512" y="201"/>
                          </a:lnTo>
                          <a:lnTo>
                            <a:pt x="3515" y="200"/>
                          </a:lnTo>
                          <a:lnTo>
                            <a:pt x="3517" y="196"/>
                          </a:lnTo>
                          <a:lnTo>
                            <a:pt x="3519" y="194"/>
                          </a:lnTo>
                          <a:lnTo>
                            <a:pt x="3522" y="193"/>
                          </a:lnTo>
                          <a:lnTo>
                            <a:pt x="3522" y="193"/>
                          </a:lnTo>
                          <a:lnTo>
                            <a:pt x="3522" y="189"/>
                          </a:lnTo>
                          <a:lnTo>
                            <a:pt x="3524" y="189"/>
                          </a:lnTo>
                          <a:lnTo>
                            <a:pt x="3524" y="187"/>
                          </a:lnTo>
                          <a:lnTo>
                            <a:pt x="3524" y="187"/>
                          </a:lnTo>
                          <a:lnTo>
                            <a:pt x="3526" y="180"/>
                          </a:lnTo>
                          <a:lnTo>
                            <a:pt x="3528" y="180"/>
                          </a:lnTo>
                          <a:lnTo>
                            <a:pt x="3528" y="177"/>
                          </a:lnTo>
                          <a:lnTo>
                            <a:pt x="3529" y="175"/>
                          </a:lnTo>
                          <a:lnTo>
                            <a:pt x="3529" y="172"/>
                          </a:lnTo>
                          <a:lnTo>
                            <a:pt x="3531" y="172"/>
                          </a:lnTo>
                          <a:lnTo>
                            <a:pt x="3531" y="170"/>
                          </a:lnTo>
                          <a:lnTo>
                            <a:pt x="3531" y="170"/>
                          </a:lnTo>
                          <a:lnTo>
                            <a:pt x="3531" y="161"/>
                          </a:lnTo>
                          <a:lnTo>
                            <a:pt x="3533" y="161"/>
                          </a:lnTo>
                          <a:lnTo>
                            <a:pt x="3535" y="159"/>
                          </a:lnTo>
                          <a:lnTo>
                            <a:pt x="3535" y="159"/>
                          </a:lnTo>
                          <a:lnTo>
                            <a:pt x="3536" y="159"/>
                          </a:lnTo>
                          <a:lnTo>
                            <a:pt x="3536" y="159"/>
                          </a:lnTo>
                          <a:lnTo>
                            <a:pt x="3536" y="161"/>
                          </a:lnTo>
                          <a:lnTo>
                            <a:pt x="3540" y="159"/>
                          </a:lnTo>
                          <a:lnTo>
                            <a:pt x="3540" y="159"/>
                          </a:lnTo>
                          <a:lnTo>
                            <a:pt x="3542" y="158"/>
                          </a:lnTo>
                          <a:lnTo>
                            <a:pt x="3543" y="158"/>
                          </a:lnTo>
                          <a:lnTo>
                            <a:pt x="3545" y="156"/>
                          </a:lnTo>
                          <a:lnTo>
                            <a:pt x="3547" y="152"/>
                          </a:lnTo>
                          <a:lnTo>
                            <a:pt x="3550" y="152"/>
                          </a:lnTo>
                          <a:lnTo>
                            <a:pt x="3554" y="154"/>
                          </a:lnTo>
                          <a:lnTo>
                            <a:pt x="3557" y="154"/>
                          </a:lnTo>
                          <a:lnTo>
                            <a:pt x="3559" y="152"/>
                          </a:lnTo>
                          <a:lnTo>
                            <a:pt x="3561" y="152"/>
                          </a:lnTo>
                          <a:lnTo>
                            <a:pt x="3561" y="151"/>
                          </a:lnTo>
                          <a:lnTo>
                            <a:pt x="3554" y="151"/>
                          </a:lnTo>
                          <a:lnTo>
                            <a:pt x="3554" y="147"/>
                          </a:lnTo>
                          <a:lnTo>
                            <a:pt x="3554" y="145"/>
                          </a:lnTo>
                          <a:lnTo>
                            <a:pt x="3554" y="142"/>
                          </a:lnTo>
                          <a:lnTo>
                            <a:pt x="3561" y="137"/>
                          </a:lnTo>
                          <a:lnTo>
                            <a:pt x="3561" y="137"/>
                          </a:lnTo>
                          <a:lnTo>
                            <a:pt x="3564" y="135"/>
                          </a:lnTo>
                          <a:lnTo>
                            <a:pt x="3564" y="131"/>
                          </a:lnTo>
                          <a:lnTo>
                            <a:pt x="3564" y="131"/>
                          </a:lnTo>
                          <a:lnTo>
                            <a:pt x="3564" y="130"/>
                          </a:lnTo>
                          <a:lnTo>
                            <a:pt x="3566" y="130"/>
                          </a:lnTo>
                          <a:lnTo>
                            <a:pt x="3566" y="126"/>
                          </a:lnTo>
                          <a:lnTo>
                            <a:pt x="3569" y="123"/>
                          </a:lnTo>
                          <a:lnTo>
                            <a:pt x="3571" y="117"/>
                          </a:lnTo>
                          <a:lnTo>
                            <a:pt x="3573" y="117"/>
                          </a:lnTo>
                          <a:lnTo>
                            <a:pt x="3573" y="117"/>
                          </a:lnTo>
                          <a:lnTo>
                            <a:pt x="3575" y="116"/>
                          </a:lnTo>
                          <a:lnTo>
                            <a:pt x="3575" y="114"/>
                          </a:lnTo>
                          <a:lnTo>
                            <a:pt x="3576" y="114"/>
                          </a:lnTo>
                          <a:lnTo>
                            <a:pt x="3576" y="112"/>
                          </a:lnTo>
                          <a:lnTo>
                            <a:pt x="3575" y="109"/>
                          </a:lnTo>
                          <a:lnTo>
                            <a:pt x="3575" y="107"/>
                          </a:lnTo>
                          <a:lnTo>
                            <a:pt x="3575" y="105"/>
                          </a:lnTo>
                          <a:lnTo>
                            <a:pt x="3578" y="103"/>
                          </a:lnTo>
                          <a:lnTo>
                            <a:pt x="3578" y="100"/>
                          </a:lnTo>
                          <a:lnTo>
                            <a:pt x="3578" y="97"/>
                          </a:lnTo>
                          <a:lnTo>
                            <a:pt x="3578" y="95"/>
                          </a:lnTo>
                          <a:lnTo>
                            <a:pt x="3575" y="95"/>
                          </a:lnTo>
                          <a:lnTo>
                            <a:pt x="3573" y="97"/>
                          </a:lnTo>
                          <a:lnTo>
                            <a:pt x="3571" y="97"/>
                          </a:lnTo>
                          <a:close/>
                          <a:moveTo>
                            <a:pt x="3569" y="91"/>
                          </a:moveTo>
                          <a:lnTo>
                            <a:pt x="3569" y="93"/>
                          </a:lnTo>
                          <a:lnTo>
                            <a:pt x="3569" y="93"/>
                          </a:lnTo>
                          <a:lnTo>
                            <a:pt x="3569" y="91"/>
                          </a:lnTo>
                          <a:lnTo>
                            <a:pt x="3569" y="91"/>
                          </a:lnTo>
                          <a:lnTo>
                            <a:pt x="3569" y="91"/>
                          </a:lnTo>
                          <a:close/>
                          <a:moveTo>
                            <a:pt x="24" y="124"/>
                          </a:moveTo>
                          <a:lnTo>
                            <a:pt x="24" y="126"/>
                          </a:lnTo>
                          <a:lnTo>
                            <a:pt x="23" y="126"/>
                          </a:lnTo>
                          <a:lnTo>
                            <a:pt x="23" y="133"/>
                          </a:lnTo>
                          <a:lnTo>
                            <a:pt x="30" y="133"/>
                          </a:lnTo>
                          <a:lnTo>
                            <a:pt x="30" y="131"/>
                          </a:lnTo>
                          <a:lnTo>
                            <a:pt x="33" y="130"/>
                          </a:lnTo>
                          <a:lnTo>
                            <a:pt x="33" y="126"/>
                          </a:lnTo>
                          <a:lnTo>
                            <a:pt x="35" y="126"/>
                          </a:lnTo>
                          <a:lnTo>
                            <a:pt x="35" y="124"/>
                          </a:lnTo>
                          <a:lnTo>
                            <a:pt x="35" y="123"/>
                          </a:lnTo>
                          <a:lnTo>
                            <a:pt x="33" y="121"/>
                          </a:lnTo>
                          <a:lnTo>
                            <a:pt x="33" y="119"/>
                          </a:lnTo>
                          <a:lnTo>
                            <a:pt x="35" y="119"/>
                          </a:lnTo>
                          <a:lnTo>
                            <a:pt x="35" y="119"/>
                          </a:lnTo>
                          <a:lnTo>
                            <a:pt x="35" y="117"/>
                          </a:lnTo>
                          <a:lnTo>
                            <a:pt x="37" y="117"/>
                          </a:lnTo>
                          <a:lnTo>
                            <a:pt x="37" y="117"/>
                          </a:lnTo>
                          <a:lnTo>
                            <a:pt x="35" y="116"/>
                          </a:lnTo>
                          <a:lnTo>
                            <a:pt x="31" y="116"/>
                          </a:lnTo>
                          <a:lnTo>
                            <a:pt x="31" y="114"/>
                          </a:lnTo>
                          <a:lnTo>
                            <a:pt x="33" y="112"/>
                          </a:lnTo>
                          <a:lnTo>
                            <a:pt x="33" y="109"/>
                          </a:lnTo>
                          <a:lnTo>
                            <a:pt x="35" y="109"/>
                          </a:lnTo>
                          <a:lnTo>
                            <a:pt x="35" y="102"/>
                          </a:lnTo>
                          <a:lnTo>
                            <a:pt x="35" y="102"/>
                          </a:lnTo>
                          <a:lnTo>
                            <a:pt x="35" y="100"/>
                          </a:lnTo>
                          <a:lnTo>
                            <a:pt x="30" y="102"/>
                          </a:lnTo>
                          <a:lnTo>
                            <a:pt x="30" y="103"/>
                          </a:lnTo>
                          <a:lnTo>
                            <a:pt x="26" y="102"/>
                          </a:lnTo>
                          <a:lnTo>
                            <a:pt x="24" y="112"/>
                          </a:lnTo>
                          <a:lnTo>
                            <a:pt x="26" y="112"/>
                          </a:lnTo>
                          <a:lnTo>
                            <a:pt x="26" y="124"/>
                          </a:lnTo>
                          <a:lnTo>
                            <a:pt x="24" y="124"/>
                          </a:lnTo>
                          <a:close/>
                          <a:moveTo>
                            <a:pt x="21" y="152"/>
                          </a:moveTo>
                          <a:lnTo>
                            <a:pt x="23" y="152"/>
                          </a:lnTo>
                          <a:lnTo>
                            <a:pt x="23" y="154"/>
                          </a:lnTo>
                          <a:lnTo>
                            <a:pt x="23" y="154"/>
                          </a:lnTo>
                          <a:lnTo>
                            <a:pt x="23" y="149"/>
                          </a:lnTo>
                          <a:lnTo>
                            <a:pt x="23" y="149"/>
                          </a:lnTo>
                          <a:lnTo>
                            <a:pt x="21" y="149"/>
                          </a:lnTo>
                          <a:lnTo>
                            <a:pt x="21" y="151"/>
                          </a:lnTo>
                          <a:lnTo>
                            <a:pt x="21" y="152"/>
                          </a:lnTo>
                          <a:close/>
                          <a:moveTo>
                            <a:pt x="23" y="154"/>
                          </a:moveTo>
                          <a:lnTo>
                            <a:pt x="23" y="154"/>
                          </a:lnTo>
                          <a:lnTo>
                            <a:pt x="23" y="156"/>
                          </a:lnTo>
                          <a:lnTo>
                            <a:pt x="21" y="156"/>
                          </a:lnTo>
                          <a:lnTo>
                            <a:pt x="21" y="158"/>
                          </a:lnTo>
                          <a:lnTo>
                            <a:pt x="23" y="159"/>
                          </a:lnTo>
                          <a:lnTo>
                            <a:pt x="24" y="159"/>
                          </a:lnTo>
                          <a:lnTo>
                            <a:pt x="24" y="156"/>
                          </a:lnTo>
                          <a:lnTo>
                            <a:pt x="23" y="156"/>
                          </a:lnTo>
                          <a:lnTo>
                            <a:pt x="23" y="154"/>
                          </a:lnTo>
                          <a:close/>
                          <a:moveTo>
                            <a:pt x="26" y="161"/>
                          </a:moveTo>
                          <a:lnTo>
                            <a:pt x="24" y="161"/>
                          </a:lnTo>
                          <a:lnTo>
                            <a:pt x="24" y="163"/>
                          </a:lnTo>
                          <a:lnTo>
                            <a:pt x="26" y="163"/>
                          </a:lnTo>
                          <a:lnTo>
                            <a:pt x="26" y="161"/>
                          </a:lnTo>
                          <a:lnTo>
                            <a:pt x="26" y="161"/>
                          </a:lnTo>
                          <a:lnTo>
                            <a:pt x="26" y="159"/>
                          </a:lnTo>
                          <a:lnTo>
                            <a:pt x="26" y="161"/>
                          </a:lnTo>
                          <a:close/>
                          <a:moveTo>
                            <a:pt x="19" y="180"/>
                          </a:moveTo>
                          <a:lnTo>
                            <a:pt x="19" y="182"/>
                          </a:lnTo>
                          <a:lnTo>
                            <a:pt x="16" y="182"/>
                          </a:lnTo>
                          <a:lnTo>
                            <a:pt x="16" y="186"/>
                          </a:lnTo>
                          <a:lnTo>
                            <a:pt x="16" y="186"/>
                          </a:lnTo>
                          <a:lnTo>
                            <a:pt x="16" y="187"/>
                          </a:lnTo>
                          <a:lnTo>
                            <a:pt x="17" y="186"/>
                          </a:lnTo>
                          <a:lnTo>
                            <a:pt x="19" y="184"/>
                          </a:lnTo>
                          <a:lnTo>
                            <a:pt x="19" y="184"/>
                          </a:lnTo>
                          <a:lnTo>
                            <a:pt x="26" y="184"/>
                          </a:lnTo>
                          <a:lnTo>
                            <a:pt x="26" y="180"/>
                          </a:lnTo>
                          <a:lnTo>
                            <a:pt x="30" y="180"/>
                          </a:lnTo>
                          <a:lnTo>
                            <a:pt x="28" y="179"/>
                          </a:lnTo>
                          <a:lnTo>
                            <a:pt x="23" y="179"/>
                          </a:lnTo>
                          <a:lnTo>
                            <a:pt x="23" y="175"/>
                          </a:lnTo>
                          <a:lnTo>
                            <a:pt x="28" y="173"/>
                          </a:lnTo>
                          <a:lnTo>
                            <a:pt x="28" y="166"/>
                          </a:lnTo>
                          <a:lnTo>
                            <a:pt x="23" y="166"/>
                          </a:lnTo>
                          <a:lnTo>
                            <a:pt x="23" y="170"/>
                          </a:lnTo>
                          <a:lnTo>
                            <a:pt x="19" y="168"/>
                          </a:lnTo>
                          <a:lnTo>
                            <a:pt x="19" y="172"/>
                          </a:lnTo>
                          <a:lnTo>
                            <a:pt x="16" y="172"/>
                          </a:lnTo>
                          <a:lnTo>
                            <a:pt x="17" y="175"/>
                          </a:lnTo>
                          <a:lnTo>
                            <a:pt x="19" y="177"/>
                          </a:lnTo>
                          <a:lnTo>
                            <a:pt x="23" y="179"/>
                          </a:lnTo>
                          <a:lnTo>
                            <a:pt x="23" y="180"/>
                          </a:lnTo>
                          <a:lnTo>
                            <a:pt x="19" y="180"/>
                          </a:lnTo>
                          <a:close/>
                          <a:moveTo>
                            <a:pt x="30" y="189"/>
                          </a:moveTo>
                          <a:lnTo>
                            <a:pt x="30" y="187"/>
                          </a:lnTo>
                          <a:lnTo>
                            <a:pt x="28" y="187"/>
                          </a:lnTo>
                          <a:lnTo>
                            <a:pt x="28" y="189"/>
                          </a:lnTo>
                          <a:lnTo>
                            <a:pt x="28" y="189"/>
                          </a:lnTo>
                          <a:lnTo>
                            <a:pt x="30" y="189"/>
                          </a:lnTo>
                          <a:close/>
                          <a:moveTo>
                            <a:pt x="3482" y="206"/>
                          </a:moveTo>
                          <a:lnTo>
                            <a:pt x="3482" y="210"/>
                          </a:lnTo>
                          <a:lnTo>
                            <a:pt x="3480" y="213"/>
                          </a:lnTo>
                          <a:lnTo>
                            <a:pt x="3480" y="217"/>
                          </a:lnTo>
                          <a:lnTo>
                            <a:pt x="3479" y="217"/>
                          </a:lnTo>
                          <a:lnTo>
                            <a:pt x="3479" y="222"/>
                          </a:lnTo>
                          <a:lnTo>
                            <a:pt x="3482" y="222"/>
                          </a:lnTo>
                          <a:lnTo>
                            <a:pt x="3486" y="222"/>
                          </a:lnTo>
                          <a:lnTo>
                            <a:pt x="3487" y="220"/>
                          </a:lnTo>
                          <a:lnTo>
                            <a:pt x="3489" y="219"/>
                          </a:lnTo>
                          <a:lnTo>
                            <a:pt x="3491" y="219"/>
                          </a:lnTo>
                          <a:lnTo>
                            <a:pt x="3491" y="217"/>
                          </a:lnTo>
                          <a:lnTo>
                            <a:pt x="3491" y="217"/>
                          </a:lnTo>
                          <a:lnTo>
                            <a:pt x="3487" y="215"/>
                          </a:lnTo>
                          <a:lnTo>
                            <a:pt x="3486" y="212"/>
                          </a:lnTo>
                          <a:lnTo>
                            <a:pt x="3484" y="208"/>
                          </a:lnTo>
                          <a:lnTo>
                            <a:pt x="3482" y="206"/>
                          </a:lnTo>
                          <a:close/>
                          <a:moveTo>
                            <a:pt x="2" y="236"/>
                          </a:moveTo>
                          <a:lnTo>
                            <a:pt x="2" y="238"/>
                          </a:lnTo>
                          <a:lnTo>
                            <a:pt x="2" y="238"/>
                          </a:lnTo>
                          <a:lnTo>
                            <a:pt x="2" y="238"/>
                          </a:lnTo>
                          <a:lnTo>
                            <a:pt x="2" y="245"/>
                          </a:lnTo>
                          <a:lnTo>
                            <a:pt x="0" y="245"/>
                          </a:lnTo>
                          <a:lnTo>
                            <a:pt x="2" y="250"/>
                          </a:lnTo>
                          <a:lnTo>
                            <a:pt x="4" y="250"/>
                          </a:lnTo>
                          <a:lnTo>
                            <a:pt x="2" y="255"/>
                          </a:lnTo>
                          <a:lnTo>
                            <a:pt x="4" y="257"/>
                          </a:lnTo>
                          <a:lnTo>
                            <a:pt x="4" y="257"/>
                          </a:lnTo>
                          <a:lnTo>
                            <a:pt x="5" y="257"/>
                          </a:lnTo>
                          <a:lnTo>
                            <a:pt x="5" y="257"/>
                          </a:lnTo>
                          <a:lnTo>
                            <a:pt x="5" y="259"/>
                          </a:lnTo>
                          <a:lnTo>
                            <a:pt x="5" y="261"/>
                          </a:lnTo>
                          <a:lnTo>
                            <a:pt x="5" y="262"/>
                          </a:lnTo>
                          <a:lnTo>
                            <a:pt x="2" y="262"/>
                          </a:lnTo>
                          <a:lnTo>
                            <a:pt x="2" y="268"/>
                          </a:lnTo>
                          <a:lnTo>
                            <a:pt x="4" y="271"/>
                          </a:lnTo>
                          <a:lnTo>
                            <a:pt x="5" y="273"/>
                          </a:lnTo>
                          <a:lnTo>
                            <a:pt x="5" y="275"/>
                          </a:lnTo>
                          <a:lnTo>
                            <a:pt x="7" y="273"/>
                          </a:lnTo>
                          <a:lnTo>
                            <a:pt x="9" y="271"/>
                          </a:lnTo>
                          <a:lnTo>
                            <a:pt x="11" y="271"/>
                          </a:lnTo>
                          <a:lnTo>
                            <a:pt x="12" y="275"/>
                          </a:lnTo>
                          <a:lnTo>
                            <a:pt x="14" y="275"/>
                          </a:lnTo>
                          <a:lnTo>
                            <a:pt x="16" y="273"/>
                          </a:lnTo>
                          <a:lnTo>
                            <a:pt x="16" y="271"/>
                          </a:lnTo>
                          <a:lnTo>
                            <a:pt x="16" y="271"/>
                          </a:lnTo>
                          <a:lnTo>
                            <a:pt x="16" y="264"/>
                          </a:lnTo>
                          <a:lnTo>
                            <a:pt x="17" y="264"/>
                          </a:lnTo>
                          <a:lnTo>
                            <a:pt x="17" y="259"/>
                          </a:lnTo>
                          <a:lnTo>
                            <a:pt x="19" y="259"/>
                          </a:lnTo>
                          <a:lnTo>
                            <a:pt x="19" y="259"/>
                          </a:lnTo>
                          <a:lnTo>
                            <a:pt x="17" y="259"/>
                          </a:lnTo>
                          <a:lnTo>
                            <a:pt x="17" y="247"/>
                          </a:lnTo>
                          <a:lnTo>
                            <a:pt x="16" y="247"/>
                          </a:lnTo>
                          <a:lnTo>
                            <a:pt x="17" y="245"/>
                          </a:lnTo>
                          <a:lnTo>
                            <a:pt x="17" y="241"/>
                          </a:lnTo>
                          <a:lnTo>
                            <a:pt x="16" y="238"/>
                          </a:lnTo>
                          <a:lnTo>
                            <a:pt x="14" y="234"/>
                          </a:lnTo>
                          <a:lnTo>
                            <a:pt x="14" y="231"/>
                          </a:lnTo>
                          <a:lnTo>
                            <a:pt x="7" y="231"/>
                          </a:lnTo>
                          <a:lnTo>
                            <a:pt x="7" y="233"/>
                          </a:lnTo>
                          <a:lnTo>
                            <a:pt x="5" y="233"/>
                          </a:lnTo>
                          <a:lnTo>
                            <a:pt x="7" y="233"/>
                          </a:lnTo>
                          <a:lnTo>
                            <a:pt x="7" y="234"/>
                          </a:lnTo>
                          <a:lnTo>
                            <a:pt x="7" y="236"/>
                          </a:lnTo>
                          <a:lnTo>
                            <a:pt x="5" y="236"/>
                          </a:lnTo>
                          <a:lnTo>
                            <a:pt x="5" y="238"/>
                          </a:lnTo>
                          <a:lnTo>
                            <a:pt x="5" y="238"/>
                          </a:lnTo>
                          <a:lnTo>
                            <a:pt x="5" y="238"/>
                          </a:lnTo>
                          <a:lnTo>
                            <a:pt x="5" y="236"/>
                          </a:lnTo>
                          <a:lnTo>
                            <a:pt x="2" y="236"/>
                          </a:lnTo>
                          <a:close/>
                          <a:moveTo>
                            <a:pt x="7" y="275"/>
                          </a:moveTo>
                          <a:lnTo>
                            <a:pt x="7" y="276"/>
                          </a:lnTo>
                          <a:lnTo>
                            <a:pt x="5" y="276"/>
                          </a:lnTo>
                          <a:lnTo>
                            <a:pt x="4" y="278"/>
                          </a:lnTo>
                          <a:lnTo>
                            <a:pt x="4" y="280"/>
                          </a:lnTo>
                          <a:lnTo>
                            <a:pt x="2" y="283"/>
                          </a:lnTo>
                          <a:lnTo>
                            <a:pt x="4" y="283"/>
                          </a:lnTo>
                          <a:lnTo>
                            <a:pt x="5" y="283"/>
                          </a:lnTo>
                          <a:lnTo>
                            <a:pt x="5" y="285"/>
                          </a:lnTo>
                          <a:lnTo>
                            <a:pt x="9" y="283"/>
                          </a:lnTo>
                          <a:lnTo>
                            <a:pt x="11" y="283"/>
                          </a:lnTo>
                          <a:lnTo>
                            <a:pt x="11" y="280"/>
                          </a:lnTo>
                          <a:lnTo>
                            <a:pt x="12" y="280"/>
                          </a:lnTo>
                          <a:lnTo>
                            <a:pt x="12" y="278"/>
                          </a:lnTo>
                          <a:lnTo>
                            <a:pt x="11" y="278"/>
                          </a:lnTo>
                          <a:lnTo>
                            <a:pt x="11" y="276"/>
                          </a:lnTo>
                          <a:lnTo>
                            <a:pt x="7" y="276"/>
                          </a:lnTo>
                          <a:lnTo>
                            <a:pt x="7" y="275"/>
                          </a:lnTo>
                          <a:lnTo>
                            <a:pt x="7" y="275"/>
                          </a:lnTo>
                          <a:close/>
                          <a:moveTo>
                            <a:pt x="16" y="283"/>
                          </a:moveTo>
                          <a:lnTo>
                            <a:pt x="16" y="285"/>
                          </a:lnTo>
                          <a:lnTo>
                            <a:pt x="17" y="287"/>
                          </a:lnTo>
                          <a:lnTo>
                            <a:pt x="19" y="289"/>
                          </a:lnTo>
                          <a:lnTo>
                            <a:pt x="19" y="290"/>
                          </a:lnTo>
                          <a:lnTo>
                            <a:pt x="23" y="290"/>
                          </a:lnTo>
                          <a:lnTo>
                            <a:pt x="21" y="287"/>
                          </a:lnTo>
                          <a:lnTo>
                            <a:pt x="19" y="285"/>
                          </a:lnTo>
                          <a:lnTo>
                            <a:pt x="16" y="283"/>
                          </a:lnTo>
                          <a:close/>
                          <a:moveTo>
                            <a:pt x="5" y="289"/>
                          </a:moveTo>
                          <a:lnTo>
                            <a:pt x="5" y="289"/>
                          </a:lnTo>
                          <a:lnTo>
                            <a:pt x="5" y="289"/>
                          </a:lnTo>
                          <a:lnTo>
                            <a:pt x="5" y="287"/>
                          </a:lnTo>
                          <a:lnTo>
                            <a:pt x="5" y="287"/>
                          </a:lnTo>
                          <a:lnTo>
                            <a:pt x="2" y="287"/>
                          </a:lnTo>
                          <a:lnTo>
                            <a:pt x="2" y="289"/>
                          </a:lnTo>
                          <a:lnTo>
                            <a:pt x="2" y="289"/>
                          </a:lnTo>
                          <a:lnTo>
                            <a:pt x="2" y="289"/>
                          </a:lnTo>
                          <a:lnTo>
                            <a:pt x="2" y="290"/>
                          </a:lnTo>
                          <a:lnTo>
                            <a:pt x="5" y="289"/>
                          </a:lnTo>
                          <a:close/>
                          <a:moveTo>
                            <a:pt x="16" y="297"/>
                          </a:moveTo>
                          <a:lnTo>
                            <a:pt x="17" y="297"/>
                          </a:lnTo>
                          <a:lnTo>
                            <a:pt x="17" y="299"/>
                          </a:lnTo>
                          <a:lnTo>
                            <a:pt x="19" y="299"/>
                          </a:lnTo>
                          <a:lnTo>
                            <a:pt x="19" y="301"/>
                          </a:lnTo>
                          <a:lnTo>
                            <a:pt x="19" y="301"/>
                          </a:lnTo>
                          <a:lnTo>
                            <a:pt x="19" y="299"/>
                          </a:lnTo>
                          <a:lnTo>
                            <a:pt x="21" y="299"/>
                          </a:lnTo>
                          <a:lnTo>
                            <a:pt x="21" y="299"/>
                          </a:lnTo>
                          <a:lnTo>
                            <a:pt x="19" y="299"/>
                          </a:lnTo>
                          <a:lnTo>
                            <a:pt x="19" y="294"/>
                          </a:lnTo>
                          <a:lnTo>
                            <a:pt x="17" y="294"/>
                          </a:lnTo>
                          <a:lnTo>
                            <a:pt x="16" y="290"/>
                          </a:lnTo>
                          <a:lnTo>
                            <a:pt x="16" y="289"/>
                          </a:lnTo>
                          <a:lnTo>
                            <a:pt x="14" y="287"/>
                          </a:lnTo>
                          <a:lnTo>
                            <a:pt x="11" y="287"/>
                          </a:lnTo>
                          <a:lnTo>
                            <a:pt x="11" y="289"/>
                          </a:lnTo>
                          <a:lnTo>
                            <a:pt x="9" y="289"/>
                          </a:lnTo>
                          <a:lnTo>
                            <a:pt x="9" y="289"/>
                          </a:lnTo>
                          <a:lnTo>
                            <a:pt x="11" y="290"/>
                          </a:lnTo>
                          <a:lnTo>
                            <a:pt x="11" y="292"/>
                          </a:lnTo>
                          <a:lnTo>
                            <a:pt x="7" y="294"/>
                          </a:lnTo>
                          <a:lnTo>
                            <a:pt x="7" y="297"/>
                          </a:lnTo>
                          <a:lnTo>
                            <a:pt x="7" y="302"/>
                          </a:lnTo>
                          <a:lnTo>
                            <a:pt x="7" y="308"/>
                          </a:lnTo>
                          <a:lnTo>
                            <a:pt x="12" y="308"/>
                          </a:lnTo>
                          <a:lnTo>
                            <a:pt x="12" y="304"/>
                          </a:lnTo>
                          <a:lnTo>
                            <a:pt x="16" y="304"/>
                          </a:lnTo>
                          <a:lnTo>
                            <a:pt x="16" y="299"/>
                          </a:lnTo>
                          <a:lnTo>
                            <a:pt x="16" y="299"/>
                          </a:lnTo>
                          <a:lnTo>
                            <a:pt x="16" y="297"/>
                          </a:lnTo>
                          <a:close/>
                          <a:moveTo>
                            <a:pt x="227" y="308"/>
                          </a:moveTo>
                          <a:lnTo>
                            <a:pt x="227" y="302"/>
                          </a:lnTo>
                          <a:lnTo>
                            <a:pt x="230" y="302"/>
                          </a:lnTo>
                          <a:lnTo>
                            <a:pt x="227" y="301"/>
                          </a:lnTo>
                          <a:lnTo>
                            <a:pt x="223" y="301"/>
                          </a:lnTo>
                          <a:lnTo>
                            <a:pt x="220" y="302"/>
                          </a:lnTo>
                          <a:lnTo>
                            <a:pt x="216" y="302"/>
                          </a:lnTo>
                          <a:lnTo>
                            <a:pt x="215" y="301"/>
                          </a:lnTo>
                          <a:lnTo>
                            <a:pt x="213" y="301"/>
                          </a:lnTo>
                          <a:lnTo>
                            <a:pt x="213" y="301"/>
                          </a:lnTo>
                          <a:lnTo>
                            <a:pt x="211" y="299"/>
                          </a:lnTo>
                          <a:lnTo>
                            <a:pt x="211" y="302"/>
                          </a:lnTo>
                          <a:lnTo>
                            <a:pt x="211" y="304"/>
                          </a:lnTo>
                          <a:lnTo>
                            <a:pt x="211" y="304"/>
                          </a:lnTo>
                          <a:lnTo>
                            <a:pt x="209" y="306"/>
                          </a:lnTo>
                          <a:lnTo>
                            <a:pt x="209" y="308"/>
                          </a:lnTo>
                          <a:lnTo>
                            <a:pt x="213" y="308"/>
                          </a:lnTo>
                          <a:lnTo>
                            <a:pt x="213" y="309"/>
                          </a:lnTo>
                          <a:lnTo>
                            <a:pt x="211" y="311"/>
                          </a:lnTo>
                          <a:lnTo>
                            <a:pt x="209" y="311"/>
                          </a:lnTo>
                          <a:lnTo>
                            <a:pt x="209" y="313"/>
                          </a:lnTo>
                          <a:lnTo>
                            <a:pt x="208" y="315"/>
                          </a:lnTo>
                          <a:lnTo>
                            <a:pt x="206" y="315"/>
                          </a:lnTo>
                          <a:lnTo>
                            <a:pt x="204" y="316"/>
                          </a:lnTo>
                          <a:lnTo>
                            <a:pt x="204" y="318"/>
                          </a:lnTo>
                          <a:lnTo>
                            <a:pt x="206" y="318"/>
                          </a:lnTo>
                          <a:lnTo>
                            <a:pt x="206" y="320"/>
                          </a:lnTo>
                          <a:lnTo>
                            <a:pt x="206" y="320"/>
                          </a:lnTo>
                          <a:lnTo>
                            <a:pt x="208" y="320"/>
                          </a:lnTo>
                          <a:lnTo>
                            <a:pt x="208" y="320"/>
                          </a:lnTo>
                          <a:lnTo>
                            <a:pt x="209" y="318"/>
                          </a:lnTo>
                          <a:lnTo>
                            <a:pt x="211" y="316"/>
                          </a:lnTo>
                          <a:lnTo>
                            <a:pt x="211" y="315"/>
                          </a:lnTo>
                          <a:lnTo>
                            <a:pt x="213" y="315"/>
                          </a:lnTo>
                          <a:lnTo>
                            <a:pt x="215" y="315"/>
                          </a:lnTo>
                          <a:lnTo>
                            <a:pt x="216" y="313"/>
                          </a:lnTo>
                          <a:lnTo>
                            <a:pt x="216" y="315"/>
                          </a:lnTo>
                          <a:lnTo>
                            <a:pt x="218" y="315"/>
                          </a:lnTo>
                          <a:lnTo>
                            <a:pt x="220" y="313"/>
                          </a:lnTo>
                          <a:lnTo>
                            <a:pt x="222" y="309"/>
                          </a:lnTo>
                          <a:lnTo>
                            <a:pt x="223" y="308"/>
                          </a:lnTo>
                          <a:lnTo>
                            <a:pt x="227" y="308"/>
                          </a:lnTo>
                          <a:close/>
                          <a:moveTo>
                            <a:pt x="251" y="302"/>
                          </a:moveTo>
                          <a:lnTo>
                            <a:pt x="246" y="304"/>
                          </a:lnTo>
                          <a:lnTo>
                            <a:pt x="246" y="308"/>
                          </a:lnTo>
                          <a:lnTo>
                            <a:pt x="244" y="306"/>
                          </a:lnTo>
                          <a:lnTo>
                            <a:pt x="244" y="306"/>
                          </a:lnTo>
                          <a:lnTo>
                            <a:pt x="243" y="304"/>
                          </a:lnTo>
                          <a:lnTo>
                            <a:pt x="243" y="304"/>
                          </a:lnTo>
                          <a:lnTo>
                            <a:pt x="243" y="304"/>
                          </a:lnTo>
                          <a:lnTo>
                            <a:pt x="241" y="302"/>
                          </a:lnTo>
                          <a:lnTo>
                            <a:pt x="243" y="302"/>
                          </a:lnTo>
                          <a:lnTo>
                            <a:pt x="243" y="302"/>
                          </a:lnTo>
                          <a:lnTo>
                            <a:pt x="243" y="301"/>
                          </a:lnTo>
                          <a:lnTo>
                            <a:pt x="241" y="301"/>
                          </a:lnTo>
                          <a:lnTo>
                            <a:pt x="239" y="299"/>
                          </a:lnTo>
                          <a:lnTo>
                            <a:pt x="239" y="299"/>
                          </a:lnTo>
                          <a:lnTo>
                            <a:pt x="236" y="302"/>
                          </a:lnTo>
                          <a:lnTo>
                            <a:pt x="232" y="304"/>
                          </a:lnTo>
                          <a:lnTo>
                            <a:pt x="232" y="309"/>
                          </a:lnTo>
                          <a:lnTo>
                            <a:pt x="229" y="309"/>
                          </a:lnTo>
                          <a:lnTo>
                            <a:pt x="227" y="313"/>
                          </a:lnTo>
                          <a:lnTo>
                            <a:pt x="225" y="315"/>
                          </a:lnTo>
                          <a:lnTo>
                            <a:pt x="223" y="316"/>
                          </a:lnTo>
                          <a:lnTo>
                            <a:pt x="222" y="320"/>
                          </a:lnTo>
                          <a:lnTo>
                            <a:pt x="225" y="322"/>
                          </a:lnTo>
                          <a:lnTo>
                            <a:pt x="227" y="323"/>
                          </a:lnTo>
                          <a:lnTo>
                            <a:pt x="229" y="323"/>
                          </a:lnTo>
                          <a:lnTo>
                            <a:pt x="227" y="320"/>
                          </a:lnTo>
                          <a:lnTo>
                            <a:pt x="230" y="320"/>
                          </a:lnTo>
                          <a:lnTo>
                            <a:pt x="230" y="318"/>
                          </a:lnTo>
                          <a:lnTo>
                            <a:pt x="239" y="320"/>
                          </a:lnTo>
                          <a:lnTo>
                            <a:pt x="237" y="316"/>
                          </a:lnTo>
                          <a:lnTo>
                            <a:pt x="237" y="315"/>
                          </a:lnTo>
                          <a:lnTo>
                            <a:pt x="236" y="313"/>
                          </a:lnTo>
                          <a:lnTo>
                            <a:pt x="239" y="313"/>
                          </a:lnTo>
                          <a:lnTo>
                            <a:pt x="239" y="315"/>
                          </a:lnTo>
                          <a:lnTo>
                            <a:pt x="241" y="315"/>
                          </a:lnTo>
                          <a:lnTo>
                            <a:pt x="244" y="315"/>
                          </a:lnTo>
                          <a:lnTo>
                            <a:pt x="244" y="313"/>
                          </a:lnTo>
                          <a:lnTo>
                            <a:pt x="248" y="311"/>
                          </a:lnTo>
                          <a:lnTo>
                            <a:pt x="248" y="309"/>
                          </a:lnTo>
                          <a:lnTo>
                            <a:pt x="250" y="309"/>
                          </a:lnTo>
                          <a:lnTo>
                            <a:pt x="251" y="311"/>
                          </a:lnTo>
                          <a:lnTo>
                            <a:pt x="253" y="309"/>
                          </a:lnTo>
                          <a:lnTo>
                            <a:pt x="253" y="309"/>
                          </a:lnTo>
                          <a:lnTo>
                            <a:pt x="255" y="309"/>
                          </a:lnTo>
                          <a:lnTo>
                            <a:pt x="255" y="308"/>
                          </a:lnTo>
                          <a:lnTo>
                            <a:pt x="253" y="308"/>
                          </a:lnTo>
                          <a:lnTo>
                            <a:pt x="253" y="308"/>
                          </a:lnTo>
                          <a:lnTo>
                            <a:pt x="251" y="308"/>
                          </a:lnTo>
                          <a:lnTo>
                            <a:pt x="251" y="302"/>
                          </a:lnTo>
                          <a:close/>
                          <a:moveTo>
                            <a:pt x="30" y="339"/>
                          </a:moveTo>
                          <a:lnTo>
                            <a:pt x="28" y="337"/>
                          </a:lnTo>
                          <a:lnTo>
                            <a:pt x="24" y="336"/>
                          </a:lnTo>
                          <a:lnTo>
                            <a:pt x="23" y="334"/>
                          </a:lnTo>
                          <a:lnTo>
                            <a:pt x="23" y="334"/>
                          </a:lnTo>
                          <a:lnTo>
                            <a:pt x="16" y="330"/>
                          </a:lnTo>
                          <a:lnTo>
                            <a:pt x="16" y="330"/>
                          </a:lnTo>
                          <a:lnTo>
                            <a:pt x="16" y="330"/>
                          </a:lnTo>
                          <a:lnTo>
                            <a:pt x="16" y="329"/>
                          </a:lnTo>
                          <a:lnTo>
                            <a:pt x="23" y="330"/>
                          </a:lnTo>
                          <a:lnTo>
                            <a:pt x="23" y="330"/>
                          </a:lnTo>
                          <a:lnTo>
                            <a:pt x="24" y="330"/>
                          </a:lnTo>
                          <a:lnTo>
                            <a:pt x="26" y="325"/>
                          </a:lnTo>
                          <a:lnTo>
                            <a:pt x="24" y="325"/>
                          </a:lnTo>
                          <a:lnTo>
                            <a:pt x="24" y="323"/>
                          </a:lnTo>
                          <a:lnTo>
                            <a:pt x="26" y="323"/>
                          </a:lnTo>
                          <a:lnTo>
                            <a:pt x="26" y="322"/>
                          </a:lnTo>
                          <a:lnTo>
                            <a:pt x="24" y="322"/>
                          </a:lnTo>
                          <a:lnTo>
                            <a:pt x="24" y="318"/>
                          </a:lnTo>
                          <a:lnTo>
                            <a:pt x="19" y="313"/>
                          </a:lnTo>
                          <a:lnTo>
                            <a:pt x="19" y="313"/>
                          </a:lnTo>
                          <a:lnTo>
                            <a:pt x="16" y="311"/>
                          </a:lnTo>
                          <a:lnTo>
                            <a:pt x="14" y="311"/>
                          </a:lnTo>
                          <a:lnTo>
                            <a:pt x="12" y="311"/>
                          </a:lnTo>
                          <a:lnTo>
                            <a:pt x="11" y="309"/>
                          </a:lnTo>
                          <a:lnTo>
                            <a:pt x="9" y="309"/>
                          </a:lnTo>
                          <a:lnTo>
                            <a:pt x="7" y="311"/>
                          </a:lnTo>
                          <a:lnTo>
                            <a:pt x="5" y="313"/>
                          </a:lnTo>
                          <a:lnTo>
                            <a:pt x="7" y="318"/>
                          </a:lnTo>
                          <a:lnTo>
                            <a:pt x="9" y="323"/>
                          </a:lnTo>
                          <a:lnTo>
                            <a:pt x="12" y="325"/>
                          </a:lnTo>
                          <a:lnTo>
                            <a:pt x="12" y="327"/>
                          </a:lnTo>
                          <a:lnTo>
                            <a:pt x="12" y="329"/>
                          </a:lnTo>
                          <a:lnTo>
                            <a:pt x="12" y="330"/>
                          </a:lnTo>
                          <a:lnTo>
                            <a:pt x="12" y="332"/>
                          </a:lnTo>
                          <a:lnTo>
                            <a:pt x="14" y="334"/>
                          </a:lnTo>
                          <a:lnTo>
                            <a:pt x="17" y="337"/>
                          </a:lnTo>
                          <a:lnTo>
                            <a:pt x="21" y="339"/>
                          </a:lnTo>
                          <a:lnTo>
                            <a:pt x="24" y="341"/>
                          </a:lnTo>
                          <a:lnTo>
                            <a:pt x="28" y="343"/>
                          </a:lnTo>
                          <a:lnTo>
                            <a:pt x="30" y="339"/>
                          </a:lnTo>
                          <a:close/>
                          <a:moveTo>
                            <a:pt x="140" y="371"/>
                          </a:moveTo>
                          <a:lnTo>
                            <a:pt x="136" y="371"/>
                          </a:lnTo>
                          <a:lnTo>
                            <a:pt x="136" y="369"/>
                          </a:lnTo>
                          <a:lnTo>
                            <a:pt x="131" y="369"/>
                          </a:lnTo>
                          <a:lnTo>
                            <a:pt x="131" y="367"/>
                          </a:lnTo>
                          <a:lnTo>
                            <a:pt x="124" y="367"/>
                          </a:lnTo>
                          <a:lnTo>
                            <a:pt x="119" y="362"/>
                          </a:lnTo>
                          <a:lnTo>
                            <a:pt x="117" y="362"/>
                          </a:lnTo>
                          <a:lnTo>
                            <a:pt x="115" y="358"/>
                          </a:lnTo>
                          <a:lnTo>
                            <a:pt x="113" y="358"/>
                          </a:lnTo>
                          <a:lnTo>
                            <a:pt x="113" y="358"/>
                          </a:lnTo>
                          <a:lnTo>
                            <a:pt x="112" y="357"/>
                          </a:lnTo>
                          <a:lnTo>
                            <a:pt x="112" y="353"/>
                          </a:lnTo>
                          <a:lnTo>
                            <a:pt x="103" y="346"/>
                          </a:lnTo>
                          <a:lnTo>
                            <a:pt x="103" y="343"/>
                          </a:lnTo>
                          <a:lnTo>
                            <a:pt x="103" y="343"/>
                          </a:lnTo>
                          <a:lnTo>
                            <a:pt x="101" y="341"/>
                          </a:lnTo>
                          <a:lnTo>
                            <a:pt x="101" y="341"/>
                          </a:lnTo>
                          <a:lnTo>
                            <a:pt x="100" y="341"/>
                          </a:lnTo>
                          <a:lnTo>
                            <a:pt x="100" y="339"/>
                          </a:lnTo>
                          <a:lnTo>
                            <a:pt x="101" y="337"/>
                          </a:lnTo>
                          <a:lnTo>
                            <a:pt x="103" y="337"/>
                          </a:lnTo>
                          <a:lnTo>
                            <a:pt x="103" y="334"/>
                          </a:lnTo>
                          <a:lnTo>
                            <a:pt x="100" y="330"/>
                          </a:lnTo>
                          <a:lnTo>
                            <a:pt x="98" y="329"/>
                          </a:lnTo>
                          <a:lnTo>
                            <a:pt x="98" y="327"/>
                          </a:lnTo>
                          <a:lnTo>
                            <a:pt x="96" y="327"/>
                          </a:lnTo>
                          <a:lnTo>
                            <a:pt x="96" y="329"/>
                          </a:lnTo>
                          <a:lnTo>
                            <a:pt x="94" y="329"/>
                          </a:lnTo>
                          <a:lnTo>
                            <a:pt x="91" y="330"/>
                          </a:lnTo>
                          <a:lnTo>
                            <a:pt x="91" y="329"/>
                          </a:lnTo>
                          <a:lnTo>
                            <a:pt x="89" y="327"/>
                          </a:lnTo>
                          <a:lnTo>
                            <a:pt x="89" y="325"/>
                          </a:lnTo>
                          <a:lnTo>
                            <a:pt x="82" y="329"/>
                          </a:lnTo>
                          <a:lnTo>
                            <a:pt x="80" y="330"/>
                          </a:lnTo>
                          <a:lnTo>
                            <a:pt x="79" y="332"/>
                          </a:lnTo>
                          <a:lnTo>
                            <a:pt x="77" y="330"/>
                          </a:lnTo>
                          <a:lnTo>
                            <a:pt x="75" y="330"/>
                          </a:lnTo>
                          <a:lnTo>
                            <a:pt x="75" y="329"/>
                          </a:lnTo>
                          <a:lnTo>
                            <a:pt x="70" y="330"/>
                          </a:lnTo>
                          <a:lnTo>
                            <a:pt x="70" y="330"/>
                          </a:lnTo>
                          <a:lnTo>
                            <a:pt x="68" y="330"/>
                          </a:lnTo>
                          <a:lnTo>
                            <a:pt x="68" y="334"/>
                          </a:lnTo>
                          <a:lnTo>
                            <a:pt x="70" y="334"/>
                          </a:lnTo>
                          <a:lnTo>
                            <a:pt x="70" y="339"/>
                          </a:lnTo>
                          <a:lnTo>
                            <a:pt x="70" y="339"/>
                          </a:lnTo>
                          <a:lnTo>
                            <a:pt x="70" y="343"/>
                          </a:lnTo>
                          <a:lnTo>
                            <a:pt x="70" y="346"/>
                          </a:lnTo>
                          <a:lnTo>
                            <a:pt x="75" y="346"/>
                          </a:lnTo>
                          <a:lnTo>
                            <a:pt x="75" y="344"/>
                          </a:lnTo>
                          <a:lnTo>
                            <a:pt x="79" y="344"/>
                          </a:lnTo>
                          <a:lnTo>
                            <a:pt x="82" y="346"/>
                          </a:lnTo>
                          <a:lnTo>
                            <a:pt x="82" y="346"/>
                          </a:lnTo>
                          <a:lnTo>
                            <a:pt x="79" y="348"/>
                          </a:lnTo>
                          <a:lnTo>
                            <a:pt x="77" y="350"/>
                          </a:lnTo>
                          <a:lnTo>
                            <a:pt x="75" y="350"/>
                          </a:lnTo>
                          <a:lnTo>
                            <a:pt x="75" y="351"/>
                          </a:lnTo>
                          <a:lnTo>
                            <a:pt x="73" y="351"/>
                          </a:lnTo>
                          <a:lnTo>
                            <a:pt x="73" y="350"/>
                          </a:lnTo>
                          <a:lnTo>
                            <a:pt x="72" y="351"/>
                          </a:lnTo>
                          <a:lnTo>
                            <a:pt x="72" y="355"/>
                          </a:lnTo>
                          <a:lnTo>
                            <a:pt x="73" y="357"/>
                          </a:lnTo>
                          <a:lnTo>
                            <a:pt x="73" y="360"/>
                          </a:lnTo>
                          <a:lnTo>
                            <a:pt x="80" y="360"/>
                          </a:lnTo>
                          <a:lnTo>
                            <a:pt x="82" y="362"/>
                          </a:lnTo>
                          <a:lnTo>
                            <a:pt x="84" y="364"/>
                          </a:lnTo>
                          <a:lnTo>
                            <a:pt x="87" y="365"/>
                          </a:lnTo>
                          <a:lnTo>
                            <a:pt x="84" y="367"/>
                          </a:lnTo>
                          <a:lnTo>
                            <a:pt x="82" y="365"/>
                          </a:lnTo>
                          <a:lnTo>
                            <a:pt x="80" y="364"/>
                          </a:lnTo>
                          <a:lnTo>
                            <a:pt x="77" y="364"/>
                          </a:lnTo>
                          <a:lnTo>
                            <a:pt x="75" y="364"/>
                          </a:lnTo>
                          <a:lnTo>
                            <a:pt x="73" y="364"/>
                          </a:lnTo>
                          <a:lnTo>
                            <a:pt x="73" y="367"/>
                          </a:lnTo>
                          <a:lnTo>
                            <a:pt x="73" y="367"/>
                          </a:lnTo>
                          <a:lnTo>
                            <a:pt x="72" y="369"/>
                          </a:lnTo>
                          <a:lnTo>
                            <a:pt x="72" y="369"/>
                          </a:lnTo>
                          <a:lnTo>
                            <a:pt x="70" y="369"/>
                          </a:lnTo>
                          <a:lnTo>
                            <a:pt x="70" y="367"/>
                          </a:lnTo>
                          <a:lnTo>
                            <a:pt x="70" y="367"/>
                          </a:lnTo>
                          <a:lnTo>
                            <a:pt x="70" y="364"/>
                          </a:lnTo>
                          <a:lnTo>
                            <a:pt x="70" y="364"/>
                          </a:lnTo>
                          <a:lnTo>
                            <a:pt x="70" y="362"/>
                          </a:lnTo>
                          <a:lnTo>
                            <a:pt x="68" y="362"/>
                          </a:lnTo>
                          <a:lnTo>
                            <a:pt x="68" y="360"/>
                          </a:lnTo>
                          <a:lnTo>
                            <a:pt x="68" y="360"/>
                          </a:lnTo>
                          <a:lnTo>
                            <a:pt x="70" y="358"/>
                          </a:lnTo>
                          <a:lnTo>
                            <a:pt x="68" y="353"/>
                          </a:lnTo>
                          <a:lnTo>
                            <a:pt x="68" y="353"/>
                          </a:lnTo>
                          <a:lnTo>
                            <a:pt x="68" y="351"/>
                          </a:lnTo>
                          <a:lnTo>
                            <a:pt x="65" y="351"/>
                          </a:lnTo>
                          <a:lnTo>
                            <a:pt x="65" y="353"/>
                          </a:lnTo>
                          <a:lnTo>
                            <a:pt x="63" y="353"/>
                          </a:lnTo>
                          <a:lnTo>
                            <a:pt x="63" y="360"/>
                          </a:lnTo>
                          <a:lnTo>
                            <a:pt x="61" y="358"/>
                          </a:lnTo>
                          <a:lnTo>
                            <a:pt x="59" y="358"/>
                          </a:lnTo>
                          <a:lnTo>
                            <a:pt x="59" y="358"/>
                          </a:lnTo>
                          <a:lnTo>
                            <a:pt x="56" y="358"/>
                          </a:lnTo>
                          <a:lnTo>
                            <a:pt x="56" y="355"/>
                          </a:lnTo>
                          <a:lnTo>
                            <a:pt x="52" y="355"/>
                          </a:lnTo>
                          <a:lnTo>
                            <a:pt x="49" y="355"/>
                          </a:lnTo>
                          <a:lnTo>
                            <a:pt x="51" y="358"/>
                          </a:lnTo>
                          <a:lnTo>
                            <a:pt x="51" y="362"/>
                          </a:lnTo>
                          <a:lnTo>
                            <a:pt x="52" y="362"/>
                          </a:lnTo>
                          <a:lnTo>
                            <a:pt x="56" y="364"/>
                          </a:lnTo>
                          <a:lnTo>
                            <a:pt x="59" y="364"/>
                          </a:lnTo>
                          <a:lnTo>
                            <a:pt x="61" y="364"/>
                          </a:lnTo>
                          <a:lnTo>
                            <a:pt x="63" y="362"/>
                          </a:lnTo>
                          <a:lnTo>
                            <a:pt x="65" y="362"/>
                          </a:lnTo>
                          <a:lnTo>
                            <a:pt x="65" y="367"/>
                          </a:lnTo>
                          <a:lnTo>
                            <a:pt x="59" y="367"/>
                          </a:lnTo>
                          <a:lnTo>
                            <a:pt x="56" y="367"/>
                          </a:lnTo>
                          <a:lnTo>
                            <a:pt x="52" y="367"/>
                          </a:lnTo>
                          <a:lnTo>
                            <a:pt x="51" y="369"/>
                          </a:lnTo>
                          <a:lnTo>
                            <a:pt x="49" y="371"/>
                          </a:lnTo>
                          <a:lnTo>
                            <a:pt x="49" y="372"/>
                          </a:lnTo>
                          <a:lnTo>
                            <a:pt x="49" y="374"/>
                          </a:lnTo>
                          <a:lnTo>
                            <a:pt x="52" y="374"/>
                          </a:lnTo>
                          <a:lnTo>
                            <a:pt x="52" y="371"/>
                          </a:lnTo>
                          <a:lnTo>
                            <a:pt x="56" y="371"/>
                          </a:lnTo>
                          <a:lnTo>
                            <a:pt x="56" y="374"/>
                          </a:lnTo>
                          <a:lnTo>
                            <a:pt x="65" y="374"/>
                          </a:lnTo>
                          <a:lnTo>
                            <a:pt x="65" y="376"/>
                          </a:lnTo>
                          <a:lnTo>
                            <a:pt x="73" y="376"/>
                          </a:lnTo>
                          <a:lnTo>
                            <a:pt x="73" y="376"/>
                          </a:lnTo>
                          <a:lnTo>
                            <a:pt x="73" y="376"/>
                          </a:lnTo>
                          <a:lnTo>
                            <a:pt x="73" y="376"/>
                          </a:lnTo>
                          <a:lnTo>
                            <a:pt x="73" y="376"/>
                          </a:lnTo>
                          <a:lnTo>
                            <a:pt x="79" y="376"/>
                          </a:lnTo>
                          <a:lnTo>
                            <a:pt x="77" y="378"/>
                          </a:lnTo>
                          <a:lnTo>
                            <a:pt x="75" y="379"/>
                          </a:lnTo>
                          <a:lnTo>
                            <a:pt x="75" y="379"/>
                          </a:lnTo>
                          <a:lnTo>
                            <a:pt x="77" y="379"/>
                          </a:lnTo>
                          <a:lnTo>
                            <a:pt x="77" y="381"/>
                          </a:lnTo>
                          <a:lnTo>
                            <a:pt x="80" y="379"/>
                          </a:lnTo>
                          <a:lnTo>
                            <a:pt x="80" y="379"/>
                          </a:lnTo>
                          <a:lnTo>
                            <a:pt x="80" y="381"/>
                          </a:lnTo>
                          <a:lnTo>
                            <a:pt x="80" y="381"/>
                          </a:lnTo>
                          <a:lnTo>
                            <a:pt x="82" y="381"/>
                          </a:lnTo>
                          <a:lnTo>
                            <a:pt x="82" y="379"/>
                          </a:lnTo>
                          <a:lnTo>
                            <a:pt x="84" y="379"/>
                          </a:lnTo>
                          <a:lnTo>
                            <a:pt x="84" y="381"/>
                          </a:lnTo>
                          <a:lnTo>
                            <a:pt x="86" y="381"/>
                          </a:lnTo>
                          <a:lnTo>
                            <a:pt x="87" y="381"/>
                          </a:lnTo>
                          <a:lnTo>
                            <a:pt x="89" y="379"/>
                          </a:lnTo>
                          <a:lnTo>
                            <a:pt x="93" y="379"/>
                          </a:lnTo>
                          <a:lnTo>
                            <a:pt x="93" y="378"/>
                          </a:lnTo>
                          <a:lnTo>
                            <a:pt x="96" y="378"/>
                          </a:lnTo>
                          <a:lnTo>
                            <a:pt x="96" y="376"/>
                          </a:lnTo>
                          <a:lnTo>
                            <a:pt x="101" y="376"/>
                          </a:lnTo>
                          <a:lnTo>
                            <a:pt x="101" y="376"/>
                          </a:lnTo>
                          <a:lnTo>
                            <a:pt x="103" y="376"/>
                          </a:lnTo>
                          <a:lnTo>
                            <a:pt x="103" y="379"/>
                          </a:lnTo>
                          <a:lnTo>
                            <a:pt x="105" y="383"/>
                          </a:lnTo>
                          <a:lnTo>
                            <a:pt x="107" y="383"/>
                          </a:lnTo>
                          <a:lnTo>
                            <a:pt x="110" y="385"/>
                          </a:lnTo>
                          <a:lnTo>
                            <a:pt x="110" y="388"/>
                          </a:lnTo>
                          <a:lnTo>
                            <a:pt x="113" y="386"/>
                          </a:lnTo>
                          <a:lnTo>
                            <a:pt x="115" y="385"/>
                          </a:lnTo>
                          <a:lnTo>
                            <a:pt x="119" y="379"/>
                          </a:lnTo>
                          <a:lnTo>
                            <a:pt x="119" y="376"/>
                          </a:lnTo>
                          <a:lnTo>
                            <a:pt x="122" y="376"/>
                          </a:lnTo>
                          <a:lnTo>
                            <a:pt x="124" y="379"/>
                          </a:lnTo>
                          <a:lnTo>
                            <a:pt x="124" y="378"/>
                          </a:lnTo>
                          <a:lnTo>
                            <a:pt x="129" y="378"/>
                          </a:lnTo>
                          <a:lnTo>
                            <a:pt x="134" y="376"/>
                          </a:lnTo>
                          <a:lnTo>
                            <a:pt x="138" y="376"/>
                          </a:lnTo>
                          <a:lnTo>
                            <a:pt x="143" y="376"/>
                          </a:lnTo>
                          <a:lnTo>
                            <a:pt x="145" y="374"/>
                          </a:lnTo>
                          <a:lnTo>
                            <a:pt x="145" y="374"/>
                          </a:lnTo>
                          <a:lnTo>
                            <a:pt x="145" y="372"/>
                          </a:lnTo>
                          <a:lnTo>
                            <a:pt x="140" y="371"/>
                          </a:lnTo>
                          <a:lnTo>
                            <a:pt x="140" y="371"/>
                          </a:lnTo>
                          <a:close/>
                          <a:moveTo>
                            <a:pt x="117" y="376"/>
                          </a:moveTo>
                          <a:lnTo>
                            <a:pt x="107" y="376"/>
                          </a:lnTo>
                          <a:lnTo>
                            <a:pt x="107" y="376"/>
                          </a:lnTo>
                          <a:lnTo>
                            <a:pt x="110" y="376"/>
                          </a:lnTo>
                          <a:lnTo>
                            <a:pt x="110" y="374"/>
                          </a:lnTo>
                          <a:lnTo>
                            <a:pt x="115" y="374"/>
                          </a:lnTo>
                          <a:lnTo>
                            <a:pt x="115" y="376"/>
                          </a:lnTo>
                          <a:lnTo>
                            <a:pt x="117" y="376"/>
                          </a:lnTo>
                          <a:lnTo>
                            <a:pt x="117" y="376"/>
                          </a:lnTo>
                          <a:close/>
                          <a:moveTo>
                            <a:pt x="47" y="357"/>
                          </a:moveTo>
                          <a:lnTo>
                            <a:pt x="47" y="357"/>
                          </a:lnTo>
                          <a:lnTo>
                            <a:pt x="45" y="353"/>
                          </a:lnTo>
                          <a:lnTo>
                            <a:pt x="47" y="353"/>
                          </a:lnTo>
                          <a:lnTo>
                            <a:pt x="49" y="350"/>
                          </a:lnTo>
                          <a:lnTo>
                            <a:pt x="45" y="350"/>
                          </a:lnTo>
                          <a:lnTo>
                            <a:pt x="45" y="348"/>
                          </a:lnTo>
                          <a:lnTo>
                            <a:pt x="42" y="348"/>
                          </a:lnTo>
                          <a:lnTo>
                            <a:pt x="40" y="344"/>
                          </a:lnTo>
                          <a:lnTo>
                            <a:pt x="37" y="343"/>
                          </a:lnTo>
                          <a:lnTo>
                            <a:pt x="37" y="343"/>
                          </a:lnTo>
                          <a:lnTo>
                            <a:pt x="37" y="341"/>
                          </a:lnTo>
                          <a:lnTo>
                            <a:pt x="35" y="339"/>
                          </a:lnTo>
                          <a:lnTo>
                            <a:pt x="31" y="339"/>
                          </a:lnTo>
                          <a:lnTo>
                            <a:pt x="28" y="351"/>
                          </a:lnTo>
                          <a:lnTo>
                            <a:pt x="31" y="351"/>
                          </a:lnTo>
                          <a:lnTo>
                            <a:pt x="33" y="353"/>
                          </a:lnTo>
                          <a:lnTo>
                            <a:pt x="33" y="353"/>
                          </a:lnTo>
                          <a:lnTo>
                            <a:pt x="33" y="353"/>
                          </a:lnTo>
                          <a:lnTo>
                            <a:pt x="33" y="355"/>
                          </a:lnTo>
                          <a:lnTo>
                            <a:pt x="37" y="353"/>
                          </a:lnTo>
                          <a:lnTo>
                            <a:pt x="37" y="358"/>
                          </a:lnTo>
                          <a:lnTo>
                            <a:pt x="38" y="358"/>
                          </a:lnTo>
                          <a:lnTo>
                            <a:pt x="38" y="360"/>
                          </a:lnTo>
                          <a:lnTo>
                            <a:pt x="40" y="360"/>
                          </a:lnTo>
                          <a:lnTo>
                            <a:pt x="42" y="360"/>
                          </a:lnTo>
                          <a:lnTo>
                            <a:pt x="42" y="358"/>
                          </a:lnTo>
                          <a:lnTo>
                            <a:pt x="42" y="360"/>
                          </a:lnTo>
                          <a:lnTo>
                            <a:pt x="44" y="362"/>
                          </a:lnTo>
                          <a:lnTo>
                            <a:pt x="47" y="362"/>
                          </a:lnTo>
                          <a:lnTo>
                            <a:pt x="47" y="360"/>
                          </a:lnTo>
                          <a:lnTo>
                            <a:pt x="49" y="360"/>
                          </a:lnTo>
                          <a:lnTo>
                            <a:pt x="47" y="357"/>
                          </a:lnTo>
                          <a:close/>
                          <a:moveTo>
                            <a:pt x="161" y="367"/>
                          </a:moveTo>
                          <a:lnTo>
                            <a:pt x="161" y="369"/>
                          </a:lnTo>
                          <a:lnTo>
                            <a:pt x="159" y="369"/>
                          </a:lnTo>
                          <a:lnTo>
                            <a:pt x="159" y="371"/>
                          </a:lnTo>
                          <a:lnTo>
                            <a:pt x="157" y="371"/>
                          </a:lnTo>
                          <a:lnTo>
                            <a:pt x="157" y="374"/>
                          </a:lnTo>
                          <a:lnTo>
                            <a:pt x="161" y="374"/>
                          </a:lnTo>
                          <a:lnTo>
                            <a:pt x="162" y="374"/>
                          </a:lnTo>
                          <a:lnTo>
                            <a:pt x="162" y="376"/>
                          </a:lnTo>
                          <a:lnTo>
                            <a:pt x="164" y="374"/>
                          </a:lnTo>
                          <a:lnTo>
                            <a:pt x="166" y="374"/>
                          </a:lnTo>
                          <a:lnTo>
                            <a:pt x="169" y="374"/>
                          </a:lnTo>
                          <a:lnTo>
                            <a:pt x="169" y="371"/>
                          </a:lnTo>
                          <a:lnTo>
                            <a:pt x="164" y="371"/>
                          </a:lnTo>
                          <a:lnTo>
                            <a:pt x="162" y="369"/>
                          </a:lnTo>
                          <a:lnTo>
                            <a:pt x="162" y="369"/>
                          </a:lnTo>
                          <a:lnTo>
                            <a:pt x="161" y="367"/>
                          </a:lnTo>
                          <a:close/>
                          <a:moveTo>
                            <a:pt x="550" y="372"/>
                          </a:moveTo>
                          <a:lnTo>
                            <a:pt x="550" y="371"/>
                          </a:lnTo>
                          <a:lnTo>
                            <a:pt x="550" y="371"/>
                          </a:lnTo>
                          <a:lnTo>
                            <a:pt x="550" y="374"/>
                          </a:lnTo>
                          <a:lnTo>
                            <a:pt x="552" y="374"/>
                          </a:lnTo>
                          <a:lnTo>
                            <a:pt x="552" y="376"/>
                          </a:lnTo>
                          <a:lnTo>
                            <a:pt x="553" y="378"/>
                          </a:lnTo>
                          <a:lnTo>
                            <a:pt x="553" y="379"/>
                          </a:lnTo>
                          <a:lnTo>
                            <a:pt x="557" y="379"/>
                          </a:lnTo>
                          <a:lnTo>
                            <a:pt x="559" y="379"/>
                          </a:lnTo>
                          <a:lnTo>
                            <a:pt x="559" y="378"/>
                          </a:lnTo>
                          <a:lnTo>
                            <a:pt x="560" y="378"/>
                          </a:lnTo>
                          <a:lnTo>
                            <a:pt x="559" y="372"/>
                          </a:lnTo>
                          <a:lnTo>
                            <a:pt x="550" y="372"/>
                          </a:lnTo>
                          <a:close/>
                          <a:moveTo>
                            <a:pt x="58" y="376"/>
                          </a:moveTo>
                          <a:lnTo>
                            <a:pt x="56" y="376"/>
                          </a:lnTo>
                          <a:lnTo>
                            <a:pt x="58" y="378"/>
                          </a:lnTo>
                          <a:lnTo>
                            <a:pt x="59" y="378"/>
                          </a:lnTo>
                          <a:lnTo>
                            <a:pt x="61" y="378"/>
                          </a:lnTo>
                          <a:lnTo>
                            <a:pt x="61" y="376"/>
                          </a:lnTo>
                          <a:lnTo>
                            <a:pt x="58" y="376"/>
                          </a:lnTo>
                          <a:lnTo>
                            <a:pt x="58" y="376"/>
                          </a:lnTo>
                          <a:close/>
                          <a:moveTo>
                            <a:pt x="61" y="383"/>
                          </a:moveTo>
                          <a:lnTo>
                            <a:pt x="65" y="385"/>
                          </a:lnTo>
                          <a:lnTo>
                            <a:pt x="68" y="385"/>
                          </a:lnTo>
                          <a:lnTo>
                            <a:pt x="68" y="385"/>
                          </a:lnTo>
                          <a:lnTo>
                            <a:pt x="68" y="383"/>
                          </a:lnTo>
                          <a:lnTo>
                            <a:pt x="68" y="381"/>
                          </a:lnTo>
                          <a:lnTo>
                            <a:pt x="70" y="381"/>
                          </a:lnTo>
                          <a:lnTo>
                            <a:pt x="70" y="381"/>
                          </a:lnTo>
                          <a:lnTo>
                            <a:pt x="70" y="379"/>
                          </a:lnTo>
                          <a:lnTo>
                            <a:pt x="72" y="379"/>
                          </a:lnTo>
                          <a:lnTo>
                            <a:pt x="72" y="379"/>
                          </a:lnTo>
                          <a:lnTo>
                            <a:pt x="66" y="379"/>
                          </a:lnTo>
                          <a:lnTo>
                            <a:pt x="61" y="379"/>
                          </a:lnTo>
                          <a:lnTo>
                            <a:pt x="61" y="383"/>
                          </a:lnTo>
                          <a:close/>
                          <a:moveTo>
                            <a:pt x="101" y="388"/>
                          </a:moveTo>
                          <a:lnTo>
                            <a:pt x="101" y="379"/>
                          </a:lnTo>
                          <a:lnTo>
                            <a:pt x="91" y="379"/>
                          </a:lnTo>
                          <a:lnTo>
                            <a:pt x="91" y="381"/>
                          </a:lnTo>
                          <a:lnTo>
                            <a:pt x="86" y="383"/>
                          </a:lnTo>
                          <a:lnTo>
                            <a:pt x="86" y="383"/>
                          </a:lnTo>
                          <a:lnTo>
                            <a:pt x="86" y="383"/>
                          </a:lnTo>
                          <a:lnTo>
                            <a:pt x="86" y="383"/>
                          </a:lnTo>
                          <a:lnTo>
                            <a:pt x="77" y="383"/>
                          </a:lnTo>
                          <a:lnTo>
                            <a:pt x="77" y="385"/>
                          </a:lnTo>
                          <a:lnTo>
                            <a:pt x="75" y="385"/>
                          </a:lnTo>
                          <a:lnTo>
                            <a:pt x="77" y="388"/>
                          </a:lnTo>
                          <a:lnTo>
                            <a:pt x="89" y="393"/>
                          </a:lnTo>
                          <a:lnTo>
                            <a:pt x="89" y="392"/>
                          </a:lnTo>
                          <a:lnTo>
                            <a:pt x="91" y="392"/>
                          </a:lnTo>
                          <a:lnTo>
                            <a:pt x="89" y="388"/>
                          </a:lnTo>
                          <a:lnTo>
                            <a:pt x="94" y="386"/>
                          </a:lnTo>
                          <a:lnTo>
                            <a:pt x="98" y="386"/>
                          </a:lnTo>
                          <a:lnTo>
                            <a:pt x="101" y="388"/>
                          </a:lnTo>
                          <a:close/>
                          <a:moveTo>
                            <a:pt x="98" y="390"/>
                          </a:moveTo>
                          <a:lnTo>
                            <a:pt x="98" y="392"/>
                          </a:lnTo>
                          <a:lnTo>
                            <a:pt x="100" y="393"/>
                          </a:lnTo>
                          <a:lnTo>
                            <a:pt x="100" y="397"/>
                          </a:lnTo>
                          <a:lnTo>
                            <a:pt x="103" y="397"/>
                          </a:lnTo>
                          <a:lnTo>
                            <a:pt x="103" y="393"/>
                          </a:lnTo>
                          <a:lnTo>
                            <a:pt x="103" y="392"/>
                          </a:lnTo>
                          <a:lnTo>
                            <a:pt x="101" y="390"/>
                          </a:lnTo>
                          <a:lnTo>
                            <a:pt x="98" y="390"/>
                          </a:lnTo>
                          <a:close/>
                          <a:moveTo>
                            <a:pt x="112" y="397"/>
                          </a:moveTo>
                          <a:lnTo>
                            <a:pt x="115" y="397"/>
                          </a:lnTo>
                          <a:lnTo>
                            <a:pt x="115" y="395"/>
                          </a:lnTo>
                          <a:lnTo>
                            <a:pt x="110" y="395"/>
                          </a:lnTo>
                          <a:lnTo>
                            <a:pt x="112" y="397"/>
                          </a:lnTo>
                          <a:close/>
                          <a:moveTo>
                            <a:pt x="108" y="400"/>
                          </a:moveTo>
                          <a:lnTo>
                            <a:pt x="107" y="402"/>
                          </a:lnTo>
                          <a:lnTo>
                            <a:pt x="110" y="402"/>
                          </a:lnTo>
                          <a:lnTo>
                            <a:pt x="110" y="402"/>
                          </a:lnTo>
                          <a:lnTo>
                            <a:pt x="108" y="400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75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6" name="Group 95"/>
                  <p:cNvGrpSpPr/>
                  <p:nvPr/>
                </p:nvGrpSpPr>
                <p:grpSpPr>
                  <a:xfrm>
                    <a:off x="1107847" y="2202158"/>
                    <a:ext cx="9684046" cy="2912455"/>
                    <a:chOff x="1107847" y="2202158"/>
                    <a:chExt cx="9684046" cy="2912455"/>
                  </a:xfrm>
                </p:grpSpPr>
                <p:grpSp>
                  <p:nvGrpSpPr>
                    <p:cNvPr id="97" name="Group 96"/>
                    <p:cNvGrpSpPr/>
                    <p:nvPr/>
                  </p:nvGrpSpPr>
                  <p:grpSpPr>
                    <a:xfrm>
                      <a:off x="1107847" y="2202158"/>
                      <a:ext cx="3723564" cy="1108941"/>
                      <a:chOff x="1107847" y="2202158"/>
                      <a:chExt cx="3723564" cy="1108941"/>
                    </a:xfrm>
                  </p:grpSpPr>
                  <p:grpSp>
                    <p:nvGrpSpPr>
                      <p:cNvPr id="126" name="Group 125"/>
                      <p:cNvGrpSpPr/>
                      <p:nvPr/>
                    </p:nvGrpSpPr>
                    <p:grpSpPr>
                      <a:xfrm>
                        <a:off x="3724514" y="2205506"/>
                        <a:ext cx="1106897" cy="1105593"/>
                        <a:chOff x="3516581" y="1653496"/>
                        <a:chExt cx="1060934" cy="1059684"/>
                      </a:xfrm>
                    </p:grpSpPr>
                    <p:sp>
                      <p:nvSpPr>
                        <p:cNvPr id="130" name="Oval 129"/>
                        <p:cNvSpPr/>
                        <p:nvPr/>
                      </p:nvSpPr>
                      <p:spPr>
                        <a:xfrm>
                          <a:off x="3516581" y="1653496"/>
                          <a:ext cx="1060934" cy="1059684"/>
                        </a:xfrm>
                        <a:prstGeom prst="ellipse">
                          <a:avLst/>
                        </a:prstGeom>
                        <a:solidFill>
                          <a:schemeClr val="accent1">
                            <a:alpha val="65000"/>
                          </a:schemeClr>
                        </a:solidFill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7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1" name="TextBox 130"/>
                        <p:cNvSpPr txBox="1"/>
                        <p:nvPr/>
                      </p:nvSpPr>
                      <p:spPr>
                        <a:xfrm>
                          <a:off x="3523118" y="1923928"/>
                          <a:ext cx="1047861" cy="54514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050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95%</a:t>
                          </a:r>
                        </a:p>
                      </p:txBody>
                    </p:sp>
                  </p:grpSp>
                  <p:cxnSp>
                    <p:nvCxnSpPr>
                      <p:cNvPr id="127" name="Elbow Connector 126"/>
                      <p:cNvCxnSpPr/>
                      <p:nvPr/>
                    </p:nvCxnSpPr>
                    <p:spPr>
                      <a:xfrm flipV="1">
                        <a:off x="2406552" y="2753734"/>
                        <a:ext cx="1265396" cy="422113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ln>
                        <a:solidFill>
                          <a:schemeClr val="accent6"/>
                        </a:solidFill>
                        <a:headEnd type="oval"/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8" name="Rectangle 127"/>
                      <p:cNvSpPr/>
                      <p:nvPr/>
                    </p:nvSpPr>
                    <p:spPr>
                      <a:xfrm>
                        <a:off x="1107847" y="2202158"/>
                        <a:ext cx="1838115" cy="930700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050" i="1" dirty="0">
                            <a:solidFill>
                              <a:schemeClr val="accent5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North America </a:t>
                        </a:r>
                      </a:p>
                    </p:txBody>
                  </p:sp>
                </p:grpSp>
                <p:grpSp>
                  <p:nvGrpSpPr>
                    <p:cNvPr id="98" name="Group 97"/>
                    <p:cNvGrpSpPr/>
                    <p:nvPr/>
                  </p:nvGrpSpPr>
                  <p:grpSpPr>
                    <a:xfrm>
                      <a:off x="2631667" y="4060710"/>
                      <a:ext cx="3143844" cy="995347"/>
                      <a:chOff x="2631667" y="4060710"/>
                      <a:chExt cx="3143844" cy="995347"/>
                    </a:xfrm>
                  </p:grpSpPr>
                  <p:cxnSp>
                    <p:nvCxnSpPr>
                      <p:cNvPr id="120" name="Elbow Connector 119"/>
                      <p:cNvCxnSpPr/>
                      <p:nvPr/>
                    </p:nvCxnSpPr>
                    <p:spPr>
                      <a:xfrm flipV="1">
                        <a:off x="4059202" y="4674148"/>
                        <a:ext cx="852994" cy="364295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ln>
                        <a:solidFill>
                          <a:schemeClr val="accent6"/>
                        </a:solidFill>
                        <a:headEnd type="oval"/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21" name="Group 120"/>
                      <p:cNvGrpSpPr/>
                      <p:nvPr/>
                    </p:nvGrpSpPr>
                    <p:grpSpPr>
                      <a:xfrm>
                        <a:off x="4896000" y="4287273"/>
                        <a:ext cx="879511" cy="768784"/>
                        <a:chOff x="4610846" y="3648820"/>
                        <a:chExt cx="842990" cy="736861"/>
                      </a:xfrm>
                    </p:grpSpPr>
                    <p:sp>
                      <p:nvSpPr>
                        <p:cNvPr id="124" name="Oval 123"/>
                        <p:cNvSpPr/>
                        <p:nvPr/>
                      </p:nvSpPr>
                      <p:spPr>
                        <a:xfrm>
                          <a:off x="4660218" y="3648820"/>
                          <a:ext cx="744246" cy="736861"/>
                        </a:xfrm>
                        <a:prstGeom prst="ellipse">
                          <a:avLst/>
                        </a:prstGeom>
                        <a:solidFill>
                          <a:schemeClr val="accent3">
                            <a:alpha val="65000"/>
                          </a:schemeClr>
                        </a:solidFill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7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25" name="TextBox 124"/>
                        <p:cNvSpPr txBox="1"/>
                        <p:nvPr/>
                      </p:nvSpPr>
                      <p:spPr>
                        <a:xfrm>
                          <a:off x="4610846" y="3856343"/>
                          <a:ext cx="842990" cy="44602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750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40%</a:t>
                          </a:r>
                        </a:p>
                      </p:txBody>
                    </p:sp>
                  </p:grpSp>
                  <p:sp>
                    <p:nvSpPr>
                      <p:cNvPr id="122" name="Rectangle 121"/>
                      <p:cNvSpPr/>
                      <p:nvPr/>
                    </p:nvSpPr>
                    <p:spPr>
                      <a:xfrm>
                        <a:off x="2631667" y="4060710"/>
                        <a:ext cx="2066588" cy="930702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050" i="1" dirty="0">
                            <a:solidFill>
                              <a:schemeClr val="accent5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Latin America </a:t>
                        </a:r>
                      </a:p>
                    </p:txBody>
                  </p:sp>
                </p:grpSp>
                <p:grpSp>
                  <p:nvGrpSpPr>
                    <p:cNvPr id="99" name="Group 98"/>
                    <p:cNvGrpSpPr/>
                    <p:nvPr/>
                  </p:nvGrpSpPr>
                  <p:grpSpPr>
                    <a:xfrm>
                      <a:off x="8144262" y="2321124"/>
                      <a:ext cx="2647631" cy="1057159"/>
                      <a:chOff x="8144262" y="2321124"/>
                      <a:chExt cx="2647631" cy="1057159"/>
                    </a:xfrm>
                  </p:grpSpPr>
                  <p:cxnSp>
                    <p:nvCxnSpPr>
                      <p:cNvPr id="114" name="Elbow Connector 113"/>
                      <p:cNvCxnSpPr/>
                      <p:nvPr/>
                    </p:nvCxnSpPr>
                    <p:spPr>
                      <a:xfrm>
                        <a:off x="9040729" y="2705077"/>
                        <a:ext cx="1135092" cy="607056"/>
                      </a:xfrm>
                      <a:prstGeom prst="bentConnector3">
                        <a:avLst/>
                      </a:prstGeom>
                      <a:ln>
                        <a:solidFill>
                          <a:schemeClr val="accent6"/>
                        </a:solidFill>
                        <a:headEnd type="oval"/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15" name="Group 114"/>
                      <p:cNvGrpSpPr/>
                      <p:nvPr/>
                    </p:nvGrpSpPr>
                    <p:grpSpPr>
                      <a:xfrm>
                        <a:off x="8144262" y="2321124"/>
                        <a:ext cx="967460" cy="773083"/>
                        <a:chOff x="7762324" y="1764314"/>
                        <a:chExt cx="927288" cy="740982"/>
                      </a:xfrm>
                    </p:grpSpPr>
                    <p:sp>
                      <p:nvSpPr>
                        <p:cNvPr id="118" name="Oval 117"/>
                        <p:cNvSpPr/>
                        <p:nvPr/>
                      </p:nvSpPr>
                      <p:spPr>
                        <a:xfrm>
                          <a:off x="7854047" y="1764314"/>
                          <a:ext cx="743847" cy="740982"/>
                        </a:xfrm>
                        <a:prstGeom prst="ellipse">
                          <a:avLst/>
                        </a:prstGeom>
                        <a:solidFill>
                          <a:schemeClr val="accent3">
                            <a:alpha val="65000"/>
                          </a:schemeClr>
                        </a:solidFill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7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9" name="TextBox 118"/>
                        <p:cNvSpPr txBox="1"/>
                        <p:nvPr/>
                      </p:nvSpPr>
                      <p:spPr>
                        <a:xfrm>
                          <a:off x="7762324" y="1960492"/>
                          <a:ext cx="927288" cy="47080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825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75%</a:t>
                          </a:r>
                        </a:p>
                      </p:txBody>
                    </p:sp>
                  </p:grpSp>
                  <p:sp>
                    <p:nvSpPr>
                      <p:cNvPr id="116" name="Rectangle 115"/>
                      <p:cNvSpPr/>
                      <p:nvPr/>
                    </p:nvSpPr>
                    <p:spPr>
                      <a:xfrm>
                        <a:off x="9583540" y="2809521"/>
                        <a:ext cx="1208353" cy="568762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050" i="1" dirty="0">
                            <a:solidFill>
                              <a:schemeClr val="accent5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Asia</a:t>
                        </a:r>
                      </a:p>
                    </p:txBody>
                  </p:sp>
                </p:grpSp>
                <p:grpSp>
                  <p:nvGrpSpPr>
                    <p:cNvPr id="100" name="Group 99"/>
                    <p:cNvGrpSpPr/>
                    <p:nvPr/>
                  </p:nvGrpSpPr>
                  <p:grpSpPr>
                    <a:xfrm>
                      <a:off x="4822116" y="2498143"/>
                      <a:ext cx="2901780" cy="775543"/>
                      <a:chOff x="4822116" y="2498143"/>
                      <a:chExt cx="2901780" cy="775543"/>
                    </a:xfrm>
                  </p:grpSpPr>
                  <p:grpSp>
                    <p:nvGrpSpPr>
                      <p:cNvPr id="108" name="Group 107"/>
                      <p:cNvGrpSpPr/>
                      <p:nvPr/>
                    </p:nvGrpSpPr>
                    <p:grpSpPr>
                      <a:xfrm>
                        <a:off x="6756435" y="2498143"/>
                        <a:ext cx="967461" cy="723208"/>
                        <a:chOff x="6401176" y="1933980"/>
                        <a:chExt cx="927288" cy="693177"/>
                      </a:xfrm>
                    </p:grpSpPr>
                    <p:sp>
                      <p:nvSpPr>
                        <p:cNvPr id="112" name="Oval 111"/>
                        <p:cNvSpPr/>
                        <p:nvPr/>
                      </p:nvSpPr>
                      <p:spPr>
                        <a:xfrm>
                          <a:off x="6518466" y="1933980"/>
                          <a:ext cx="692709" cy="693177"/>
                        </a:xfrm>
                        <a:prstGeom prst="ellipse">
                          <a:avLst/>
                        </a:prstGeom>
                        <a:solidFill>
                          <a:schemeClr val="accent3">
                            <a:alpha val="65000"/>
                          </a:schemeClr>
                        </a:solidFill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7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13" name="TextBox 112"/>
                        <p:cNvSpPr txBox="1"/>
                        <p:nvPr/>
                      </p:nvSpPr>
                      <p:spPr>
                        <a:xfrm>
                          <a:off x="6401176" y="2106252"/>
                          <a:ext cx="927288" cy="45855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788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65%</a:t>
                          </a:r>
                        </a:p>
                      </p:txBody>
                    </p:sp>
                  </p:grpSp>
                  <p:cxnSp>
                    <p:nvCxnSpPr>
                      <p:cNvPr id="109" name="Elbow Connector 108"/>
                      <p:cNvCxnSpPr/>
                      <p:nvPr/>
                    </p:nvCxnSpPr>
                    <p:spPr>
                      <a:xfrm flipV="1">
                        <a:off x="5820726" y="2858404"/>
                        <a:ext cx="1017464" cy="385592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ln>
                        <a:solidFill>
                          <a:schemeClr val="accent6"/>
                        </a:solidFill>
                        <a:headEnd type="oval"/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0" name="Rectangle 109"/>
                      <p:cNvSpPr/>
                      <p:nvPr/>
                    </p:nvSpPr>
                    <p:spPr>
                      <a:xfrm>
                        <a:off x="4822116" y="2704923"/>
                        <a:ext cx="1565904" cy="568763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050" i="1" dirty="0">
                            <a:solidFill>
                              <a:schemeClr val="accent5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Europe </a:t>
                        </a:r>
                      </a:p>
                    </p:txBody>
                  </p:sp>
                </p:grpSp>
                <p:grpSp>
                  <p:nvGrpSpPr>
                    <p:cNvPr id="101" name="Group 100"/>
                    <p:cNvGrpSpPr/>
                    <p:nvPr/>
                  </p:nvGrpSpPr>
                  <p:grpSpPr>
                    <a:xfrm>
                      <a:off x="6490285" y="3912883"/>
                      <a:ext cx="2288838" cy="1201730"/>
                      <a:chOff x="6490285" y="3912883"/>
                      <a:chExt cx="2288838" cy="1201730"/>
                    </a:xfrm>
                  </p:grpSpPr>
                  <p:sp>
                    <p:nvSpPr>
                      <p:cNvPr id="102" name="Rectangle 101"/>
                      <p:cNvSpPr/>
                      <p:nvPr/>
                    </p:nvSpPr>
                    <p:spPr>
                      <a:xfrm>
                        <a:off x="7213991" y="4545850"/>
                        <a:ext cx="1565132" cy="568763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050" i="1" dirty="0">
                            <a:solidFill>
                              <a:schemeClr val="accent5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Africa</a:t>
                        </a:r>
                      </a:p>
                    </p:txBody>
                  </p:sp>
                  <p:grpSp>
                    <p:nvGrpSpPr>
                      <p:cNvPr id="104" name="Group 103"/>
                      <p:cNvGrpSpPr/>
                      <p:nvPr/>
                    </p:nvGrpSpPr>
                    <p:grpSpPr>
                      <a:xfrm>
                        <a:off x="6490285" y="3912883"/>
                        <a:ext cx="719672" cy="825856"/>
                        <a:chOff x="6138928" y="3289977"/>
                        <a:chExt cx="689788" cy="791562"/>
                      </a:xfrm>
                    </p:grpSpPr>
                    <p:sp>
                      <p:nvSpPr>
                        <p:cNvPr id="106" name="Oval 105"/>
                        <p:cNvSpPr/>
                        <p:nvPr/>
                      </p:nvSpPr>
                      <p:spPr>
                        <a:xfrm>
                          <a:off x="6188300" y="3289977"/>
                          <a:ext cx="591043" cy="589598"/>
                        </a:xfrm>
                        <a:prstGeom prst="ellipse">
                          <a:avLst/>
                        </a:prstGeom>
                        <a:solidFill>
                          <a:schemeClr val="accent3">
                            <a:alpha val="65000"/>
                          </a:schemeClr>
                        </a:solidFill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7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07" name="TextBox 106"/>
                        <p:cNvSpPr txBox="1"/>
                        <p:nvPr/>
                      </p:nvSpPr>
                      <p:spPr>
                        <a:xfrm>
                          <a:off x="6138928" y="3437277"/>
                          <a:ext cx="689788" cy="64426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675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32%</a:t>
                          </a:r>
                        </a:p>
                      </p:txBody>
                    </p:sp>
                  </p:grpSp>
                  <p:cxnSp>
                    <p:nvCxnSpPr>
                      <p:cNvPr id="105" name="Elbow Connector 104"/>
                      <p:cNvCxnSpPr/>
                      <p:nvPr/>
                    </p:nvCxnSpPr>
                    <p:spPr>
                      <a:xfrm rot="10800000">
                        <a:off x="7083008" y="4467879"/>
                        <a:ext cx="764885" cy="588179"/>
                      </a:xfrm>
                      <a:prstGeom prst="bentConnector3">
                        <a:avLst>
                          <a:gd name="adj1" fmla="val 66415"/>
                        </a:avLst>
                      </a:prstGeom>
                      <a:ln>
                        <a:solidFill>
                          <a:schemeClr val="accent6"/>
                        </a:solidFill>
                        <a:headEnd type="oval"/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193" name="TextBox 192"/>
                <p:cNvSpPr txBox="1"/>
                <p:nvPr/>
              </p:nvSpPr>
              <p:spPr>
                <a:xfrm>
                  <a:off x="838200" y="975863"/>
                  <a:ext cx="2183673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>
                      <a:solidFill>
                        <a:schemeClr val="accent5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Sales Distribution</a:t>
                  </a:r>
                </a:p>
              </p:txBody>
            </p:sp>
          </p:grpSp>
        </p:grpSp>
      </p:grpSp>
      <p:graphicFrame>
        <p:nvGraphicFramePr>
          <p:cNvPr id="194" name="Chart 19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552613"/>
              </p:ext>
            </p:extLst>
          </p:nvPr>
        </p:nvGraphicFramePr>
        <p:xfrm>
          <a:off x="4227697" y="1905645"/>
          <a:ext cx="2699576" cy="1212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5" name="Chart 1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867164"/>
              </p:ext>
            </p:extLst>
          </p:nvPr>
        </p:nvGraphicFramePr>
        <p:xfrm>
          <a:off x="6340620" y="1905645"/>
          <a:ext cx="3078044" cy="1212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7176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3071" y="50334"/>
            <a:ext cx="7916752" cy="1446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To Edit This Slide</a:t>
            </a:r>
          </a:p>
          <a:p>
            <a:pPr algn="just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slide has been made in PowerPoint using basic PowerPoint shapes, and all graphics are 100% editable in PowerPoint.</a:t>
            </a:r>
          </a:p>
          <a:p>
            <a:pPr algn="just"/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color, size and orientation of any element to your liking, and add/edit any piece of text anywhere.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32559" y="2337548"/>
            <a:ext cx="7678882" cy="3810001"/>
            <a:chOff x="571499" y="2324101"/>
            <a:chExt cx="7678882" cy="3810001"/>
          </a:xfrm>
        </p:grpSpPr>
        <p:grpSp>
          <p:nvGrpSpPr>
            <p:cNvPr id="3" name="Group 2"/>
            <p:cNvGrpSpPr/>
            <p:nvPr/>
          </p:nvGrpSpPr>
          <p:grpSpPr>
            <a:xfrm>
              <a:off x="571499" y="2324101"/>
              <a:ext cx="7678882" cy="1423555"/>
              <a:chOff x="571499" y="2324101"/>
              <a:chExt cx="7678882" cy="1423555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571499" y="2324101"/>
                <a:ext cx="1423555" cy="142355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656608" y="2324101"/>
                <a:ext cx="1423555" cy="1423555"/>
              </a:xfrm>
              <a:prstGeom prst="rect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Isosceles Triangle 9"/>
              <p:cNvSpPr/>
              <p:nvPr/>
            </p:nvSpPr>
            <p:spPr>
              <a:xfrm>
                <a:off x="4741717" y="2324101"/>
                <a:ext cx="1423555" cy="142355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Diamond 12"/>
              <p:cNvSpPr/>
              <p:nvPr/>
            </p:nvSpPr>
            <p:spPr>
              <a:xfrm>
                <a:off x="6826826" y="2324101"/>
                <a:ext cx="1423555" cy="1423555"/>
              </a:xfrm>
              <a:prstGeom prst="diamond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71499" y="4710547"/>
              <a:ext cx="7678882" cy="1423555"/>
              <a:chOff x="571499" y="4710547"/>
              <a:chExt cx="7678882" cy="1423555"/>
            </a:xfrm>
          </p:grpSpPr>
          <p:sp>
            <p:nvSpPr>
              <p:cNvPr id="14" name="Regular Pentagon 13"/>
              <p:cNvSpPr/>
              <p:nvPr/>
            </p:nvSpPr>
            <p:spPr>
              <a:xfrm>
                <a:off x="571499" y="4710547"/>
                <a:ext cx="1423555" cy="1423555"/>
              </a:xfrm>
              <a:prstGeom prst="pent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Chevron 14"/>
              <p:cNvSpPr/>
              <p:nvPr/>
            </p:nvSpPr>
            <p:spPr>
              <a:xfrm>
                <a:off x="2656608" y="4710547"/>
                <a:ext cx="1423555" cy="1423555"/>
              </a:xfrm>
              <a:prstGeom prst="chevron">
                <a:avLst/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Left Arrow 15"/>
              <p:cNvSpPr/>
              <p:nvPr/>
            </p:nvSpPr>
            <p:spPr>
              <a:xfrm>
                <a:off x="4741717" y="4710547"/>
                <a:ext cx="1423555" cy="1423555"/>
              </a:xfrm>
              <a:prstGeom prst="lef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Oval Callout 16"/>
              <p:cNvSpPr/>
              <p:nvPr/>
            </p:nvSpPr>
            <p:spPr>
              <a:xfrm>
                <a:off x="6826826" y="4859484"/>
                <a:ext cx="1423555" cy="1125681"/>
              </a:xfrm>
              <a:prstGeom prst="wedgeEllipseCallout">
                <a:avLst>
                  <a:gd name="adj1" fmla="val -42731"/>
                  <a:gd name="adj2" fmla="val 70850"/>
                </a:avLst>
              </a:prstGeom>
              <a:solidFill>
                <a:srgbClr val="268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860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28001" t="33922" r="51120" b="31658"/>
          <a:stretch/>
        </p:blipFill>
        <p:spPr>
          <a:xfrm>
            <a:off x="498915" y="1183921"/>
            <a:ext cx="2716696" cy="25179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80882" t="19322" r="311" b="27685"/>
          <a:stretch/>
        </p:blipFill>
        <p:spPr>
          <a:xfrm>
            <a:off x="5885645" y="1265267"/>
            <a:ext cx="2446986" cy="38765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587" y="0"/>
            <a:ext cx="8732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Edit Color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587" y="5188374"/>
            <a:ext cx="81032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shape to change the color and Right click the object (click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Data Series in the dialog 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“Fill” in the Format Shape box then “Solid” or “Gradient” depending on the appearance of the object. Change colour as shown in the picture.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34498" t="33273" r="53564" b="20036"/>
          <a:stretch/>
        </p:blipFill>
        <p:spPr>
          <a:xfrm>
            <a:off x="3890084" y="1527224"/>
            <a:ext cx="1321088" cy="291788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571645" y="819070"/>
            <a:ext cx="519914" cy="459783"/>
            <a:chOff x="1571645" y="1613728"/>
            <a:chExt cx="519914" cy="459783"/>
          </a:xfrm>
        </p:grpSpPr>
        <p:sp>
          <p:nvSpPr>
            <p:cNvPr id="15" name="Rectangle 14"/>
            <p:cNvSpPr/>
            <p:nvPr/>
          </p:nvSpPr>
          <p:spPr>
            <a:xfrm>
              <a:off x="1571645" y="1613728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196029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35324" y="823934"/>
            <a:ext cx="545457" cy="459783"/>
            <a:chOff x="4135324" y="1618592"/>
            <a:chExt cx="545457" cy="459783"/>
          </a:xfrm>
        </p:grpSpPr>
        <p:sp>
          <p:nvSpPr>
            <p:cNvPr id="18" name="Rectangle 17"/>
            <p:cNvSpPr/>
            <p:nvPr/>
          </p:nvSpPr>
          <p:spPr>
            <a:xfrm>
              <a:off x="4135324" y="1618592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4585201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44575" y="823934"/>
            <a:ext cx="519914" cy="459783"/>
            <a:chOff x="6944575" y="1618592"/>
            <a:chExt cx="519914" cy="459783"/>
          </a:xfrm>
        </p:grpSpPr>
        <p:sp>
          <p:nvSpPr>
            <p:cNvPr id="27" name="Rectangle 26"/>
            <p:cNvSpPr/>
            <p:nvPr/>
          </p:nvSpPr>
          <p:spPr>
            <a:xfrm>
              <a:off x="6944575" y="1618592"/>
              <a:ext cx="519914" cy="4597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7368909" y="1964345"/>
              <a:ext cx="95580" cy="955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6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40445" t="37259" r="36222" b="28568"/>
          <a:stretch/>
        </p:blipFill>
        <p:spPr>
          <a:xfrm>
            <a:off x="924576" y="2089792"/>
            <a:ext cx="2071430" cy="170646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1779" t="37852" r="37555" b="29753"/>
          <a:stretch/>
        </p:blipFill>
        <p:spPr>
          <a:xfrm>
            <a:off x="6331401" y="2142158"/>
            <a:ext cx="2266176" cy="19981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1467" y="83890"/>
            <a:ext cx="7928356" cy="9541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Icons or Use your own icons in any slide</a:t>
            </a:r>
          </a:p>
          <a:p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are completely editable. You can also replace the icons in this slide with any icons you like from our site, or completely remove them if required.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35324" y="1618592"/>
            <a:ext cx="519914" cy="4597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944575" y="1618592"/>
            <a:ext cx="519914" cy="4597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71645" y="1613728"/>
            <a:ext cx="519914" cy="4597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1960291" y="1964345"/>
            <a:ext cx="95580" cy="955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585201" y="1964345"/>
            <a:ext cx="95580" cy="955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7368909" y="1964345"/>
            <a:ext cx="95580" cy="955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3071" y="5653945"/>
            <a:ext cx="8546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icons are completely editable and use can change the colors of the icons as shown in the previous slide. You can also replace the icons, if required. We have a large collection of icons to choose from.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replace any icon, double click on it and select it, and then right click it to ungroup it.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icon and replace it with any icon or graphic from our site.</a:t>
            </a:r>
            <a:endParaRPr lang="en-GB" sz="14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264626" y="2095096"/>
            <a:ext cx="2614748" cy="26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5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49411" y="1815217"/>
            <a:ext cx="8645179" cy="4092484"/>
            <a:chOff x="292308" y="1815217"/>
            <a:chExt cx="8645179" cy="4092484"/>
          </a:xfrm>
        </p:grpSpPr>
        <p:grpSp>
          <p:nvGrpSpPr>
            <p:cNvPr id="6" name="Group 5"/>
            <p:cNvGrpSpPr/>
            <p:nvPr/>
          </p:nvGrpSpPr>
          <p:grpSpPr>
            <a:xfrm>
              <a:off x="293903" y="2917469"/>
              <a:ext cx="8610497" cy="781064"/>
              <a:chOff x="293903" y="3049733"/>
              <a:chExt cx="8610497" cy="781064"/>
            </a:xfrm>
          </p:grpSpPr>
          <p:grpSp>
            <p:nvGrpSpPr>
              <p:cNvPr id="212" name="Group 211"/>
              <p:cNvGrpSpPr/>
              <p:nvPr/>
            </p:nvGrpSpPr>
            <p:grpSpPr>
              <a:xfrm>
                <a:off x="5151505" y="3049733"/>
                <a:ext cx="698692" cy="781064"/>
                <a:chOff x="7370624" y="1776206"/>
                <a:chExt cx="1057188" cy="1181826"/>
              </a:xfrm>
              <a:solidFill>
                <a:srgbClr val="2688AA"/>
              </a:solidFill>
            </p:grpSpPr>
            <p:sp>
              <p:nvSpPr>
                <p:cNvPr id="399" name="Freeform 398"/>
                <p:cNvSpPr/>
                <p:nvPr/>
              </p:nvSpPr>
              <p:spPr>
                <a:xfrm>
                  <a:off x="7370624" y="1776206"/>
                  <a:ext cx="443492" cy="442504"/>
                </a:xfrm>
                <a:custGeom>
                  <a:avLst/>
                  <a:gdLst>
                    <a:gd name="connsiteX0" fmla="*/ 376894 w 753616"/>
                    <a:gd name="connsiteY0" fmla="*/ 193502 h 751936"/>
                    <a:gd name="connsiteX1" fmla="*/ 193903 w 753616"/>
                    <a:gd name="connsiteY1" fmla="*/ 376493 h 751936"/>
                    <a:gd name="connsiteX2" fmla="*/ 376894 w 753616"/>
                    <a:gd name="connsiteY2" fmla="*/ 559484 h 751936"/>
                    <a:gd name="connsiteX3" fmla="*/ 559886 w 753616"/>
                    <a:gd name="connsiteY3" fmla="*/ 376493 h 751936"/>
                    <a:gd name="connsiteX4" fmla="*/ 376894 w 753616"/>
                    <a:gd name="connsiteY4" fmla="*/ 193502 h 751936"/>
                    <a:gd name="connsiteX5" fmla="*/ 407828 w 753616"/>
                    <a:gd name="connsiteY5" fmla="*/ 142 h 751936"/>
                    <a:gd name="connsiteX6" fmla="*/ 469168 w 753616"/>
                    <a:gd name="connsiteY6" fmla="*/ 153363 h 751936"/>
                    <a:gd name="connsiteX7" fmla="*/ 469366 w 753616"/>
                    <a:gd name="connsiteY7" fmla="*/ 154920 h 751936"/>
                    <a:gd name="connsiteX8" fmla="*/ 470093 w 753616"/>
                    <a:gd name="connsiteY8" fmla="*/ 155145 h 751936"/>
                    <a:gd name="connsiteX9" fmla="*/ 493743 w 753616"/>
                    <a:gd name="connsiteY9" fmla="*/ 167982 h 751936"/>
                    <a:gd name="connsiteX10" fmla="*/ 499500 w 753616"/>
                    <a:gd name="connsiteY10" fmla="*/ 165840 h 751936"/>
                    <a:gd name="connsiteX11" fmla="*/ 666522 w 753616"/>
                    <a:gd name="connsiteY11" fmla="*/ 133871 h 751936"/>
                    <a:gd name="connsiteX12" fmla="*/ 624756 w 753616"/>
                    <a:gd name="connsiteY12" fmla="*/ 248148 h 751936"/>
                    <a:gd name="connsiteX13" fmla="*/ 597175 w 753616"/>
                    <a:gd name="connsiteY13" fmla="*/ 281844 h 751936"/>
                    <a:gd name="connsiteX14" fmla="*/ 597631 w 753616"/>
                    <a:gd name="connsiteY14" fmla="*/ 282683 h 751936"/>
                    <a:gd name="connsiteX15" fmla="*/ 607528 w 753616"/>
                    <a:gd name="connsiteY15" fmla="*/ 314565 h 751936"/>
                    <a:gd name="connsiteX16" fmla="*/ 609411 w 753616"/>
                    <a:gd name="connsiteY16" fmla="*/ 315346 h 751936"/>
                    <a:gd name="connsiteX17" fmla="*/ 753478 w 753616"/>
                    <a:gd name="connsiteY17" fmla="*/ 405696 h 751936"/>
                    <a:gd name="connsiteX18" fmla="*/ 600257 w 753616"/>
                    <a:gd name="connsiteY18" fmla="*/ 467036 h 751936"/>
                    <a:gd name="connsiteX19" fmla="*/ 598240 w 753616"/>
                    <a:gd name="connsiteY19" fmla="*/ 467292 h 751936"/>
                    <a:gd name="connsiteX20" fmla="*/ 597631 w 753616"/>
                    <a:gd name="connsiteY20" fmla="*/ 469253 h 751936"/>
                    <a:gd name="connsiteX21" fmla="*/ 583909 w 753616"/>
                    <a:gd name="connsiteY21" fmla="*/ 494534 h 751936"/>
                    <a:gd name="connsiteX22" fmla="*/ 585011 w 753616"/>
                    <a:gd name="connsiteY22" fmla="*/ 497347 h 751936"/>
                    <a:gd name="connsiteX23" fmla="*/ 619868 w 753616"/>
                    <a:gd name="connsiteY23" fmla="*/ 663790 h 751936"/>
                    <a:gd name="connsiteX24" fmla="*/ 504885 w 753616"/>
                    <a:gd name="connsiteY24" fmla="*/ 624009 h 751936"/>
                    <a:gd name="connsiteX25" fmla="*/ 470294 w 753616"/>
                    <a:gd name="connsiteY25" fmla="*/ 596682 h 751936"/>
                    <a:gd name="connsiteX26" fmla="*/ 470093 w 753616"/>
                    <a:gd name="connsiteY26" fmla="*/ 596791 h 751936"/>
                    <a:gd name="connsiteX27" fmla="*/ 437239 w 753616"/>
                    <a:gd name="connsiteY27" fmla="*/ 606989 h 751936"/>
                    <a:gd name="connsiteX28" fmla="*/ 436893 w 753616"/>
                    <a:gd name="connsiteY28" fmla="*/ 608285 h 751936"/>
                    <a:gd name="connsiteX29" fmla="*/ 355495 w 753616"/>
                    <a:gd name="connsiteY29" fmla="*/ 751860 h 751936"/>
                    <a:gd name="connsiteX30" fmla="*/ 283704 w 753616"/>
                    <a:gd name="connsiteY30" fmla="*/ 600013 h 751936"/>
                    <a:gd name="connsiteX31" fmla="*/ 282716 w 753616"/>
                    <a:gd name="connsiteY31" fmla="*/ 596352 h 751936"/>
                    <a:gd name="connsiteX32" fmla="*/ 256946 w 753616"/>
                    <a:gd name="connsiteY32" fmla="*/ 582365 h 751936"/>
                    <a:gd name="connsiteX33" fmla="*/ 255114 w 753616"/>
                    <a:gd name="connsiteY33" fmla="*/ 583083 h 751936"/>
                    <a:gd name="connsiteX34" fmla="*/ 88671 w 753616"/>
                    <a:gd name="connsiteY34" fmla="*/ 617940 h 751936"/>
                    <a:gd name="connsiteX35" fmla="*/ 128451 w 753616"/>
                    <a:gd name="connsiteY35" fmla="*/ 502956 h 751936"/>
                    <a:gd name="connsiteX36" fmla="*/ 155730 w 753616"/>
                    <a:gd name="connsiteY36" fmla="*/ 468428 h 751936"/>
                    <a:gd name="connsiteX37" fmla="*/ 145990 w 753616"/>
                    <a:gd name="connsiteY37" fmla="*/ 437051 h 751936"/>
                    <a:gd name="connsiteX38" fmla="*/ 142009 w 753616"/>
                    <a:gd name="connsiteY38" fmla="*/ 435901 h 751936"/>
                    <a:gd name="connsiteX39" fmla="*/ 123 w 753616"/>
                    <a:gd name="connsiteY39" fmla="*/ 351592 h 751936"/>
                    <a:gd name="connsiteX40" fmla="*/ 110972 w 753616"/>
                    <a:gd name="connsiteY40" fmla="*/ 291048 h 751936"/>
                    <a:gd name="connsiteX41" fmla="*/ 155336 w 753616"/>
                    <a:gd name="connsiteY41" fmla="*/ 284776 h 751936"/>
                    <a:gd name="connsiteX42" fmla="*/ 155986 w 753616"/>
                    <a:gd name="connsiteY42" fmla="*/ 282683 h 751936"/>
                    <a:gd name="connsiteX43" fmla="*/ 170353 w 753616"/>
                    <a:gd name="connsiteY43" fmla="*/ 256214 h 751936"/>
                    <a:gd name="connsiteX44" fmla="*/ 167122 w 753616"/>
                    <a:gd name="connsiteY44" fmla="*/ 250243 h 751936"/>
                    <a:gd name="connsiteX45" fmla="*/ 127696 w 753616"/>
                    <a:gd name="connsiteY45" fmla="*/ 89977 h 751936"/>
                    <a:gd name="connsiteX46" fmla="*/ 147691 w 753616"/>
                    <a:gd name="connsiteY46" fmla="*/ 80594 h 751936"/>
                    <a:gd name="connsiteX47" fmla="*/ 285068 w 753616"/>
                    <a:gd name="connsiteY47" fmla="*/ 154417 h 751936"/>
                    <a:gd name="connsiteX48" fmla="*/ 285335 w 753616"/>
                    <a:gd name="connsiteY48" fmla="*/ 154583 h 751936"/>
                    <a:gd name="connsiteX49" fmla="*/ 314304 w 753616"/>
                    <a:gd name="connsiteY49" fmla="*/ 145591 h 751936"/>
                    <a:gd name="connsiteX50" fmla="*/ 316259 w 753616"/>
                    <a:gd name="connsiteY50" fmla="*/ 140949 h 751936"/>
                    <a:gd name="connsiteX51" fmla="*/ 407828 w 753616"/>
                    <a:gd name="connsiteY51" fmla="*/ 142 h 751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753616" h="751936">
                      <a:moveTo>
                        <a:pt x="376894" y="193502"/>
                      </a:moveTo>
                      <a:cubicBezTo>
                        <a:pt x="275831" y="193502"/>
                        <a:pt x="193903" y="275429"/>
                        <a:pt x="193903" y="376493"/>
                      </a:cubicBezTo>
                      <a:cubicBezTo>
                        <a:pt x="193903" y="477556"/>
                        <a:pt x="275831" y="559484"/>
                        <a:pt x="376894" y="559484"/>
                      </a:cubicBezTo>
                      <a:cubicBezTo>
                        <a:pt x="477958" y="559484"/>
                        <a:pt x="559886" y="477556"/>
                        <a:pt x="559886" y="376493"/>
                      </a:cubicBezTo>
                      <a:cubicBezTo>
                        <a:pt x="559886" y="275429"/>
                        <a:pt x="477958" y="193502"/>
                        <a:pt x="376894" y="193502"/>
                      </a:cubicBezTo>
                      <a:close/>
                      <a:moveTo>
                        <a:pt x="407828" y="142"/>
                      </a:moveTo>
                      <a:cubicBezTo>
                        <a:pt x="450746" y="2751"/>
                        <a:pt x="463091" y="103033"/>
                        <a:pt x="469168" y="153363"/>
                      </a:cubicBezTo>
                      <a:lnTo>
                        <a:pt x="469366" y="154920"/>
                      </a:lnTo>
                      <a:lnTo>
                        <a:pt x="470093" y="155145"/>
                      </a:lnTo>
                      <a:lnTo>
                        <a:pt x="493743" y="167982"/>
                      </a:lnTo>
                      <a:lnTo>
                        <a:pt x="499500" y="165840"/>
                      </a:lnTo>
                      <a:cubicBezTo>
                        <a:pt x="547104" y="144632"/>
                        <a:pt x="631638" y="89985"/>
                        <a:pt x="666522" y="133871"/>
                      </a:cubicBezTo>
                      <a:cubicBezTo>
                        <a:pt x="687013" y="158772"/>
                        <a:pt x="655563" y="208501"/>
                        <a:pt x="624756" y="248148"/>
                      </a:cubicBezTo>
                      <a:lnTo>
                        <a:pt x="597175" y="281844"/>
                      </a:lnTo>
                      <a:lnTo>
                        <a:pt x="597631" y="282683"/>
                      </a:lnTo>
                      <a:lnTo>
                        <a:pt x="607528" y="314565"/>
                      </a:lnTo>
                      <a:lnTo>
                        <a:pt x="609411" y="315346"/>
                      </a:lnTo>
                      <a:cubicBezTo>
                        <a:pt x="658711" y="332240"/>
                        <a:pt x="757826" y="349804"/>
                        <a:pt x="753478" y="405696"/>
                      </a:cubicBezTo>
                      <a:cubicBezTo>
                        <a:pt x="750869" y="448614"/>
                        <a:pt x="650587" y="460959"/>
                        <a:pt x="600257" y="467036"/>
                      </a:cubicBezTo>
                      <a:lnTo>
                        <a:pt x="598240" y="467292"/>
                      </a:lnTo>
                      <a:lnTo>
                        <a:pt x="597631" y="469253"/>
                      </a:lnTo>
                      <a:lnTo>
                        <a:pt x="583909" y="494534"/>
                      </a:lnTo>
                      <a:lnTo>
                        <a:pt x="585011" y="497347"/>
                      </a:lnTo>
                      <a:cubicBezTo>
                        <a:pt x="607041" y="544575"/>
                        <a:pt x="663144" y="628150"/>
                        <a:pt x="619868" y="663790"/>
                      </a:cubicBezTo>
                      <a:cubicBezTo>
                        <a:pt x="595326" y="684709"/>
                        <a:pt x="545060" y="654124"/>
                        <a:pt x="504885" y="624009"/>
                      </a:cubicBezTo>
                      <a:lnTo>
                        <a:pt x="470294" y="596682"/>
                      </a:lnTo>
                      <a:lnTo>
                        <a:pt x="470093" y="596791"/>
                      </a:lnTo>
                      <a:lnTo>
                        <a:pt x="437239" y="606989"/>
                      </a:lnTo>
                      <a:lnTo>
                        <a:pt x="436893" y="608285"/>
                      </a:lnTo>
                      <a:cubicBezTo>
                        <a:pt x="424099" y="657340"/>
                        <a:pt x="398374" y="755049"/>
                        <a:pt x="355495" y="751860"/>
                      </a:cubicBezTo>
                      <a:cubicBezTo>
                        <a:pt x="299525" y="748648"/>
                        <a:pt x="294141" y="650525"/>
                        <a:pt x="283704" y="600013"/>
                      </a:cubicBezTo>
                      <a:lnTo>
                        <a:pt x="282716" y="596352"/>
                      </a:lnTo>
                      <a:lnTo>
                        <a:pt x="256946" y="582365"/>
                      </a:lnTo>
                      <a:lnTo>
                        <a:pt x="255114" y="583083"/>
                      </a:lnTo>
                      <a:cubicBezTo>
                        <a:pt x="207885" y="605112"/>
                        <a:pt x="124310" y="661215"/>
                        <a:pt x="88671" y="617940"/>
                      </a:cubicBezTo>
                      <a:cubicBezTo>
                        <a:pt x="67752" y="593398"/>
                        <a:pt x="98336" y="543131"/>
                        <a:pt x="128451" y="502956"/>
                      </a:cubicBezTo>
                      <a:lnTo>
                        <a:pt x="155730" y="468428"/>
                      </a:lnTo>
                      <a:lnTo>
                        <a:pt x="145990" y="437051"/>
                      </a:lnTo>
                      <a:lnTo>
                        <a:pt x="142009" y="435901"/>
                      </a:lnTo>
                      <a:cubicBezTo>
                        <a:pt x="93225" y="422109"/>
                        <a:pt x="-3940" y="394397"/>
                        <a:pt x="123" y="351592"/>
                      </a:cubicBezTo>
                      <a:cubicBezTo>
                        <a:pt x="3388" y="309673"/>
                        <a:pt x="60813" y="298059"/>
                        <a:pt x="110972" y="291048"/>
                      </a:cubicBezTo>
                      <a:lnTo>
                        <a:pt x="155336" y="284776"/>
                      </a:lnTo>
                      <a:lnTo>
                        <a:pt x="155986" y="282683"/>
                      </a:lnTo>
                      <a:lnTo>
                        <a:pt x="170353" y="256214"/>
                      </a:lnTo>
                      <a:lnTo>
                        <a:pt x="167122" y="250243"/>
                      </a:lnTo>
                      <a:cubicBezTo>
                        <a:pt x="142735" y="205798"/>
                        <a:pt x="94336" y="117105"/>
                        <a:pt x="127696" y="89977"/>
                      </a:cubicBezTo>
                      <a:cubicBezTo>
                        <a:pt x="133823" y="84820"/>
                        <a:pt x="140546" y="81834"/>
                        <a:pt x="147691" y="80594"/>
                      </a:cubicBezTo>
                      <a:cubicBezTo>
                        <a:pt x="190563" y="73149"/>
                        <a:pt x="248678" y="128512"/>
                        <a:pt x="285068" y="154417"/>
                      </a:cubicBezTo>
                      <a:lnTo>
                        <a:pt x="285335" y="154583"/>
                      </a:lnTo>
                      <a:lnTo>
                        <a:pt x="314304" y="145591"/>
                      </a:lnTo>
                      <a:lnTo>
                        <a:pt x="316259" y="140949"/>
                      </a:lnTo>
                      <a:cubicBezTo>
                        <a:pt x="333397" y="92301"/>
                        <a:pt x="351935" y="-4206"/>
                        <a:pt x="407828" y="142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400" name="Group 399"/>
                <p:cNvGrpSpPr/>
                <p:nvPr/>
              </p:nvGrpSpPr>
              <p:grpSpPr>
                <a:xfrm>
                  <a:off x="7597717" y="2122992"/>
                  <a:ext cx="830095" cy="835040"/>
                  <a:chOff x="7597717" y="2122992"/>
                  <a:chExt cx="830095" cy="835040"/>
                </a:xfrm>
                <a:grpFill/>
              </p:grpSpPr>
              <p:grpSp>
                <p:nvGrpSpPr>
                  <p:cNvPr id="401" name="Group 400"/>
                  <p:cNvGrpSpPr/>
                  <p:nvPr/>
                </p:nvGrpSpPr>
                <p:grpSpPr>
                  <a:xfrm>
                    <a:off x="7901236" y="2378063"/>
                    <a:ext cx="227537" cy="332238"/>
                    <a:chOff x="4498602" y="3473431"/>
                    <a:chExt cx="1252030" cy="1828156"/>
                  </a:xfrm>
                  <a:grpFill/>
                </p:grpSpPr>
                <p:sp>
                  <p:nvSpPr>
                    <p:cNvPr id="403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5418238" y="3473431"/>
                      <a:ext cx="332394" cy="323649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404" name="Freeform 403"/>
                    <p:cNvSpPr>
                      <a:spLocks/>
                    </p:cNvSpPr>
                    <p:nvPr/>
                  </p:nvSpPr>
                  <p:spPr bwMode="auto">
                    <a:xfrm>
                      <a:off x="4498602" y="3768532"/>
                      <a:ext cx="1225650" cy="1533055"/>
                    </a:xfrm>
                    <a:custGeom>
                      <a:avLst/>
                      <a:gdLst>
                        <a:gd name="T0" fmla="*/ 90 w 140"/>
                        <a:gd name="T1" fmla="*/ 0 h 176"/>
                        <a:gd name="T2" fmla="*/ 93 w 140"/>
                        <a:gd name="T3" fmla="*/ 2 h 176"/>
                        <a:gd name="T4" fmla="*/ 116 w 140"/>
                        <a:gd name="T5" fmla="*/ 15 h 176"/>
                        <a:gd name="T6" fmla="*/ 122 w 140"/>
                        <a:gd name="T7" fmla="*/ 21 h 176"/>
                        <a:gd name="T8" fmla="*/ 124 w 140"/>
                        <a:gd name="T9" fmla="*/ 25 h 176"/>
                        <a:gd name="T10" fmla="*/ 139 w 140"/>
                        <a:gd name="T11" fmla="*/ 81 h 176"/>
                        <a:gd name="T12" fmla="*/ 140 w 140"/>
                        <a:gd name="T13" fmla="*/ 88 h 176"/>
                        <a:gd name="T14" fmla="*/ 136 w 140"/>
                        <a:gd name="T15" fmla="*/ 92 h 176"/>
                        <a:gd name="T16" fmla="*/ 129 w 140"/>
                        <a:gd name="T17" fmla="*/ 93 h 176"/>
                        <a:gd name="T18" fmla="*/ 124 w 140"/>
                        <a:gd name="T19" fmla="*/ 89 h 176"/>
                        <a:gd name="T20" fmla="*/ 109 w 140"/>
                        <a:gd name="T21" fmla="*/ 62 h 176"/>
                        <a:gd name="T22" fmla="*/ 106 w 140"/>
                        <a:gd name="T23" fmla="*/ 57 h 176"/>
                        <a:gd name="T24" fmla="*/ 82 w 140"/>
                        <a:gd name="T25" fmla="*/ 83 h 176"/>
                        <a:gd name="T26" fmla="*/ 104 w 140"/>
                        <a:gd name="T27" fmla="*/ 120 h 176"/>
                        <a:gd name="T28" fmla="*/ 105 w 140"/>
                        <a:gd name="T29" fmla="*/ 163 h 176"/>
                        <a:gd name="T30" fmla="*/ 101 w 140"/>
                        <a:gd name="T31" fmla="*/ 173 h 176"/>
                        <a:gd name="T32" fmla="*/ 93 w 140"/>
                        <a:gd name="T33" fmla="*/ 176 h 176"/>
                        <a:gd name="T34" fmla="*/ 85 w 140"/>
                        <a:gd name="T35" fmla="*/ 173 h 176"/>
                        <a:gd name="T36" fmla="*/ 82 w 140"/>
                        <a:gd name="T37" fmla="*/ 163 h 176"/>
                        <a:gd name="T38" fmla="*/ 64 w 140"/>
                        <a:gd name="T39" fmla="*/ 97 h 176"/>
                        <a:gd name="T40" fmla="*/ 20 w 140"/>
                        <a:gd name="T41" fmla="*/ 173 h 176"/>
                        <a:gd name="T42" fmla="*/ 13 w 140"/>
                        <a:gd name="T43" fmla="*/ 176 h 176"/>
                        <a:gd name="T44" fmla="*/ 6 w 140"/>
                        <a:gd name="T45" fmla="*/ 174 h 176"/>
                        <a:gd name="T46" fmla="*/ 1 w 140"/>
                        <a:gd name="T47" fmla="*/ 169 h 176"/>
                        <a:gd name="T48" fmla="*/ 1 w 140"/>
                        <a:gd name="T49" fmla="*/ 162 h 176"/>
                        <a:gd name="T50" fmla="*/ 71 w 140"/>
                        <a:gd name="T51" fmla="*/ 38 h 176"/>
                        <a:gd name="T52" fmla="*/ 60 w 140"/>
                        <a:gd name="T53" fmla="*/ 35 h 176"/>
                        <a:gd name="T54" fmla="*/ 43 w 140"/>
                        <a:gd name="T55" fmla="*/ 64 h 176"/>
                        <a:gd name="T56" fmla="*/ 37 w 140"/>
                        <a:gd name="T57" fmla="*/ 65 h 176"/>
                        <a:gd name="T58" fmla="*/ 31 w 140"/>
                        <a:gd name="T59" fmla="*/ 62 h 176"/>
                        <a:gd name="T60" fmla="*/ 29 w 140"/>
                        <a:gd name="T61" fmla="*/ 56 h 176"/>
                        <a:gd name="T62" fmla="*/ 47 w 140"/>
                        <a:gd name="T63" fmla="*/ 25 h 176"/>
                        <a:gd name="T64" fmla="*/ 50 w 140"/>
                        <a:gd name="T65" fmla="*/ 22 h 176"/>
                        <a:gd name="T66" fmla="*/ 83 w 140"/>
                        <a:gd name="T67" fmla="*/ 2 h 176"/>
                        <a:gd name="connsiteX0" fmla="*/ 5929 w 10000"/>
                        <a:gd name="connsiteY0" fmla="*/ 114 h 10000"/>
                        <a:gd name="connsiteX1" fmla="*/ 6429 w 10000"/>
                        <a:gd name="connsiteY1" fmla="*/ 0 h 10000"/>
                        <a:gd name="connsiteX2" fmla="*/ 6643 w 10000"/>
                        <a:gd name="connsiteY2" fmla="*/ 114 h 10000"/>
                        <a:gd name="connsiteX3" fmla="*/ 6643 w 10000"/>
                        <a:gd name="connsiteY3" fmla="*/ 114 h 10000"/>
                        <a:gd name="connsiteX4" fmla="*/ 7571 w 10000"/>
                        <a:gd name="connsiteY4" fmla="*/ 568 h 10000"/>
                        <a:gd name="connsiteX5" fmla="*/ 8286 w 10000"/>
                        <a:gd name="connsiteY5" fmla="*/ 852 h 10000"/>
                        <a:gd name="connsiteX6" fmla="*/ 8643 w 10000"/>
                        <a:gd name="connsiteY6" fmla="*/ 1023 h 10000"/>
                        <a:gd name="connsiteX7" fmla="*/ 8714 w 10000"/>
                        <a:gd name="connsiteY7" fmla="*/ 1193 h 10000"/>
                        <a:gd name="connsiteX8" fmla="*/ 8857 w 10000"/>
                        <a:gd name="connsiteY8" fmla="*/ 1250 h 10000"/>
                        <a:gd name="connsiteX9" fmla="*/ 8857 w 10000"/>
                        <a:gd name="connsiteY9" fmla="*/ 1420 h 10000"/>
                        <a:gd name="connsiteX10" fmla="*/ 8857 w 10000"/>
                        <a:gd name="connsiteY10" fmla="*/ 3068 h 10000"/>
                        <a:gd name="connsiteX11" fmla="*/ 9929 w 10000"/>
                        <a:gd name="connsiteY11" fmla="*/ 4602 h 10000"/>
                        <a:gd name="connsiteX12" fmla="*/ 10000 w 10000"/>
                        <a:gd name="connsiteY12" fmla="*/ 4773 h 10000"/>
                        <a:gd name="connsiteX13" fmla="*/ 10000 w 10000"/>
                        <a:gd name="connsiteY13" fmla="*/ 5000 h 10000"/>
                        <a:gd name="connsiteX14" fmla="*/ 9929 w 10000"/>
                        <a:gd name="connsiteY14" fmla="*/ 5170 h 10000"/>
                        <a:gd name="connsiteX15" fmla="*/ 9714 w 10000"/>
                        <a:gd name="connsiteY15" fmla="*/ 5227 h 10000"/>
                        <a:gd name="connsiteX16" fmla="*/ 9429 w 10000"/>
                        <a:gd name="connsiteY16" fmla="*/ 5284 h 10000"/>
                        <a:gd name="connsiteX17" fmla="*/ 9214 w 10000"/>
                        <a:gd name="connsiteY17" fmla="*/ 5284 h 10000"/>
                        <a:gd name="connsiteX18" fmla="*/ 9000 w 10000"/>
                        <a:gd name="connsiteY18" fmla="*/ 5227 h 10000"/>
                        <a:gd name="connsiteX19" fmla="*/ 8857 w 10000"/>
                        <a:gd name="connsiteY19" fmla="*/ 5057 h 10000"/>
                        <a:gd name="connsiteX20" fmla="*/ 7786 w 10000"/>
                        <a:gd name="connsiteY20" fmla="*/ 3636 h 10000"/>
                        <a:gd name="connsiteX21" fmla="*/ 7786 w 10000"/>
                        <a:gd name="connsiteY21" fmla="*/ 3523 h 10000"/>
                        <a:gd name="connsiteX22" fmla="*/ 7714 w 10000"/>
                        <a:gd name="connsiteY22" fmla="*/ 3409 h 10000"/>
                        <a:gd name="connsiteX23" fmla="*/ 7571 w 10000"/>
                        <a:gd name="connsiteY23" fmla="*/ 3239 h 10000"/>
                        <a:gd name="connsiteX24" fmla="*/ 7571 w 10000"/>
                        <a:gd name="connsiteY24" fmla="*/ 2330 h 10000"/>
                        <a:gd name="connsiteX25" fmla="*/ 5857 w 10000"/>
                        <a:gd name="connsiteY25" fmla="*/ 4716 h 10000"/>
                        <a:gd name="connsiteX26" fmla="*/ 7286 w 10000"/>
                        <a:gd name="connsiteY26" fmla="*/ 6705 h 10000"/>
                        <a:gd name="connsiteX27" fmla="*/ 7429 w 10000"/>
                        <a:gd name="connsiteY27" fmla="*/ 6818 h 10000"/>
                        <a:gd name="connsiteX28" fmla="*/ 7500 w 10000"/>
                        <a:gd name="connsiteY28" fmla="*/ 7045 h 10000"/>
                        <a:gd name="connsiteX29" fmla="*/ 7500 w 10000"/>
                        <a:gd name="connsiteY29" fmla="*/ 9261 h 10000"/>
                        <a:gd name="connsiteX30" fmla="*/ 7429 w 10000"/>
                        <a:gd name="connsiteY30" fmla="*/ 9602 h 10000"/>
                        <a:gd name="connsiteX31" fmla="*/ 7214 w 10000"/>
                        <a:gd name="connsiteY31" fmla="*/ 9830 h 10000"/>
                        <a:gd name="connsiteX32" fmla="*/ 7000 w 10000"/>
                        <a:gd name="connsiteY32" fmla="*/ 9886 h 10000"/>
                        <a:gd name="connsiteX33" fmla="*/ 6643 w 10000"/>
                        <a:gd name="connsiteY33" fmla="*/ 10000 h 10000"/>
                        <a:gd name="connsiteX34" fmla="*/ 6357 w 10000"/>
                        <a:gd name="connsiteY34" fmla="*/ 9886 h 10000"/>
                        <a:gd name="connsiteX35" fmla="*/ 6071 w 10000"/>
                        <a:gd name="connsiteY35" fmla="*/ 9830 h 10000"/>
                        <a:gd name="connsiteX36" fmla="*/ 5857 w 10000"/>
                        <a:gd name="connsiteY36" fmla="*/ 9602 h 10000"/>
                        <a:gd name="connsiteX37" fmla="*/ 5857 w 10000"/>
                        <a:gd name="connsiteY37" fmla="*/ 9261 h 10000"/>
                        <a:gd name="connsiteX38" fmla="*/ 5857 w 10000"/>
                        <a:gd name="connsiteY38" fmla="*/ 7216 h 10000"/>
                        <a:gd name="connsiteX39" fmla="*/ 4571 w 10000"/>
                        <a:gd name="connsiteY39" fmla="*/ 5511 h 10000"/>
                        <a:gd name="connsiteX40" fmla="*/ 1643 w 10000"/>
                        <a:gd name="connsiteY40" fmla="*/ 9659 h 10000"/>
                        <a:gd name="connsiteX41" fmla="*/ 1429 w 10000"/>
                        <a:gd name="connsiteY41" fmla="*/ 9830 h 10000"/>
                        <a:gd name="connsiteX42" fmla="*/ 1214 w 10000"/>
                        <a:gd name="connsiteY42" fmla="*/ 9886 h 10000"/>
                        <a:gd name="connsiteX43" fmla="*/ 929 w 10000"/>
                        <a:gd name="connsiteY43" fmla="*/ 10000 h 10000"/>
                        <a:gd name="connsiteX44" fmla="*/ 643 w 10000"/>
                        <a:gd name="connsiteY44" fmla="*/ 10000 h 10000"/>
                        <a:gd name="connsiteX45" fmla="*/ 429 w 10000"/>
                        <a:gd name="connsiteY45" fmla="*/ 9886 h 10000"/>
                        <a:gd name="connsiteX46" fmla="*/ 286 w 10000"/>
                        <a:gd name="connsiteY46" fmla="*/ 9773 h 10000"/>
                        <a:gd name="connsiteX47" fmla="*/ 71 w 10000"/>
                        <a:gd name="connsiteY47" fmla="*/ 9602 h 10000"/>
                        <a:gd name="connsiteX48" fmla="*/ 0 w 10000"/>
                        <a:gd name="connsiteY48" fmla="*/ 9375 h 10000"/>
                        <a:gd name="connsiteX49" fmla="*/ 71 w 10000"/>
                        <a:gd name="connsiteY49" fmla="*/ 9205 h 10000"/>
                        <a:gd name="connsiteX50" fmla="*/ 71 w 10000"/>
                        <a:gd name="connsiteY50" fmla="*/ 8977 h 10000"/>
                        <a:gd name="connsiteX51" fmla="*/ 5071 w 10000"/>
                        <a:gd name="connsiteY51" fmla="*/ 2159 h 10000"/>
                        <a:gd name="connsiteX52" fmla="*/ 5786 w 10000"/>
                        <a:gd name="connsiteY52" fmla="*/ 1307 h 10000"/>
                        <a:gd name="connsiteX53" fmla="*/ 4286 w 10000"/>
                        <a:gd name="connsiteY53" fmla="*/ 1989 h 10000"/>
                        <a:gd name="connsiteX54" fmla="*/ 3286 w 10000"/>
                        <a:gd name="connsiteY54" fmla="*/ 3466 h 10000"/>
                        <a:gd name="connsiteX55" fmla="*/ 3071 w 10000"/>
                        <a:gd name="connsiteY55" fmla="*/ 3636 h 10000"/>
                        <a:gd name="connsiteX56" fmla="*/ 2857 w 10000"/>
                        <a:gd name="connsiteY56" fmla="*/ 3693 h 10000"/>
                        <a:gd name="connsiteX57" fmla="*/ 2643 w 10000"/>
                        <a:gd name="connsiteY57" fmla="*/ 3693 h 10000"/>
                        <a:gd name="connsiteX58" fmla="*/ 2357 w 10000"/>
                        <a:gd name="connsiteY58" fmla="*/ 3693 h 10000"/>
                        <a:gd name="connsiteX59" fmla="*/ 2214 w 10000"/>
                        <a:gd name="connsiteY59" fmla="*/ 3523 h 10000"/>
                        <a:gd name="connsiteX60" fmla="*/ 2071 w 10000"/>
                        <a:gd name="connsiteY60" fmla="*/ 3409 h 10000"/>
                        <a:gd name="connsiteX61" fmla="*/ 2071 w 10000"/>
                        <a:gd name="connsiteY61" fmla="*/ 3182 h 10000"/>
                        <a:gd name="connsiteX62" fmla="*/ 2214 w 10000"/>
                        <a:gd name="connsiteY62" fmla="*/ 3011 h 10000"/>
                        <a:gd name="connsiteX63" fmla="*/ 3357 w 10000"/>
                        <a:gd name="connsiteY63" fmla="*/ 1420 h 10000"/>
                        <a:gd name="connsiteX64" fmla="*/ 3429 w 10000"/>
                        <a:gd name="connsiteY64" fmla="*/ 1307 h 10000"/>
                        <a:gd name="connsiteX65" fmla="*/ 3571 w 10000"/>
                        <a:gd name="connsiteY65" fmla="*/ 1250 h 10000"/>
                        <a:gd name="connsiteX66" fmla="*/ 3643 w 10000"/>
                        <a:gd name="connsiteY66" fmla="*/ 1193 h 10000"/>
                        <a:gd name="connsiteX67" fmla="*/ 5929 w 10000"/>
                        <a:gd name="connsiteY67" fmla="*/ 114 h 10000"/>
                        <a:gd name="connsiteX0" fmla="*/ 5929 w 10000"/>
                        <a:gd name="connsiteY0" fmla="*/ 0 h 9886"/>
                        <a:gd name="connsiteX1" fmla="*/ 6643 w 10000"/>
                        <a:gd name="connsiteY1" fmla="*/ 0 h 9886"/>
                        <a:gd name="connsiteX2" fmla="*/ 6643 w 10000"/>
                        <a:gd name="connsiteY2" fmla="*/ 0 h 9886"/>
                        <a:gd name="connsiteX3" fmla="*/ 7571 w 10000"/>
                        <a:gd name="connsiteY3" fmla="*/ 454 h 9886"/>
                        <a:gd name="connsiteX4" fmla="*/ 8286 w 10000"/>
                        <a:gd name="connsiteY4" fmla="*/ 738 h 9886"/>
                        <a:gd name="connsiteX5" fmla="*/ 8643 w 10000"/>
                        <a:gd name="connsiteY5" fmla="*/ 909 h 9886"/>
                        <a:gd name="connsiteX6" fmla="*/ 8714 w 10000"/>
                        <a:gd name="connsiteY6" fmla="*/ 1079 h 9886"/>
                        <a:gd name="connsiteX7" fmla="*/ 8857 w 10000"/>
                        <a:gd name="connsiteY7" fmla="*/ 1136 h 9886"/>
                        <a:gd name="connsiteX8" fmla="*/ 8857 w 10000"/>
                        <a:gd name="connsiteY8" fmla="*/ 1306 h 9886"/>
                        <a:gd name="connsiteX9" fmla="*/ 8857 w 10000"/>
                        <a:gd name="connsiteY9" fmla="*/ 2954 h 9886"/>
                        <a:gd name="connsiteX10" fmla="*/ 9929 w 10000"/>
                        <a:gd name="connsiteY10" fmla="*/ 4488 h 9886"/>
                        <a:gd name="connsiteX11" fmla="*/ 10000 w 10000"/>
                        <a:gd name="connsiteY11" fmla="*/ 4659 h 9886"/>
                        <a:gd name="connsiteX12" fmla="*/ 10000 w 10000"/>
                        <a:gd name="connsiteY12" fmla="*/ 4886 h 9886"/>
                        <a:gd name="connsiteX13" fmla="*/ 9929 w 10000"/>
                        <a:gd name="connsiteY13" fmla="*/ 5056 h 9886"/>
                        <a:gd name="connsiteX14" fmla="*/ 9714 w 10000"/>
                        <a:gd name="connsiteY14" fmla="*/ 5113 h 9886"/>
                        <a:gd name="connsiteX15" fmla="*/ 9429 w 10000"/>
                        <a:gd name="connsiteY15" fmla="*/ 5170 h 9886"/>
                        <a:gd name="connsiteX16" fmla="*/ 9214 w 10000"/>
                        <a:gd name="connsiteY16" fmla="*/ 5170 h 9886"/>
                        <a:gd name="connsiteX17" fmla="*/ 9000 w 10000"/>
                        <a:gd name="connsiteY17" fmla="*/ 5113 h 9886"/>
                        <a:gd name="connsiteX18" fmla="*/ 8857 w 10000"/>
                        <a:gd name="connsiteY18" fmla="*/ 4943 h 9886"/>
                        <a:gd name="connsiteX19" fmla="*/ 7786 w 10000"/>
                        <a:gd name="connsiteY19" fmla="*/ 3522 h 9886"/>
                        <a:gd name="connsiteX20" fmla="*/ 7786 w 10000"/>
                        <a:gd name="connsiteY20" fmla="*/ 3409 h 9886"/>
                        <a:gd name="connsiteX21" fmla="*/ 7714 w 10000"/>
                        <a:gd name="connsiteY21" fmla="*/ 3295 h 9886"/>
                        <a:gd name="connsiteX22" fmla="*/ 7571 w 10000"/>
                        <a:gd name="connsiteY22" fmla="*/ 3125 h 9886"/>
                        <a:gd name="connsiteX23" fmla="*/ 7571 w 10000"/>
                        <a:gd name="connsiteY23" fmla="*/ 2216 h 9886"/>
                        <a:gd name="connsiteX24" fmla="*/ 5857 w 10000"/>
                        <a:gd name="connsiteY24" fmla="*/ 4602 h 9886"/>
                        <a:gd name="connsiteX25" fmla="*/ 7286 w 10000"/>
                        <a:gd name="connsiteY25" fmla="*/ 6591 h 9886"/>
                        <a:gd name="connsiteX26" fmla="*/ 7429 w 10000"/>
                        <a:gd name="connsiteY26" fmla="*/ 6704 h 9886"/>
                        <a:gd name="connsiteX27" fmla="*/ 7500 w 10000"/>
                        <a:gd name="connsiteY27" fmla="*/ 6931 h 9886"/>
                        <a:gd name="connsiteX28" fmla="*/ 7500 w 10000"/>
                        <a:gd name="connsiteY28" fmla="*/ 9147 h 9886"/>
                        <a:gd name="connsiteX29" fmla="*/ 7429 w 10000"/>
                        <a:gd name="connsiteY29" fmla="*/ 9488 h 9886"/>
                        <a:gd name="connsiteX30" fmla="*/ 7214 w 10000"/>
                        <a:gd name="connsiteY30" fmla="*/ 9716 h 9886"/>
                        <a:gd name="connsiteX31" fmla="*/ 7000 w 10000"/>
                        <a:gd name="connsiteY31" fmla="*/ 9772 h 9886"/>
                        <a:gd name="connsiteX32" fmla="*/ 6643 w 10000"/>
                        <a:gd name="connsiteY32" fmla="*/ 9886 h 9886"/>
                        <a:gd name="connsiteX33" fmla="*/ 6357 w 10000"/>
                        <a:gd name="connsiteY33" fmla="*/ 9772 h 9886"/>
                        <a:gd name="connsiteX34" fmla="*/ 6071 w 10000"/>
                        <a:gd name="connsiteY34" fmla="*/ 9716 h 9886"/>
                        <a:gd name="connsiteX35" fmla="*/ 5857 w 10000"/>
                        <a:gd name="connsiteY35" fmla="*/ 9488 h 9886"/>
                        <a:gd name="connsiteX36" fmla="*/ 5857 w 10000"/>
                        <a:gd name="connsiteY36" fmla="*/ 9147 h 9886"/>
                        <a:gd name="connsiteX37" fmla="*/ 5857 w 10000"/>
                        <a:gd name="connsiteY37" fmla="*/ 7102 h 9886"/>
                        <a:gd name="connsiteX38" fmla="*/ 4571 w 10000"/>
                        <a:gd name="connsiteY38" fmla="*/ 5397 h 9886"/>
                        <a:gd name="connsiteX39" fmla="*/ 1643 w 10000"/>
                        <a:gd name="connsiteY39" fmla="*/ 9545 h 9886"/>
                        <a:gd name="connsiteX40" fmla="*/ 1429 w 10000"/>
                        <a:gd name="connsiteY40" fmla="*/ 9716 h 9886"/>
                        <a:gd name="connsiteX41" fmla="*/ 1214 w 10000"/>
                        <a:gd name="connsiteY41" fmla="*/ 9772 h 9886"/>
                        <a:gd name="connsiteX42" fmla="*/ 929 w 10000"/>
                        <a:gd name="connsiteY42" fmla="*/ 9886 h 9886"/>
                        <a:gd name="connsiteX43" fmla="*/ 643 w 10000"/>
                        <a:gd name="connsiteY43" fmla="*/ 9886 h 9886"/>
                        <a:gd name="connsiteX44" fmla="*/ 429 w 10000"/>
                        <a:gd name="connsiteY44" fmla="*/ 9772 h 9886"/>
                        <a:gd name="connsiteX45" fmla="*/ 286 w 10000"/>
                        <a:gd name="connsiteY45" fmla="*/ 9659 h 9886"/>
                        <a:gd name="connsiteX46" fmla="*/ 71 w 10000"/>
                        <a:gd name="connsiteY46" fmla="*/ 9488 h 9886"/>
                        <a:gd name="connsiteX47" fmla="*/ 0 w 10000"/>
                        <a:gd name="connsiteY47" fmla="*/ 9261 h 9886"/>
                        <a:gd name="connsiteX48" fmla="*/ 71 w 10000"/>
                        <a:gd name="connsiteY48" fmla="*/ 9091 h 9886"/>
                        <a:gd name="connsiteX49" fmla="*/ 71 w 10000"/>
                        <a:gd name="connsiteY49" fmla="*/ 8863 h 9886"/>
                        <a:gd name="connsiteX50" fmla="*/ 5071 w 10000"/>
                        <a:gd name="connsiteY50" fmla="*/ 2045 h 9886"/>
                        <a:gd name="connsiteX51" fmla="*/ 5786 w 10000"/>
                        <a:gd name="connsiteY51" fmla="*/ 1193 h 9886"/>
                        <a:gd name="connsiteX52" fmla="*/ 4286 w 10000"/>
                        <a:gd name="connsiteY52" fmla="*/ 1875 h 9886"/>
                        <a:gd name="connsiteX53" fmla="*/ 3286 w 10000"/>
                        <a:gd name="connsiteY53" fmla="*/ 3352 h 9886"/>
                        <a:gd name="connsiteX54" fmla="*/ 3071 w 10000"/>
                        <a:gd name="connsiteY54" fmla="*/ 3522 h 9886"/>
                        <a:gd name="connsiteX55" fmla="*/ 2857 w 10000"/>
                        <a:gd name="connsiteY55" fmla="*/ 3579 h 9886"/>
                        <a:gd name="connsiteX56" fmla="*/ 2643 w 10000"/>
                        <a:gd name="connsiteY56" fmla="*/ 3579 h 9886"/>
                        <a:gd name="connsiteX57" fmla="*/ 2357 w 10000"/>
                        <a:gd name="connsiteY57" fmla="*/ 3579 h 9886"/>
                        <a:gd name="connsiteX58" fmla="*/ 2214 w 10000"/>
                        <a:gd name="connsiteY58" fmla="*/ 3409 h 9886"/>
                        <a:gd name="connsiteX59" fmla="*/ 2071 w 10000"/>
                        <a:gd name="connsiteY59" fmla="*/ 3295 h 9886"/>
                        <a:gd name="connsiteX60" fmla="*/ 2071 w 10000"/>
                        <a:gd name="connsiteY60" fmla="*/ 3068 h 9886"/>
                        <a:gd name="connsiteX61" fmla="*/ 2214 w 10000"/>
                        <a:gd name="connsiteY61" fmla="*/ 2897 h 9886"/>
                        <a:gd name="connsiteX62" fmla="*/ 3357 w 10000"/>
                        <a:gd name="connsiteY62" fmla="*/ 1306 h 9886"/>
                        <a:gd name="connsiteX63" fmla="*/ 3429 w 10000"/>
                        <a:gd name="connsiteY63" fmla="*/ 1193 h 9886"/>
                        <a:gd name="connsiteX64" fmla="*/ 3571 w 10000"/>
                        <a:gd name="connsiteY64" fmla="*/ 1136 h 9886"/>
                        <a:gd name="connsiteX65" fmla="*/ 3643 w 10000"/>
                        <a:gd name="connsiteY65" fmla="*/ 1079 h 9886"/>
                        <a:gd name="connsiteX66" fmla="*/ 5929 w 10000"/>
                        <a:gd name="connsiteY66" fmla="*/ 0 h 9886"/>
                        <a:gd name="connsiteX0" fmla="*/ 5929 w 10000"/>
                        <a:gd name="connsiteY0" fmla="*/ 57 h 10057"/>
                        <a:gd name="connsiteX1" fmla="*/ 6643 w 10000"/>
                        <a:gd name="connsiteY1" fmla="*/ 57 h 10057"/>
                        <a:gd name="connsiteX2" fmla="*/ 6643 w 10000"/>
                        <a:gd name="connsiteY2" fmla="*/ 57 h 10057"/>
                        <a:gd name="connsiteX3" fmla="*/ 7571 w 10000"/>
                        <a:gd name="connsiteY3" fmla="*/ 516 h 10057"/>
                        <a:gd name="connsiteX4" fmla="*/ 8286 w 10000"/>
                        <a:gd name="connsiteY4" fmla="*/ 804 h 10057"/>
                        <a:gd name="connsiteX5" fmla="*/ 8643 w 10000"/>
                        <a:gd name="connsiteY5" fmla="*/ 976 h 10057"/>
                        <a:gd name="connsiteX6" fmla="*/ 8714 w 10000"/>
                        <a:gd name="connsiteY6" fmla="*/ 1148 h 10057"/>
                        <a:gd name="connsiteX7" fmla="*/ 8857 w 10000"/>
                        <a:gd name="connsiteY7" fmla="*/ 1206 h 10057"/>
                        <a:gd name="connsiteX8" fmla="*/ 8857 w 10000"/>
                        <a:gd name="connsiteY8" fmla="*/ 1378 h 10057"/>
                        <a:gd name="connsiteX9" fmla="*/ 8857 w 10000"/>
                        <a:gd name="connsiteY9" fmla="*/ 3045 h 10057"/>
                        <a:gd name="connsiteX10" fmla="*/ 9929 w 10000"/>
                        <a:gd name="connsiteY10" fmla="*/ 4597 h 10057"/>
                        <a:gd name="connsiteX11" fmla="*/ 10000 w 10000"/>
                        <a:gd name="connsiteY11" fmla="*/ 4770 h 10057"/>
                        <a:gd name="connsiteX12" fmla="*/ 10000 w 10000"/>
                        <a:gd name="connsiteY12" fmla="*/ 4999 h 10057"/>
                        <a:gd name="connsiteX13" fmla="*/ 9929 w 10000"/>
                        <a:gd name="connsiteY13" fmla="*/ 5171 h 10057"/>
                        <a:gd name="connsiteX14" fmla="*/ 9714 w 10000"/>
                        <a:gd name="connsiteY14" fmla="*/ 5229 h 10057"/>
                        <a:gd name="connsiteX15" fmla="*/ 9429 w 10000"/>
                        <a:gd name="connsiteY15" fmla="*/ 5287 h 10057"/>
                        <a:gd name="connsiteX16" fmla="*/ 9214 w 10000"/>
                        <a:gd name="connsiteY16" fmla="*/ 5287 h 10057"/>
                        <a:gd name="connsiteX17" fmla="*/ 9000 w 10000"/>
                        <a:gd name="connsiteY17" fmla="*/ 5229 h 10057"/>
                        <a:gd name="connsiteX18" fmla="*/ 8857 w 10000"/>
                        <a:gd name="connsiteY18" fmla="*/ 5057 h 10057"/>
                        <a:gd name="connsiteX19" fmla="*/ 7786 w 10000"/>
                        <a:gd name="connsiteY19" fmla="*/ 3620 h 10057"/>
                        <a:gd name="connsiteX20" fmla="*/ 7786 w 10000"/>
                        <a:gd name="connsiteY20" fmla="*/ 3505 h 10057"/>
                        <a:gd name="connsiteX21" fmla="*/ 7714 w 10000"/>
                        <a:gd name="connsiteY21" fmla="*/ 3390 h 10057"/>
                        <a:gd name="connsiteX22" fmla="*/ 7571 w 10000"/>
                        <a:gd name="connsiteY22" fmla="*/ 3218 h 10057"/>
                        <a:gd name="connsiteX23" fmla="*/ 7571 w 10000"/>
                        <a:gd name="connsiteY23" fmla="*/ 2299 h 10057"/>
                        <a:gd name="connsiteX24" fmla="*/ 5857 w 10000"/>
                        <a:gd name="connsiteY24" fmla="*/ 4712 h 10057"/>
                        <a:gd name="connsiteX25" fmla="*/ 7286 w 10000"/>
                        <a:gd name="connsiteY25" fmla="*/ 6724 h 10057"/>
                        <a:gd name="connsiteX26" fmla="*/ 7429 w 10000"/>
                        <a:gd name="connsiteY26" fmla="*/ 6838 h 10057"/>
                        <a:gd name="connsiteX27" fmla="*/ 7500 w 10000"/>
                        <a:gd name="connsiteY27" fmla="*/ 7068 h 10057"/>
                        <a:gd name="connsiteX28" fmla="*/ 7500 w 10000"/>
                        <a:gd name="connsiteY28" fmla="*/ 9309 h 10057"/>
                        <a:gd name="connsiteX29" fmla="*/ 7429 w 10000"/>
                        <a:gd name="connsiteY29" fmla="*/ 9654 h 10057"/>
                        <a:gd name="connsiteX30" fmla="*/ 7214 w 10000"/>
                        <a:gd name="connsiteY30" fmla="*/ 9885 h 10057"/>
                        <a:gd name="connsiteX31" fmla="*/ 7000 w 10000"/>
                        <a:gd name="connsiteY31" fmla="*/ 9942 h 10057"/>
                        <a:gd name="connsiteX32" fmla="*/ 6643 w 10000"/>
                        <a:gd name="connsiteY32" fmla="*/ 10057 h 10057"/>
                        <a:gd name="connsiteX33" fmla="*/ 6357 w 10000"/>
                        <a:gd name="connsiteY33" fmla="*/ 9942 h 10057"/>
                        <a:gd name="connsiteX34" fmla="*/ 6071 w 10000"/>
                        <a:gd name="connsiteY34" fmla="*/ 9885 h 10057"/>
                        <a:gd name="connsiteX35" fmla="*/ 5857 w 10000"/>
                        <a:gd name="connsiteY35" fmla="*/ 9654 h 10057"/>
                        <a:gd name="connsiteX36" fmla="*/ 5857 w 10000"/>
                        <a:gd name="connsiteY36" fmla="*/ 9309 h 10057"/>
                        <a:gd name="connsiteX37" fmla="*/ 5857 w 10000"/>
                        <a:gd name="connsiteY37" fmla="*/ 7241 h 10057"/>
                        <a:gd name="connsiteX38" fmla="*/ 4571 w 10000"/>
                        <a:gd name="connsiteY38" fmla="*/ 5516 h 10057"/>
                        <a:gd name="connsiteX39" fmla="*/ 1643 w 10000"/>
                        <a:gd name="connsiteY39" fmla="*/ 9712 h 10057"/>
                        <a:gd name="connsiteX40" fmla="*/ 1429 w 10000"/>
                        <a:gd name="connsiteY40" fmla="*/ 9885 h 10057"/>
                        <a:gd name="connsiteX41" fmla="*/ 1214 w 10000"/>
                        <a:gd name="connsiteY41" fmla="*/ 9942 h 10057"/>
                        <a:gd name="connsiteX42" fmla="*/ 929 w 10000"/>
                        <a:gd name="connsiteY42" fmla="*/ 10057 h 10057"/>
                        <a:gd name="connsiteX43" fmla="*/ 643 w 10000"/>
                        <a:gd name="connsiteY43" fmla="*/ 10057 h 10057"/>
                        <a:gd name="connsiteX44" fmla="*/ 429 w 10000"/>
                        <a:gd name="connsiteY44" fmla="*/ 9942 h 10057"/>
                        <a:gd name="connsiteX45" fmla="*/ 286 w 10000"/>
                        <a:gd name="connsiteY45" fmla="*/ 9827 h 10057"/>
                        <a:gd name="connsiteX46" fmla="*/ 71 w 10000"/>
                        <a:gd name="connsiteY46" fmla="*/ 9654 h 10057"/>
                        <a:gd name="connsiteX47" fmla="*/ 0 w 10000"/>
                        <a:gd name="connsiteY47" fmla="*/ 9425 h 10057"/>
                        <a:gd name="connsiteX48" fmla="*/ 71 w 10000"/>
                        <a:gd name="connsiteY48" fmla="*/ 9253 h 10057"/>
                        <a:gd name="connsiteX49" fmla="*/ 71 w 10000"/>
                        <a:gd name="connsiteY49" fmla="*/ 9022 h 10057"/>
                        <a:gd name="connsiteX50" fmla="*/ 5071 w 10000"/>
                        <a:gd name="connsiteY50" fmla="*/ 2126 h 10057"/>
                        <a:gd name="connsiteX51" fmla="*/ 5786 w 10000"/>
                        <a:gd name="connsiteY51" fmla="*/ 1264 h 10057"/>
                        <a:gd name="connsiteX52" fmla="*/ 4286 w 10000"/>
                        <a:gd name="connsiteY52" fmla="*/ 1954 h 10057"/>
                        <a:gd name="connsiteX53" fmla="*/ 3286 w 10000"/>
                        <a:gd name="connsiteY53" fmla="*/ 3448 h 10057"/>
                        <a:gd name="connsiteX54" fmla="*/ 3071 w 10000"/>
                        <a:gd name="connsiteY54" fmla="*/ 3620 h 10057"/>
                        <a:gd name="connsiteX55" fmla="*/ 2857 w 10000"/>
                        <a:gd name="connsiteY55" fmla="*/ 3677 h 10057"/>
                        <a:gd name="connsiteX56" fmla="*/ 2643 w 10000"/>
                        <a:gd name="connsiteY56" fmla="*/ 3677 h 10057"/>
                        <a:gd name="connsiteX57" fmla="*/ 2357 w 10000"/>
                        <a:gd name="connsiteY57" fmla="*/ 3677 h 10057"/>
                        <a:gd name="connsiteX58" fmla="*/ 2214 w 10000"/>
                        <a:gd name="connsiteY58" fmla="*/ 3505 h 10057"/>
                        <a:gd name="connsiteX59" fmla="*/ 2071 w 10000"/>
                        <a:gd name="connsiteY59" fmla="*/ 3390 h 10057"/>
                        <a:gd name="connsiteX60" fmla="*/ 2071 w 10000"/>
                        <a:gd name="connsiteY60" fmla="*/ 3160 h 10057"/>
                        <a:gd name="connsiteX61" fmla="*/ 2214 w 10000"/>
                        <a:gd name="connsiteY61" fmla="*/ 2987 h 10057"/>
                        <a:gd name="connsiteX62" fmla="*/ 3357 w 10000"/>
                        <a:gd name="connsiteY62" fmla="*/ 1378 h 10057"/>
                        <a:gd name="connsiteX63" fmla="*/ 3429 w 10000"/>
                        <a:gd name="connsiteY63" fmla="*/ 1264 h 10057"/>
                        <a:gd name="connsiteX64" fmla="*/ 3571 w 10000"/>
                        <a:gd name="connsiteY64" fmla="*/ 1206 h 10057"/>
                        <a:gd name="connsiteX65" fmla="*/ 3643 w 10000"/>
                        <a:gd name="connsiteY65" fmla="*/ 1148 h 10057"/>
                        <a:gd name="connsiteX66" fmla="*/ 5929 w 10000"/>
                        <a:gd name="connsiteY66" fmla="*/ 57 h 10057"/>
                        <a:gd name="connsiteX0" fmla="*/ 5929 w 10000"/>
                        <a:gd name="connsiteY0" fmla="*/ 94 h 10094"/>
                        <a:gd name="connsiteX1" fmla="*/ 6643 w 10000"/>
                        <a:gd name="connsiteY1" fmla="*/ 94 h 10094"/>
                        <a:gd name="connsiteX2" fmla="*/ 6643 w 10000"/>
                        <a:gd name="connsiteY2" fmla="*/ 94 h 10094"/>
                        <a:gd name="connsiteX3" fmla="*/ 7571 w 10000"/>
                        <a:gd name="connsiteY3" fmla="*/ 553 h 10094"/>
                        <a:gd name="connsiteX4" fmla="*/ 8286 w 10000"/>
                        <a:gd name="connsiteY4" fmla="*/ 841 h 10094"/>
                        <a:gd name="connsiteX5" fmla="*/ 8643 w 10000"/>
                        <a:gd name="connsiteY5" fmla="*/ 1013 h 10094"/>
                        <a:gd name="connsiteX6" fmla="*/ 8714 w 10000"/>
                        <a:gd name="connsiteY6" fmla="*/ 1185 h 10094"/>
                        <a:gd name="connsiteX7" fmla="*/ 8857 w 10000"/>
                        <a:gd name="connsiteY7" fmla="*/ 1243 h 10094"/>
                        <a:gd name="connsiteX8" fmla="*/ 8857 w 10000"/>
                        <a:gd name="connsiteY8" fmla="*/ 1415 h 10094"/>
                        <a:gd name="connsiteX9" fmla="*/ 8857 w 10000"/>
                        <a:gd name="connsiteY9" fmla="*/ 3082 h 10094"/>
                        <a:gd name="connsiteX10" fmla="*/ 9929 w 10000"/>
                        <a:gd name="connsiteY10" fmla="*/ 4634 h 10094"/>
                        <a:gd name="connsiteX11" fmla="*/ 10000 w 10000"/>
                        <a:gd name="connsiteY11" fmla="*/ 4807 h 10094"/>
                        <a:gd name="connsiteX12" fmla="*/ 10000 w 10000"/>
                        <a:gd name="connsiteY12" fmla="*/ 5036 h 10094"/>
                        <a:gd name="connsiteX13" fmla="*/ 9929 w 10000"/>
                        <a:gd name="connsiteY13" fmla="*/ 5208 h 10094"/>
                        <a:gd name="connsiteX14" fmla="*/ 9714 w 10000"/>
                        <a:gd name="connsiteY14" fmla="*/ 5266 h 10094"/>
                        <a:gd name="connsiteX15" fmla="*/ 9429 w 10000"/>
                        <a:gd name="connsiteY15" fmla="*/ 5324 h 10094"/>
                        <a:gd name="connsiteX16" fmla="*/ 9214 w 10000"/>
                        <a:gd name="connsiteY16" fmla="*/ 5324 h 10094"/>
                        <a:gd name="connsiteX17" fmla="*/ 9000 w 10000"/>
                        <a:gd name="connsiteY17" fmla="*/ 5266 h 10094"/>
                        <a:gd name="connsiteX18" fmla="*/ 8857 w 10000"/>
                        <a:gd name="connsiteY18" fmla="*/ 5094 h 10094"/>
                        <a:gd name="connsiteX19" fmla="*/ 7786 w 10000"/>
                        <a:gd name="connsiteY19" fmla="*/ 3657 h 10094"/>
                        <a:gd name="connsiteX20" fmla="*/ 7786 w 10000"/>
                        <a:gd name="connsiteY20" fmla="*/ 3542 h 10094"/>
                        <a:gd name="connsiteX21" fmla="*/ 7714 w 10000"/>
                        <a:gd name="connsiteY21" fmla="*/ 3427 h 10094"/>
                        <a:gd name="connsiteX22" fmla="*/ 7571 w 10000"/>
                        <a:gd name="connsiteY22" fmla="*/ 3255 h 10094"/>
                        <a:gd name="connsiteX23" fmla="*/ 7571 w 10000"/>
                        <a:gd name="connsiteY23" fmla="*/ 2336 h 10094"/>
                        <a:gd name="connsiteX24" fmla="*/ 5857 w 10000"/>
                        <a:gd name="connsiteY24" fmla="*/ 4749 h 10094"/>
                        <a:gd name="connsiteX25" fmla="*/ 7286 w 10000"/>
                        <a:gd name="connsiteY25" fmla="*/ 6761 h 10094"/>
                        <a:gd name="connsiteX26" fmla="*/ 7429 w 10000"/>
                        <a:gd name="connsiteY26" fmla="*/ 6875 h 10094"/>
                        <a:gd name="connsiteX27" fmla="*/ 7500 w 10000"/>
                        <a:gd name="connsiteY27" fmla="*/ 7105 h 10094"/>
                        <a:gd name="connsiteX28" fmla="*/ 7500 w 10000"/>
                        <a:gd name="connsiteY28" fmla="*/ 9346 h 10094"/>
                        <a:gd name="connsiteX29" fmla="*/ 7429 w 10000"/>
                        <a:gd name="connsiteY29" fmla="*/ 9691 h 10094"/>
                        <a:gd name="connsiteX30" fmla="*/ 7214 w 10000"/>
                        <a:gd name="connsiteY30" fmla="*/ 9922 h 10094"/>
                        <a:gd name="connsiteX31" fmla="*/ 7000 w 10000"/>
                        <a:gd name="connsiteY31" fmla="*/ 9979 h 10094"/>
                        <a:gd name="connsiteX32" fmla="*/ 6643 w 10000"/>
                        <a:gd name="connsiteY32" fmla="*/ 10094 h 10094"/>
                        <a:gd name="connsiteX33" fmla="*/ 6357 w 10000"/>
                        <a:gd name="connsiteY33" fmla="*/ 9979 h 10094"/>
                        <a:gd name="connsiteX34" fmla="*/ 6071 w 10000"/>
                        <a:gd name="connsiteY34" fmla="*/ 9922 h 10094"/>
                        <a:gd name="connsiteX35" fmla="*/ 5857 w 10000"/>
                        <a:gd name="connsiteY35" fmla="*/ 9691 h 10094"/>
                        <a:gd name="connsiteX36" fmla="*/ 5857 w 10000"/>
                        <a:gd name="connsiteY36" fmla="*/ 9346 h 10094"/>
                        <a:gd name="connsiteX37" fmla="*/ 5857 w 10000"/>
                        <a:gd name="connsiteY37" fmla="*/ 7278 h 10094"/>
                        <a:gd name="connsiteX38" fmla="*/ 4571 w 10000"/>
                        <a:gd name="connsiteY38" fmla="*/ 5553 h 10094"/>
                        <a:gd name="connsiteX39" fmla="*/ 1643 w 10000"/>
                        <a:gd name="connsiteY39" fmla="*/ 9749 h 10094"/>
                        <a:gd name="connsiteX40" fmla="*/ 1429 w 10000"/>
                        <a:gd name="connsiteY40" fmla="*/ 9922 h 10094"/>
                        <a:gd name="connsiteX41" fmla="*/ 1214 w 10000"/>
                        <a:gd name="connsiteY41" fmla="*/ 9979 h 10094"/>
                        <a:gd name="connsiteX42" fmla="*/ 929 w 10000"/>
                        <a:gd name="connsiteY42" fmla="*/ 10094 h 10094"/>
                        <a:gd name="connsiteX43" fmla="*/ 643 w 10000"/>
                        <a:gd name="connsiteY43" fmla="*/ 10094 h 10094"/>
                        <a:gd name="connsiteX44" fmla="*/ 429 w 10000"/>
                        <a:gd name="connsiteY44" fmla="*/ 9979 h 10094"/>
                        <a:gd name="connsiteX45" fmla="*/ 286 w 10000"/>
                        <a:gd name="connsiteY45" fmla="*/ 9864 h 10094"/>
                        <a:gd name="connsiteX46" fmla="*/ 71 w 10000"/>
                        <a:gd name="connsiteY46" fmla="*/ 9691 h 10094"/>
                        <a:gd name="connsiteX47" fmla="*/ 0 w 10000"/>
                        <a:gd name="connsiteY47" fmla="*/ 9462 h 10094"/>
                        <a:gd name="connsiteX48" fmla="*/ 71 w 10000"/>
                        <a:gd name="connsiteY48" fmla="*/ 9290 h 10094"/>
                        <a:gd name="connsiteX49" fmla="*/ 71 w 10000"/>
                        <a:gd name="connsiteY49" fmla="*/ 9059 h 10094"/>
                        <a:gd name="connsiteX50" fmla="*/ 5071 w 10000"/>
                        <a:gd name="connsiteY50" fmla="*/ 2163 h 10094"/>
                        <a:gd name="connsiteX51" fmla="*/ 5786 w 10000"/>
                        <a:gd name="connsiteY51" fmla="*/ 1301 h 10094"/>
                        <a:gd name="connsiteX52" fmla="*/ 4286 w 10000"/>
                        <a:gd name="connsiteY52" fmla="*/ 1991 h 10094"/>
                        <a:gd name="connsiteX53" fmla="*/ 3286 w 10000"/>
                        <a:gd name="connsiteY53" fmla="*/ 3485 h 10094"/>
                        <a:gd name="connsiteX54" fmla="*/ 3071 w 10000"/>
                        <a:gd name="connsiteY54" fmla="*/ 3657 h 10094"/>
                        <a:gd name="connsiteX55" fmla="*/ 2857 w 10000"/>
                        <a:gd name="connsiteY55" fmla="*/ 3714 h 10094"/>
                        <a:gd name="connsiteX56" fmla="*/ 2643 w 10000"/>
                        <a:gd name="connsiteY56" fmla="*/ 3714 h 10094"/>
                        <a:gd name="connsiteX57" fmla="*/ 2357 w 10000"/>
                        <a:gd name="connsiteY57" fmla="*/ 3714 h 10094"/>
                        <a:gd name="connsiteX58" fmla="*/ 2214 w 10000"/>
                        <a:gd name="connsiteY58" fmla="*/ 3542 h 10094"/>
                        <a:gd name="connsiteX59" fmla="*/ 2071 w 10000"/>
                        <a:gd name="connsiteY59" fmla="*/ 3427 h 10094"/>
                        <a:gd name="connsiteX60" fmla="*/ 2071 w 10000"/>
                        <a:gd name="connsiteY60" fmla="*/ 3197 h 10094"/>
                        <a:gd name="connsiteX61" fmla="*/ 2214 w 10000"/>
                        <a:gd name="connsiteY61" fmla="*/ 3024 h 10094"/>
                        <a:gd name="connsiteX62" fmla="*/ 3357 w 10000"/>
                        <a:gd name="connsiteY62" fmla="*/ 1415 h 10094"/>
                        <a:gd name="connsiteX63" fmla="*/ 3429 w 10000"/>
                        <a:gd name="connsiteY63" fmla="*/ 1301 h 10094"/>
                        <a:gd name="connsiteX64" fmla="*/ 3571 w 10000"/>
                        <a:gd name="connsiteY64" fmla="*/ 1243 h 10094"/>
                        <a:gd name="connsiteX65" fmla="*/ 3643 w 10000"/>
                        <a:gd name="connsiteY65" fmla="*/ 1185 h 10094"/>
                        <a:gd name="connsiteX66" fmla="*/ 5929 w 10000"/>
                        <a:gd name="connsiteY66" fmla="*/ 94 h 10094"/>
                        <a:gd name="connsiteX0" fmla="*/ 5929 w 10000"/>
                        <a:gd name="connsiteY0" fmla="*/ 92 h 10092"/>
                        <a:gd name="connsiteX1" fmla="*/ 6643 w 10000"/>
                        <a:gd name="connsiteY1" fmla="*/ 92 h 10092"/>
                        <a:gd name="connsiteX2" fmla="*/ 6643 w 10000"/>
                        <a:gd name="connsiteY2" fmla="*/ 92 h 10092"/>
                        <a:gd name="connsiteX3" fmla="*/ 7571 w 10000"/>
                        <a:gd name="connsiteY3" fmla="*/ 551 h 10092"/>
                        <a:gd name="connsiteX4" fmla="*/ 8286 w 10000"/>
                        <a:gd name="connsiteY4" fmla="*/ 839 h 10092"/>
                        <a:gd name="connsiteX5" fmla="*/ 8643 w 10000"/>
                        <a:gd name="connsiteY5" fmla="*/ 1011 h 10092"/>
                        <a:gd name="connsiteX6" fmla="*/ 8714 w 10000"/>
                        <a:gd name="connsiteY6" fmla="*/ 1183 h 10092"/>
                        <a:gd name="connsiteX7" fmla="*/ 8857 w 10000"/>
                        <a:gd name="connsiteY7" fmla="*/ 1241 h 10092"/>
                        <a:gd name="connsiteX8" fmla="*/ 8857 w 10000"/>
                        <a:gd name="connsiteY8" fmla="*/ 1413 h 10092"/>
                        <a:gd name="connsiteX9" fmla="*/ 8857 w 10000"/>
                        <a:gd name="connsiteY9" fmla="*/ 3080 h 10092"/>
                        <a:gd name="connsiteX10" fmla="*/ 9929 w 10000"/>
                        <a:gd name="connsiteY10" fmla="*/ 4632 h 10092"/>
                        <a:gd name="connsiteX11" fmla="*/ 10000 w 10000"/>
                        <a:gd name="connsiteY11" fmla="*/ 4805 h 10092"/>
                        <a:gd name="connsiteX12" fmla="*/ 10000 w 10000"/>
                        <a:gd name="connsiteY12" fmla="*/ 5034 h 10092"/>
                        <a:gd name="connsiteX13" fmla="*/ 9929 w 10000"/>
                        <a:gd name="connsiteY13" fmla="*/ 5206 h 10092"/>
                        <a:gd name="connsiteX14" fmla="*/ 9714 w 10000"/>
                        <a:gd name="connsiteY14" fmla="*/ 5264 h 10092"/>
                        <a:gd name="connsiteX15" fmla="*/ 9429 w 10000"/>
                        <a:gd name="connsiteY15" fmla="*/ 5322 h 10092"/>
                        <a:gd name="connsiteX16" fmla="*/ 9214 w 10000"/>
                        <a:gd name="connsiteY16" fmla="*/ 5322 h 10092"/>
                        <a:gd name="connsiteX17" fmla="*/ 9000 w 10000"/>
                        <a:gd name="connsiteY17" fmla="*/ 5264 h 10092"/>
                        <a:gd name="connsiteX18" fmla="*/ 8857 w 10000"/>
                        <a:gd name="connsiteY18" fmla="*/ 5092 h 10092"/>
                        <a:gd name="connsiteX19" fmla="*/ 7786 w 10000"/>
                        <a:gd name="connsiteY19" fmla="*/ 3655 h 10092"/>
                        <a:gd name="connsiteX20" fmla="*/ 7786 w 10000"/>
                        <a:gd name="connsiteY20" fmla="*/ 3540 h 10092"/>
                        <a:gd name="connsiteX21" fmla="*/ 7714 w 10000"/>
                        <a:gd name="connsiteY21" fmla="*/ 3425 h 10092"/>
                        <a:gd name="connsiteX22" fmla="*/ 7571 w 10000"/>
                        <a:gd name="connsiteY22" fmla="*/ 3253 h 10092"/>
                        <a:gd name="connsiteX23" fmla="*/ 7571 w 10000"/>
                        <a:gd name="connsiteY23" fmla="*/ 2334 h 10092"/>
                        <a:gd name="connsiteX24" fmla="*/ 5857 w 10000"/>
                        <a:gd name="connsiteY24" fmla="*/ 4747 h 10092"/>
                        <a:gd name="connsiteX25" fmla="*/ 7286 w 10000"/>
                        <a:gd name="connsiteY25" fmla="*/ 6759 h 10092"/>
                        <a:gd name="connsiteX26" fmla="*/ 7429 w 10000"/>
                        <a:gd name="connsiteY26" fmla="*/ 6873 h 10092"/>
                        <a:gd name="connsiteX27" fmla="*/ 7500 w 10000"/>
                        <a:gd name="connsiteY27" fmla="*/ 7103 h 10092"/>
                        <a:gd name="connsiteX28" fmla="*/ 7500 w 10000"/>
                        <a:gd name="connsiteY28" fmla="*/ 9344 h 10092"/>
                        <a:gd name="connsiteX29" fmla="*/ 7429 w 10000"/>
                        <a:gd name="connsiteY29" fmla="*/ 9689 h 10092"/>
                        <a:gd name="connsiteX30" fmla="*/ 7214 w 10000"/>
                        <a:gd name="connsiteY30" fmla="*/ 9920 h 10092"/>
                        <a:gd name="connsiteX31" fmla="*/ 7000 w 10000"/>
                        <a:gd name="connsiteY31" fmla="*/ 9977 h 10092"/>
                        <a:gd name="connsiteX32" fmla="*/ 6643 w 10000"/>
                        <a:gd name="connsiteY32" fmla="*/ 10092 h 10092"/>
                        <a:gd name="connsiteX33" fmla="*/ 6357 w 10000"/>
                        <a:gd name="connsiteY33" fmla="*/ 9977 h 10092"/>
                        <a:gd name="connsiteX34" fmla="*/ 6071 w 10000"/>
                        <a:gd name="connsiteY34" fmla="*/ 9920 h 10092"/>
                        <a:gd name="connsiteX35" fmla="*/ 5857 w 10000"/>
                        <a:gd name="connsiteY35" fmla="*/ 9689 h 10092"/>
                        <a:gd name="connsiteX36" fmla="*/ 5857 w 10000"/>
                        <a:gd name="connsiteY36" fmla="*/ 9344 h 10092"/>
                        <a:gd name="connsiteX37" fmla="*/ 5857 w 10000"/>
                        <a:gd name="connsiteY37" fmla="*/ 7276 h 10092"/>
                        <a:gd name="connsiteX38" fmla="*/ 4571 w 10000"/>
                        <a:gd name="connsiteY38" fmla="*/ 5551 h 10092"/>
                        <a:gd name="connsiteX39" fmla="*/ 1643 w 10000"/>
                        <a:gd name="connsiteY39" fmla="*/ 9747 h 10092"/>
                        <a:gd name="connsiteX40" fmla="*/ 1429 w 10000"/>
                        <a:gd name="connsiteY40" fmla="*/ 9920 h 10092"/>
                        <a:gd name="connsiteX41" fmla="*/ 1214 w 10000"/>
                        <a:gd name="connsiteY41" fmla="*/ 9977 h 10092"/>
                        <a:gd name="connsiteX42" fmla="*/ 929 w 10000"/>
                        <a:gd name="connsiteY42" fmla="*/ 10092 h 10092"/>
                        <a:gd name="connsiteX43" fmla="*/ 643 w 10000"/>
                        <a:gd name="connsiteY43" fmla="*/ 10092 h 10092"/>
                        <a:gd name="connsiteX44" fmla="*/ 429 w 10000"/>
                        <a:gd name="connsiteY44" fmla="*/ 9977 h 10092"/>
                        <a:gd name="connsiteX45" fmla="*/ 286 w 10000"/>
                        <a:gd name="connsiteY45" fmla="*/ 9862 h 10092"/>
                        <a:gd name="connsiteX46" fmla="*/ 71 w 10000"/>
                        <a:gd name="connsiteY46" fmla="*/ 9689 h 10092"/>
                        <a:gd name="connsiteX47" fmla="*/ 0 w 10000"/>
                        <a:gd name="connsiteY47" fmla="*/ 9460 h 10092"/>
                        <a:gd name="connsiteX48" fmla="*/ 71 w 10000"/>
                        <a:gd name="connsiteY48" fmla="*/ 9288 h 10092"/>
                        <a:gd name="connsiteX49" fmla="*/ 71 w 10000"/>
                        <a:gd name="connsiteY49" fmla="*/ 9057 h 10092"/>
                        <a:gd name="connsiteX50" fmla="*/ 5071 w 10000"/>
                        <a:gd name="connsiteY50" fmla="*/ 2161 h 10092"/>
                        <a:gd name="connsiteX51" fmla="*/ 5786 w 10000"/>
                        <a:gd name="connsiteY51" fmla="*/ 1299 h 10092"/>
                        <a:gd name="connsiteX52" fmla="*/ 4286 w 10000"/>
                        <a:gd name="connsiteY52" fmla="*/ 1989 h 10092"/>
                        <a:gd name="connsiteX53" fmla="*/ 3286 w 10000"/>
                        <a:gd name="connsiteY53" fmla="*/ 3483 h 10092"/>
                        <a:gd name="connsiteX54" fmla="*/ 3071 w 10000"/>
                        <a:gd name="connsiteY54" fmla="*/ 3655 h 10092"/>
                        <a:gd name="connsiteX55" fmla="*/ 2857 w 10000"/>
                        <a:gd name="connsiteY55" fmla="*/ 3712 h 10092"/>
                        <a:gd name="connsiteX56" fmla="*/ 2643 w 10000"/>
                        <a:gd name="connsiteY56" fmla="*/ 3712 h 10092"/>
                        <a:gd name="connsiteX57" fmla="*/ 2357 w 10000"/>
                        <a:gd name="connsiteY57" fmla="*/ 3712 h 10092"/>
                        <a:gd name="connsiteX58" fmla="*/ 2214 w 10000"/>
                        <a:gd name="connsiteY58" fmla="*/ 3540 h 10092"/>
                        <a:gd name="connsiteX59" fmla="*/ 2071 w 10000"/>
                        <a:gd name="connsiteY59" fmla="*/ 3425 h 10092"/>
                        <a:gd name="connsiteX60" fmla="*/ 2071 w 10000"/>
                        <a:gd name="connsiteY60" fmla="*/ 3195 h 10092"/>
                        <a:gd name="connsiteX61" fmla="*/ 2214 w 10000"/>
                        <a:gd name="connsiteY61" fmla="*/ 3022 h 10092"/>
                        <a:gd name="connsiteX62" fmla="*/ 3357 w 10000"/>
                        <a:gd name="connsiteY62" fmla="*/ 1413 h 10092"/>
                        <a:gd name="connsiteX63" fmla="*/ 3429 w 10000"/>
                        <a:gd name="connsiteY63" fmla="*/ 1299 h 10092"/>
                        <a:gd name="connsiteX64" fmla="*/ 3571 w 10000"/>
                        <a:gd name="connsiteY64" fmla="*/ 1241 h 10092"/>
                        <a:gd name="connsiteX65" fmla="*/ 3643 w 10000"/>
                        <a:gd name="connsiteY65" fmla="*/ 1183 h 10092"/>
                        <a:gd name="connsiteX66" fmla="*/ 5929 w 10000"/>
                        <a:gd name="connsiteY66" fmla="*/ 92 h 10092"/>
                        <a:gd name="connsiteX0" fmla="*/ 5929 w 10000"/>
                        <a:gd name="connsiteY0" fmla="*/ 79 h 10079"/>
                        <a:gd name="connsiteX1" fmla="*/ 6643 w 10000"/>
                        <a:gd name="connsiteY1" fmla="*/ 79 h 10079"/>
                        <a:gd name="connsiteX2" fmla="*/ 6643 w 10000"/>
                        <a:gd name="connsiteY2" fmla="*/ 79 h 10079"/>
                        <a:gd name="connsiteX3" fmla="*/ 7571 w 10000"/>
                        <a:gd name="connsiteY3" fmla="*/ 538 h 10079"/>
                        <a:gd name="connsiteX4" fmla="*/ 8286 w 10000"/>
                        <a:gd name="connsiteY4" fmla="*/ 826 h 10079"/>
                        <a:gd name="connsiteX5" fmla="*/ 8643 w 10000"/>
                        <a:gd name="connsiteY5" fmla="*/ 998 h 10079"/>
                        <a:gd name="connsiteX6" fmla="*/ 8714 w 10000"/>
                        <a:gd name="connsiteY6" fmla="*/ 1170 h 10079"/>
                        <a:gd name="connsiteX7" fmla="*/ 8857 w 10000"/>
                        <a:gd name="connsiteY7" fmla="*/ 1228 h 10079"/>
                        <a:gd name="connsiteX8" fmla="*/ 8857 w 10000"/>
                        <a:gd name="connsiteY8" fmla="*/ 1400 h 10079"/>
                        <a:gd name="connsiteX9" fmla="*/ 8857 w 10000"/>
                        <a:gd name="connsiteY9" fmla="*/ 3067 h 10079"/>
                        <a:gd name="connsiteX10" fmla="*/ 9929 w 10000"/>
                        <a:gd name="connsiteY10" fmla="*/ 4619 h 10079"/>
                        <a:gd name="connsiteX11" fmla="*/ 10000 w 10000"/>
                        <a:gd name="connsiteY11" fmla="*/ 4792 h 10079"/>
                        <a:gd name="connsiteX12" fmla="*/ 10000 w 10000"/>
                        <a:gd name="connsiteY12" fmla="*/ 5021 h 10079"/>
                        <a:gd name="connsiteX13" fmla="*/ 9929 w 10000"/>
                        <a:gd name="connsiteY13" fmla="*/ 5193 h 10079"/>
                        <a:gd name="connsiteX14" fmla="*/ 9714 w 10000"/>
                        <a:gd name="connsiteY14" fmla="*/ 5251 h 10079"/>
                        <a:gd name="connsiteX15" fmla="*/ 9429 w 10000"/>
                        <a:gd name="connsiteY15" fmla="*/ 5309 h 10079"/>
                        <a:gd name="connsiteX16" fmla="*/ 9214 w 10000"/>
                        <a:gd name="connsiteY16" fmla="*/ 5309 h 10079"/>
                        <a:gd name="connsiteX17" fmla="*/ 9000 w 10000"/>
                        <a:gd name="connsiteY17" fmla="*/ 5251 h 10079"/>
                        <a:gd name="connsiteX18" fmla="*/ 8857 w 10000"/>
                        <a:gd name="connsiteY18" fmla="*/ 5079 h 10079"/>
                        <a:gd name="connsiteX19" fmla="*/ 7786 w 10000"/>
                        <a:gd name="connsiteY19" fmla="*/ 3642 h 10079"/>
                        <a:gd name="connsiteX20" fmla="*/ 7786 w 10000"/>
                        <a:gd name="connsiteY20" fmla="*/ 3527 h 10079"/>
                        <a:gd name="connsiteX21" fmla="*/ 7714 w 10000"/>
                        <a:gd name="connsiteY21" fmla="*/ 3412 h 10079"/>
                        <a:gd name="connsiteX22" fmla="*/ 7571 w 10000"/>
                        <a:gd name="connsiteY22" fmla="*/ 3240 h 10079"/>
                        <a:gd name="connsiteX23" fmla="*/ 7571 w 10000"/>
                        <a:gd name="connsiteY23" fmla="*/ 2321 h 10079"/>
                        <a:gd name="connsiteX24" fmla="*/ 5857 w 10000"/>
                        <a:gd name="connsiteY24" fmla="*/ 4734 h 10079"/>
                        <a:gd name="connsiteX25" fmla="*/ 7286 w 10000"/>
                        <a:gd name="connsiteY25" fmla="*/ 6746 h 10079"/>
                        <a:gd name="connsiteX26" fmla="*/ 7429 w 10000"/>
                        <a:gd name="connsiteY26" fmla="*/ 6860 h 10079"/>
                        <a:gd name="connsiteX27" fmla="*/ 7500 w 10000"/>
                        <a:gd name="connsiteY27" fmla="*/ 7090 h 10079"/>
                        <a:gd name="connsiteX28" fmla="*/ 7500 w 10000"/>
                        <a:gd name="connsiteY28" fmla="*/ 9331 h 10079"/>
                        <a:gd name="connsiteX29" fmla="*/ 7429 w 10000"/>
                        <a:gd name="connsiteY29" fmla="*/ 9676 h 10079"/>
                        <a:gd name="connsiteX30" fmla="*/ 7214 w 10000"/>
                        <a:gd name="connsiteY30" fmla="*/ 9907 h 10079"/>
                        <a:gd name="connsiteX31" fmla="*/ 7000 w 10000"/>
                        <a:gd name="connsiteY31" fmla="*/ 9964 h 10079"/>
                        <a:gd name="connsiteX32" fmla="*/ 6643 w 10000"/>
                        <a:gd name="connsiteY32" fmla="*/ 10079 h 10079"/>
                        <a:gd name="connsiteX33" fmla="*/ 6357 w 10000"/>
                        <a:gd name="connsiteY33" fmla="*/ 9964 h 10079"/>
                        <a:gd name="connsiteX34" fmla="*/ 6071 w 10000"/>
                        <a:gd name="connsiteY34" fmla="*/ 9907 h 10079"/>
                        <a:gd name="connsiteX35" fmla="*/ 5857 w 10000"/>
                        <a:gd name="connsiteY35" fmla="*/ 9676 h 10079"/>
                        <a:gd name="connsiteX36" fmla="*/ 5857 w 10000"/>
                        <a:gd name="connsiteY36" fmla="*/ 9331 h 10079"/>
                        <a:gd name="connsiteX37" fmla="*/ 5857 w 10000"/>
                        <a:gd name="connsiteY37" fmla="*/ 7263 h 10079"/>
                        <a:gd name="connsiteX38" fmla="*/ 4571 w 10000"/>
                        <a:gd name="connsiteY38" fmla="*/ 5538 h 10079"/>
                        <a:gd name="connsiteX39" fmla="*/ 1643 w 10000"/>
                        <a:gd name="connsiteY39" fmla="*/ 9734 h 10079"/>
                        <a:gd name="connsiteX40" fmla="*/ 1429 w 10000"/>
                        <a:gd name="connsiteY40" fmla="*/ 9907 h 10079"/>
                        <a:gd name="connsiteX41" fmla="*/ 1214 w 10000"/>
                        <a:gd name="connsiteY41" fmla="*/ 9964 h 10079"/>
                        <a:gd name="connsiteX42" fmla="*/ 929 w 10000"/>
                        <a:gd name="connsiteY42" fmla="*/ 10079 h 10079"/>
                        <a:gd name="connsiteX43" fmla="*/ 643 w 10000"/>
                        <a:gd name="connsiteY43" fmla="*/ 10079 h 10079"/>
                        <a:gd name="connsiteX44" fmla="*/ 429 w 10000"/>
                        <a:gd name="connsiteY44" fmla="*/ 9964 h 10079"/>
                        <a:gd name="connsiteX45" fmla="*/ 286 w 10000"/>
                        <a:gd name="connsiteY45" fmla="*/ 9849 h 10079"/>
                        <a:gd name="connsiteX46" fmla="*/ 71 w 10000"/>
                        <a:gd name="connsiteY46" fmla="*/ 9676 h 10079"/>
                        <a:gd name="connsiteX47" fmla="*/ 0 w 10000"/>
                        <a:gd name="connsiteY47" fmla="*/ 9447 h 10079"/>
                        <a:gd name="connsiteX48" fmla="*/ 71 w 10000"/>
                        <a:gd name="connsiteY48" fmla="*/ 9275 h 10079"/>
                        <a:gd name="connsiteX49" fmla="*/ 71 w 10000"/>
                        <a:gd name="connsiteY49" fmla="*/ 9044 h 10079"/>
                        <a:gd name="connsiteX50" fmla="*/ 5071 w 10000"/>
                        <a:gd name="connsiteY50" fmla="*/ 2148 h 10079"/>
                        <a:gd name="connsiteX51" fmla="*/ 5786 w 10000"/>
                        <a:gd name="connsiteY51" fmla="*/ 1286 h 10079"/>
                        <a:gd name="connsiteX52" fmla="*/ 4286 w 10000"/>
                        <a:gd name="connsiteY52" fmla="*/ 1976 h 10079"/>
                        <a:gd name="connsiteX53" fmla="*/ 3286 w 10000"/>
                        <a:gd name="connsiteY53" fmla="*/ 3470 h 10079"/>
                        <a:gd name="connsiteX54" fmla="*/ 3071 w 10000"/>
                        <a:gd name="connsiteY54" fmla="*/ 3642 h 10079"/>
                        <a:gd name="connsiteX55" fmla="*/ 2857 w 10000"/>
                        <a:gd name="connsiteY55" fmla="*/ 3699 h 10079"/>
                        <a:gd name="connsiteX56" fmla="*/ 2643 w 10000"/>
                        <a:gd name="connsiteY56" fmla="*/ 3699 h 10079"/>
                        <a:gd name="connsiteX57" fmla="*/ 2357 w 10000"/>
                        <a:gd name="connsiteY57" fmla="*/ 3699 h 10079"/>
                        <a:gd name="connsiteX58" fmla="*/ 2214 w 10000"/>
                        <a:gd name="connsiteY58" fmla="*/ 3527 h 10079"/>
                        <a:gd name="connsiteX59" fmla="*/ 2071 w 10000"/>
                        <a:gd name="connsiteY59" fmla="*/ 3412 h 10079"/>
                        <a:gd name="connsiteX60" fmla="*/ 2071 w 10000"/>
                        <a:gd name="connsiteY60" fmla="*/ 3182 h 10079"/>
                        <a:gd name="connsiteX61" fmla="*/ 2214 w 10000"/>
                        <a:gd name="connsiteY61" fmla="*/ 3009 h 10079"/>
                        <a:gd name="connsiteX62" fmla="*/ 3357 w 10000"/>
                        <a:gd name="connsiteY62" fmla="*/ 1400 h 10079"/>
                        <a:gd name="connsiteX63" fmla="*/ 3429 w 10000"/>
                        <a:gd name="connsiteY63" fmla="*/ 1286 h 10079"/>
                        <a:gd name="connsiteX64" fmla="*/ 3571 w 10000"/>
                        <a:gd name="connsiteY64" fmla="*/ 1228 h 10079"/>
                        <a:gd name="connsiteX65" fmla="*/ 3643 w 10000"/>
                        <a:gd name="connsiteY65" fmla="*/ 1170 h 10079"/>
                        <a:gd name="connsiteX66" fmla="*/ 5929 w 10000"/>
                        <a:gd name="connsiteY66" fmla="*/ 79 h 10079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7571 w 10000"/>
                        <a:gd name="connsiteY3" fmla="*/ 532 h 10073"/>
                        <a:gd name="connsiteX4" fmla="*/ 8286 w 10000"/>
                        <a:gd name="connsiteY4" fmla="*/ 820 h 10073"/>
                        <a:gd name="connsiteX5" fmla="*/ 8643 w 10000"/>
                        <a:gd name="connsiteY5" fmla="*/ 992 h 10073"/>
                        <a:gd name="connsiteX6" fmla="*/ 8714 w 10000"/>
                        <a:gd name="connsiteY6" fmla="*/ 1164 h 10073"/>
                        <a:gd name="connsiteX7" fmla="*/ 8857 w 10000"/>
                        <a:gd name="connsiteY7" fmla="*/ 1222 h 10073"/>
                        <a:gd name="connsiteX8" fmla="*/ 8857 w 10000"/>
                        <a:gd name="connsiteY8" fmla="*/ 1394 h 10073"/>
                        <a:gd name="connsiteX9" fmla="*/ 8857 w 10000"/>
                        <a:gd name="connsiteY9" fmla="*/ 3061 h 10073"/>
                        <a:gd name="connsiteX10" fmla="*/ 9929 w 10000"/>
                        <a:gd name="connsiteY10" fmla="*/ 4613 h 10073"/>
                        <a:gd name="connsiteX11" fmla="*/ 10000 w 10000"/>
                        <a:gd name="connsiteY11" fmla="*/ 4786 h 10073"/>
                        <a:gd name="connsiteX12" fmla="*/ 10000 w 10000"/>
                        <a:gd name="connsiteY12" fmla="*/ 5015 h 10073"/>
                        <a:gd name="connsiteX13" fmla="*/ 9929 w 10000"/>
                        <a:gd name="connsiteY13" fmla="*/ 5187 h 10073"/>
                        <a:gd name="connsiteX14" fmla="*/ 9714 w 10000"/>
                        <a:gd name="connsiteY14" fmla="*/ 5245 h 10073"/>
                        <a:gd name="connsiteX15" fmla="*/ 9429 w 10000"/>
                        <a:gd name="connsiteY15" fmla="*/ 5303 h 10073"/>
                        <a:gd name="connsiteX16" fmla="*/ 9214 w 10000"/>
                        <a:gd name="connsiteY16" fmla="*/ 5303 h 10073"/>
                        <a:gd name="connsiteX17" fmla="*/ 9000 w 10000"/>
                        <a:gd name="connsiteY17" fmla="*/ 5245 h 10073"/>
                        <a:gd name="connsiteX18" fmla="*/ 8857 w 10000"/>
                        <a:gd name="connsiteY18" fmla="*/ 5073 h 10073"/>
                        <a:gd name="connsiteX19" fmla="*/ 7786 w 10000"/>
                        <a:gd name="connsiteY19" fmla="*/ 3636 h 10073"/>
                        <a:gd name="connsiteX20" fmla="*/ 7786 w 10000"/>
                        <a:gd name="connsiteY20" fmla="*/ 3521 h 10073"/>
                        <a:gd name="connsiteX21" fmla="*/ 7714 w 10000"/>
                        <a:gd name="connsiteY21" fmla="*/ 3406 h 10073"/>
                        <a:gd name="connsiteX22" fmla="*/ 7571 w 10000"/>
                        <a:gd name="connsiteY22" fmla="*/ 3234 h 10073"/>
                        <a:gd name="connsiteX23" fmla="*/ 7571 w 10000"/>
                        <a:gd name="connsiteY23" fmla="*/ 2315 h 10073"/>
                        <a:gd name="connsiteX24" fmla="*/ 5857 w 10000"/>
                        <a:gd name="connsiteY24" fmla="*/ 4728 h 10073"/>
                        <a:gd name="connsiteX25" fmla="*/ 7286 w 10000"/>
                        <a:gd name="connsiteY25" fmla="*/ 6740 h 10073"/>
                        <a:gd name="connsiteX26" fmla="*/ 7429 w 10000"/>
                        <a:gd name="connsiteY26" fmla="*/ 6854 h 10073"/>
                        <a:gd name="connsiteX27" fmla="*/ 7500 w 10000"/>
                        <a:gd name="connsiteY27" fmla="*/ 7084 h 10073"/>
                        <a:gd name="connsiteX28" fmla="*/ 7500 w 10000"/>
                        <a:gd name="connsiteY28" fmla="*/ 9325 h 10073"/>
                        <a:gd name="connsiteX29" fmla="*/ 7429 w 10000"/>
                        <a:gd name="connsiteY29" fmla="*/ 9670 h 10073"/>
                        <a:gd name="connsiteX30" fmla="*/ 7214 w 10000"/>
                        <a:gd name="connsiteY30" fmla="*/ 9901 h 10073"/>
                        <a:gd name="connsiteX31" fmla="*/ 7000 w 10000"/>
                        <a:gd name="connsiteY31" fmla="*/ 9958 h 10073"/>
                        <a:gd name="connsiteX32" fmla="*/ 6643 w 10000"/>
                        <a:gd name="connsiteY32" fmla="*/ 10073 h 10073"/>
                        <a:gd name="connsiteX33" fmla="*/ 6357 w 10000"/>
                        <a:gd name="connsiteY33" fmla="*/ 9958 h 10073"/>
                        <a:gd name="connsiteX34" fmla="*/ 6071 w 10000"/>
                        <a:gd name="connsiteY34" fmla="*/ 9901 h 10073"/>
                        <a:gd name="connsiteX35" fmla="*/ 5857 w 10000"/>
                        <a:gd name="connsiteY35" fmla="*/ 9670 h 10073"/>
                        <a:gd name="connsiteX36" fmla="*/ 5857 w 10000"/>
                        <a:gd name="connsiteY36" fmla="*/ 9325 h 10073"/>
                        <a:gd name="connsiteX37" fmla="*/ 5857 w 10000"/>
                        <a:gd name="connsiteY37" fmla="*/ 7257 h 10073"/>
                        <a:gd name="connsiteX38" fmla="*/ 4571 w 10000"/>
                        <a:gd name="connsiteY38" fmla="*/ 5532 h 10073"/>
                        <a:gd name="connsiteX39" fmla="*/ 1643 w 10000"/>
                        <a:gd name="connsiteY39" fmla="*/ 9728 h 10073"/>
                        <a:gd name="connsiteX40" fmla="*/ 1429 w 10000"/>
                        <a:gd name="connsiteY40" fmla="*/ 9901 h 10073"/>
                        <a:gd name="connsiteX41" fmla="*/ 1214 w 10000"/>
                        <a:gd name="connsiteY41" fmla="*/ 9958 h 10073"/>
                        <a:gd name="connsiteX42" fmla="*/ 929 w 10000"/>
                        <a:gd name="connsiteY42" fmla="*/ 10073 h 10073"/>
                        <a:gd name="connsiteX43" fmla="*/ 643 w 10000"/>
                        <a:gd name="connsiteY43" fmla="*/ 10073 h 10073"/>
                        <a:gd name="connsiteX44" fmla="*/ 429 w 10000"/>
                        <a:gd name="connsiteY44" fmla="*/ 9958 h 10073"/>
                        <a:gd name="connsiteX45" fmla="*/ 286 w 10000"/>
                        <a:gd name="connsiteY45" fmla="*/ 9843 h 10073"/>
                        <a:gd name="connsiteX46" fmla="*/ 71 w 10000"/>
                        <a:gd name="connsiteY46" fmla="*/ 9670 h 10073"/>
                        <a:gd name="connsiteX47" fmla="*/ 0 w 10000"/>
                        <a:gd name="connsiteY47" fmla="*/ 9441 h 10073"/>
                        <a:gd name="connsiteX48" fmla="*/ 71 w 10000"/>
                        <a:gd name="connsiteY48" fmla="*/ 9269 h 10073"/>
                        <a:gd name="connsiteX49" fmla="*/ 71 w 10000"/>
                        <a:gd name="connsiteY49" fmla="*/ 9038 h 10073"/>
                        <a:gd name="connsiteX50" fmla="*/ 5071 w 10000"/>
                        <a:gd name="connsiteY50" fmla="*/ 2142 h 10073"/>
                        <a:gd name="connsiteX51" fmla="*/ 5786 w 10000"/>
                        <a:gd name="connsiteY51" fmla="*/ 1280 h 10073"/>
                        <a:gd name="connsiteX52" fmla="*/ 4286 w 10000"/>
                        <a:gd name="connsiteY52" fmla="*/ 1970 h 10073"/>
                        <a:gd name="connsiteX53" fmla="*/ 3286 w 10000"/>
                        <a:gd name="connsiteY53" fmla="*/ 3464 h 10073"/>
                        <a:gd name="connsiteX54" fmla="*/ 3071 w 10000"/>
                        <a:gd name="connsiteY54" fmla="*/ 3636 h 10073"/>
                        <a:gd name="connsiteX55" fmla="*/ 2857 w 10000"/>
                        <a:gd name="connsiteY55" fmla="*/ 3693 h 10073"/>
                        <a:gd name="connsiteX56" fmla="*/ 2643 w 10000"/>
                        <a:gd name="connsiteY56" fmla="*/ 3693 h 10073"/>
                        <a:gd name="connsiteX57" fmla="*/ 2357 w 10000"/>
                        <a:gd name="connsiteY57" fmla="*/ 3693 h 10073"/>
                        <a:gd name="connsiteX58" fmla="*/ 2214 w 10000"/>
                        <a:gd name="connsiteY58" fmla="*/ 3521 h 10073"/>
                        <a:gd name="connsiteX59" fmla="*/ 2071 w 10000"/>
                        <a:gd name="connsiteY59" fmla="*/ 3406 h 10073"/>
                        <a:gd name="connsiteX60" fmla="*/ 2071 w 10000"/>
                        <a:gd name="connsiteY60" fmla="*/ 3176 h 10073"/>
                        <a:gd name="connsiteX61" fmla="*/ 2214 w 10000"/>
                        <a:gd name="connsiteY61" fmla="*/ 3003 h 10073"/>
                        <a:gd name="connsiteX62" fmla="*/ 3357 w 10000"/>
                        <a:gd name="connsiteY62" fmla="*/ 1394 h 10073"/>
                        <a:gd name="connsiteX63" fmla="*/ 3429 w 10000"/>
                        <a:gd name="connsiteY63" fmla="*/ 1280 h 10073"/>
                        <a:gd name="connsiteX64" fmla="*/ 3571 w 10000"/>
                        <a:gd name="connsiteY64" fmla="*/ 1222 h 10073"/>
                        <a:gd name="connsiteX65" fmla="*/ 3643 w 10000"/>
                        <a:gd name="connsiteY65" fmla="*/ 1164 h 10073"/>
                        <a:gd name="connsiteX66" fmla="*/ 5929 w 10000"/>
                        <a:gd name="connsiteY66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714 w 10000"/>
                        <a:gd name="connsiteY5" fmla="*/ 1164 h 10073"/>
                        <a:gd name="connsiteX6" fmla="*/ 8857 w 10000"/>
                        <a:gd name="connsiteY6" fmla="*/ 1222 h 10073"/>
                        <a:gd name="connsiteX7" fmla="*/ 8857 w 10000"/>
                        <a:gd name="connsiteY7" fmla="*/ 1394 h 10073"/>
                        <a:gd name="connsiteX8" fmla="*/ 8857 w 10000"/>
                        <a:gd name="connsiteY8" fmla="*/ 3061 h 10073"/>
                        <a:gd name="connsiteX9" fmla="*/ 9929 w 10000"/>
                        <a:gd name="connsiteY9" fmla="*/ 4613 h 10073"/>
                        <a:gd name="connsiteX10" fmla="*/ 10000 w 10000"/>
                        <a:gd name="connsiteY10" fmla="*/ 4786 h 10073"/>
                        <a:gd name="connsiteX11" fmla="*/ 10000 w 10000"/>
                        <a:gd name="connsiteY11" fmla="*/ 5015 h 10073"/>
                        <a:gd name="connsiteX12" fmla="*/ 9929 w 10000"/>
                        <a:gd name="connsiteY12" fmla="*/ 5187 h 10073"/>
                        <a:gd name="connsiteX13" fmla="*/ 9714 w 10000"/>
                        <a:gd name="connsiteY13" fmla="*/ 5245 h 10073"/>
                        <a:gd name="connsiteX14" fmla="*/ 9429 w 10000"/>
                        <a:gd name="connsiteY14" fmla="*/ 5303 h 10073"/>
                        <a:gd name="connsiteX15" fmla="*/ 9214 w 10000"/>
                        <a:gd name="connsiteY15" fmla="*/ 5303 h 10073"/>
                        <a:gd name="connsiteX16" fmla="*/ 9000 w 10000"/>
                        <a:gd name="connsiteY16" fmla="*/ 5245 h 10073"/>
                        <a:gd name="connsiteX17" fmla="*/ 8857 w 10000"/>
                        <a:gd name="connsiteY17" fmla="*/ 5073 h 10073"/>
                        <a:gd name="connsiteX18" fmla="*/ 7786 w 10000"/>
                        <a:gd name="connsiteY18" fmla="*/ 3636 h 10073"/>
                        <a:gd name="connsiteX19" fmla="*/ 7786 w 10000"/>
                        <a:gd name="connsiteY19" fmla="*/ 3521 h 10073"/>
                        <a:gd name="connsiteX20" fmla="*/ 7714 w 10000"/>
                        <a:gd name="connsiteY20" fmla="*/ 3406 h 10073"/>
                        <a:gd name="connsiteX21" fmla="*/ 7571 w 10000"/>
                        <a:gd name="connsiteY21" fmla="*/ 3234 h 10073"/>
                        <a:gd name="connsiteX22" fmla="*/ 7571 w 10000"/>
                        <a:gd name="connsiteY22" fmla="*/ 2315 h 10073"/>
                        <a:gd name="connsiteX23" fmla="*/ 5857 w 10000"/>
                        <a:gd name="connsiteY23" fmla="*/ 4728 h 10073"/>
                        <a:gd name="connsiteX24" fmla="*/ 7286 w 10000"/>
                        <a:gd name="connsiteY24" fmla="*/ 6740 h 10073"/>
                        <a:gd name="connsiteX25" fmla="*/ 7429 w 10000"/>
                        <a:gd name="connsiteY25" fmla="*/ 6854 h 10073"/>
                        <a:gd name="connsiteX26" fmla="*/ 7500 w 10000"/>
                        <a:gd name="connsiteY26" fmla="*/ 7084 h 10073"/>
                        <a:gd name="connsiteX27" fmla="*/ 7500 w 10000"/>
                        <a:gd name="connsiteY27" fmla="*/ 9325 h 10073"/>
                        <a:gd name="connsiteX28" fmla="*/ 7429 w 10000"/>
                        <a:gd name="connsiteY28" fmla="*/ 9670 h 10073"/>
                        <a:gd name="connsiteX29" fmla="*/ 7214 w 10000"/>
                        <a:gd name="connsiteY29" fmla="*/ 9901 h 10073"/>
                        <a:gd name="connsiteX30" fmla="*/ 7000 w 10000"/>
                        <a:gd name="connsiteY30" fmla="*/ 9958 h 10073"/>
                        <a:gd name="connsiteX31" fmla="*/ 6643 w 10000"/>
                        <a:gd name="connsiteY31" fmla="*/ 10073 h 10073"/>
                        <a:gd name="connsiteX32" fmla="*/ 6357 w 10000"/>
                        <a:gd name="connsiteY32" fmla="*/ 9958 h 10073"/>
                        <a:gd name="connsiteX33" fmla="*/ 6071 w 10000"/>
                        <a:gd name="connsiteY33" fmla="*/ 9901 h 10073"/>
                        <a:gd name="connsiteX34" fmla="*/ 5857 w 10000"/>
                        <a:gd name="connsiteY34" fmla="*/ 9670 h 10073"/>
                        <a:gd name="connsiteX35" fmla="*/ 5857 w 10000"/>
                        <a:gd name="connsiteY35" fmla="*/ 9325 h 10073"/>
                        <a:gd name="connsiteX36" fmla="*/ 5857 w 10000"/>
                        <a:gd name="connsiteY36" fmla="*/ 7257 h 10073"/>
                        <a:gd name="connsiteX37" fmla="*/ 4571 w 10000"/>
                        <a:gd name="connsiteY37" fmla="*/ 5532 h 10073"/>
                        <a:gd name="connsiteX38" fmla="*/ 1643 w 10000"/>
                        <a:gd name="connsiteY38" fmla="*/ 9728 h 10073"/>
                        <a:gd name="connsiteX39" fmla="*/ 1429 w 10000"/>
                        <a:gd name="connsiteY39" fmla="*/ 9901 h 10073"/>
                        <a:gd name="connsiteX40" fmla="*/ 1214 w 10000"/>
                        <a:gd name="connsiteY40" fmla="*/ 9958 h 10073"/>
                        <a:gd name="connsiteX41" fmla="*/ 929 w 10000"/>
                        <a:gd name="connsiteY41" fmla="*/ 10073 h 10073"/>
                        <a:gd name="connsiteX42" fmla="*/ 643 w 10000"/>
                        <a:gd name="connsiteY42" fmla="*/ 10073 h 10073"/>
                        <a:gd name="connsiteX43" fmla="*/ 429 w 10000"/>
                        <a:gd name="connsiteY43" fmla="*/ 9958 h 10073"/>
                        <a:gd name="connsiteX44" fmla="*/ 286 w 10000"/>
                        <a:gd name="connsiteY44" fmla="*/ 9843 h 10073"/>
                        <a:gd name="connsiteX45" fmla="*/ 71 w 10000"/>
                        <a:gd name="connsiteY45" fmla="*/ 9670 h 10073"/>
                        <a:gd name="connsiteX46" fmla="*/ 0 w 10000"/>
                        <a:gd name="connsiteY46" fmla="*/ 9441 h 10073"/>
                        <a:gd name="connsiteX47" fmla="*/ 71 w 10000"/>
                        <a:gd name="connsiteY47" fmla="*/ 9269 h 10073"/>
                        <a:gd name="connsiteX48" fmla="*/ 71 w 10000"/>
                        <a:gd name="connsiteY48" fmla="*/ 9038 h 10073"/>
                        <a:gd name="connsiteX49" fmla="*/ 5071 w 10000"/>
                        <a:gd name="connsiteY49" fmla="*/ 2142 h 10073"/>
                        <a:gd name="connsiteX50" fmla="*/ 5786 w 10000"/>
                        <a:gd name="connsiteY50" fmla="*/ 1280 h 10073"/>
                        <a:gd name="connsiteX51" fmla="*/ 4286 w 10000"/>
                        <a:gd name="connsiteY51" fmla="*/ 1970 h 10073"/>
                        <a:gd name="connsiteX52" fmla="*/ 3286 w 10000"/>
                        <a:gd name="connsiteY52" fmla="*/ 3464 h 10073"/>
                        <a:gd name="connsiteX53" fmla="*/ 3071 w 10000"/>
                        <a:gd name="connsiteY53" fmla="*/ 3636 h 10073"/>
                        <a:gd name="connsiteX54" fmla="*/ 2857 w 10000"/>
                        <a:gd name="connsiteY54" fmla="*/ 3693 h 10073"/>
                        <a:gd name="connsiteX55" fmla="*/ 2643 w 10000"/>
                        <a:gd name="connsiteY55" fmla="*/ 3693 h 10073"/>
                        <a:gd name="connsiteX56" fmla="*/ 2357 w 10000"/>
                        <a:gd name="connsiteY56" fmla="*/ 3693 h 10073"/>
                        <a:gd name="connsiteX57" fmla="*/ 2214 w 10000"/>
                        <a:gd name="connsiteY57" fmla="*/ 3521 h 10073"/>
                        <a:gd name="connsiteX58" fmla="*/ 2071 w 10000"/>
                        <a:gd name="connsiteY58" fmla="*/ 3406 h 10073"/>
                        <a:gd name="connsiteX59" fmla="*/ 2071 w 10000"/>
                        <a:gd name="connsiteY59" fmla="*/ 3176 h 10073"/>
                        <a:gd name="connsiteX60" fmla="*/ 2214 w 10000"/>
                        <a:gd name="connsiteY60" fmla="*/ 3003 h 10073"/>
                        <a:gd name="connsiteX61" fmla="*/ 3357 w 10000"/>
                        <a:gd name="connsiteY61" fmla="*/ 1394 h 10073"/>
                        <a:gd name="connsiteX62" fmla="*/ 3429 w 10000"/>
                        <a:gd name="connsiteY62" fmla="*/ 1280 h 10073"/>
                        <a:gd name="connsiteX63" fmla="*/ 3571 w 10000"/>
                        <a:gd name="connsiteY63" fmla="*/ 1222 h 10073"/>
                        <a:gd name="connsiteX64" fmla="*/ 3643 w 10000"/>
                        <a:gd name="connsiteY64" fmla="*/ 1164 h 10073"/>
                        <a:gd name="connsiteX65" fmla="*/ 5929 w 10000"/>
                        <a:gd name="connsiteY65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857 w 10000"/>
                        <a:gd name="connsiteY5" fmla="*/ 1222 h 10073"/>
                        <a:gd name="connsiteX6" fmla="*/ 8857 w 10000"/>
                        <a:gd name="connsiteY6" fmla="*/ 1394 h 10073"/>
                        <a:gd name="connsiteX7" fmla="*/ 8857 w 10000"/>
                        <a:gd name="connsiteY7" fmla="*/ 3061 h 10073"/>
                        <a:gd name="connsiteX8" fmla="*/ 9929 w 10000"/>
                        <a:gd name="connsiteY8" fmla="*/ 4613 h 10073"/>
                        <a:gd name="connsiteX9" fmla="*/ 10000 w 10000"/>
                        <a:gd name="connsiteY9" fmla="*/ 4786 h 10073"/>
                        <a:gd name="connsiteX10" fmla="*/ 10000 w 10000"/>
                        <a:gd name="connsiteY10" fmla="*/ 5015 h 10073"/>
                        <a:gd name="connsiteX11" fmla="*/ 9929 w 10000"/>
                        <a:gd name="connsiteY11" fmla="*/ 5187 h 10073"/>
                        <a:gd name="connsiteX12" fmla="*/ 9714 w 10000"/>
                        <a:gd name="connsiteY12" fmla="*/ 5245 h 10073"/>
                        <a:gd name="connsiteX13" fmla="*/ 9429 w 10000"/>
                        <a:gd name="connsiteY13" fmla="*/ 5303 h 10073"/>
                        <a:gd name="connsiteX14" fmla="*/ 9214 w 10000"/>
                        <a:gd name="connsiteY14" fmla="*/ 5303 h 10073"/>
                        <a:gd name="connsiteX15" fmla="*/ 9000 w 10000"/>
                        <a:gd name="connsiteY15" fmla="*/ 5245 h 10073"/>
                        <a:gd name="connsiteX16" fmla="*/ 8857 w 10000"/>
                        <a:gd name="connsiteY16" fmla="*/ 5073 h 10073"/>
                        <a:gd name="connsiteX17" fmla="*/ 7786 w 10000"/>
                        <a:gd name="connsiteY17" fmla="*/ 3636 h 10073"/>
                        <a:gd name="connsiteX18" fmla="*/ 7786 w 10000"/>
                        <a:gd name="connsiteY18" fmla="*/ 3521 h 10073"/>
                        <a:gd name="connsiteX19" fmla="*/ 7714 w 10000"/>
                        <a:gd name="connsiteY19" fmla="*/ 3406 h 10073"/>
                        <a:gd name="connsiteX20" fmla="*/ 7571 w 10000"/>
                        <a:gd name="connsiteY20" fmla="*/ 3234 h 10073"/>
                        <a:gd name="connsiteX21" fmla="*/ 7571 w 10000"/>
                        <a:gd name="connsiteY21" fmla="*/ 2315 h 10073"/>
                        <a:gd name="connsiteX22" fmla="*/ 5857 w 10000"/>
                        <a:gd name="connsiteY22" fmla="*/ 4728 h 10073"/>
                        <a:gd name="connsiteX23" fmla="*/ 7286 w 10000"/>
                        <a:gd name="connsiteY23" fmla="*/ 6740 h 10073"/>
                        <a:gd name="connsiteX24" fmla="*/ 7429 w 10000"/>
                        <a:gd name="connsiteY24" fmla="*/ 6854 h 10073"/>
                        <a:gd name="connsiteX25" fmla="*/ 7500 w 10000"/>
                        <a:gd name="connsiteY25" fmla="*/ 7084 h 10073"/>
                        <a:gd name="connsiteX26" fmla="*/ 7500 w 10000"/>
                        <a:gd name="connsiteY26" fmla="*/ 9325 h 10073"/>
                        <a:gd name="connsiteX27" fmla="*/ 7429 w 10000"/>
                        <a:gd name="connsiteY27" fmla="*/ 9670 h 10073"/>
                        <a:gd name="connsiteX28" fmla="*/ 7214 w 10000"/>
                        <a:gd name="connsiteY28" fmla="*/ 9901 h 10073"/>
                        <a:gd name="connsiteX29" fmla="*/ 7000 w 10000"/>
                        <a:gd name="connsiteY29" fmla="*/ 9958 h 10073"/>
                        <a:gd name="connsiteX30" fmla="*/ 6643 w 10000"/>
                        <a:gd name="connsiteY30" fmla="*/ 10073 h 10073"/>
                        <a:gd name="connsiteX31" fmla="*/ 6357 w 10000"/>
                        <a:gd name="connsiteY31" fmla="*/ 9958 h 10073"/>
                        <a:gd name="connsiteX32" fmla="*/ 6071 w 10000"/>
                        <a:gd name="connsiteY32" fmla="*/ 9901 h 10073"/>
                        <a:gd name="connsiteX33" fmla="*/ 5857 w 10000"/>
                        <a:gd name="connsiteY33" fmla="*/ 9670 h 10073"/>
                        <a:gd name="connsiteX34" fmla="*/ 5857 w 10000"/>
                        <a:gd name="connsiteY34" fmla="*/ 9325 h 10073"/>
                        <a:gd name="connsiteX35" fmla="*/ 5857 w 10000"/>
                        <a:gd name="connsiteY35" fmla="*/ 7257 h 10073"/>
                        <a:gd name="connsiteX36" fmla="*/ 4571 w 10000"/>
                        <a:gd name="connsiteY36" fmla="*/ 5532 h 10073"/>
                        <a:gd name="connsiteX37" fmla="*/ 1643 w 10000"/>
                        <a:gd name="connsiteY37" fmla="*/ 9728 h 10073"/>
                        <a:gd name="connsiteX38" fmla="*/ 1429 w 10000"/>
                        <a:gd name="connsiteY38" fmla="*/ 9901 h 10073"/>
                        <a:gd name="connsiteX39" fmla="*/ 1214 w 10000"/>
                        <a:gd name="connsiteY39" fmla="*/ 9958 h 10073"/>
                        <a:gd name="connsiteX40" fmla="*/ 929 w 10000"/>
                        <a:gd name="connsiteY40" fmla="*/ 10073 h 10073"/>
                        <a:gd name="connsiteX41" fmla="*/ 643 w 10000"/>
                        <a:gd name="connsiteY41" fmla="*/ 10073 h 10073"/>
                        <a:gd name="connsiteX42" fmla="*/ 429 w 10000"/>
                        <a:gd name="connsiteY42" fmla="*/ 9958 h 10073"/>
                        <a:gd name="connsiteX43" fmla="*/ 286 w 10000"/>
                        <a:gd name="connsiteY43" fmla="*/ 9843 h 10073"/>
                        <a:gd name="connsiteX44" fmla="*/ 71 w 10000"/>
                        <a:gd name="connsiteY44" fmla="*/ 9670 h 10073"/>
                        <a:gd name="connsiteX45" fmla="*/ 0 w 10000"/>
                        <a:gd name="connsiteY45" fmla="*/ 9441 h 10073"/>
                        <a:gd name="connsiteX46" fmla="*/ 71 w 10000"/>
                        <a:gd name="connsiteY46" fmla="*/ 9269 h 10073"/>
                        <a:gd name="connsiteX47" fmla="*/ 71 w 10000"/>
                        <a:gd name="connsiteY47" fmla="*/ 9038 h 10073"/>
                        <a:gd name="connsiteX48" fmla="*/ 5071 w 10000"/>
                        <a:gd name="connsiteY48" fmla="*/ 2142 h 10073"/>
                        <a:gd name="connsiteX49" fmla="*/ 5786 w 10000"/>
                        <a:gd name="connsiteY49" fmla="*/ 1280 h 10073"/>
                        <a:gd name="connsiteX50" fmla="*/ 4286 w 10000"/>
                        <a:gd name="connsiteY50" fmla="*/ 1970 h 10073"/>
                        <a:gd name="connsiteX51" fmla="*/ 3286 w 10000"/>
                        <a:gd name="connsiteY51" fmla="*/ 3464 h 10073"/>
                        <a:gd name="connsiteX52" fmla="*/ 3071 w 10000"/>
                        <a:gd name="connsiteY52" fmla="*/ 3636 h 10073"/>
                        <a:gd name="connsiteX53" fmla="*/ 2857 w 10000"/>
                        <a:gd name="connsiteY53" fmla="*/ 3693 h 10073"/>
                        <a:gd name="connsiteX54" fmla="*/ 2643 w 10000"/>
                        <a:gd name="connsiteY54" fmla="*/ 3693 h 10073"/>
                        <a:gd name="connsiteX55" fmla="*/ 2357 w 10000"/>
                        <a:gd name="connsiteY55" fmla="*/ 3693 h 10073"/>
                        <a:gd name="connsiteX56" fmla="*/ 2214 w 10000"/>
                        <a:gd name="connsiteY56" fmla="*/ 3521 h 10073"/>
                        <a:gd name="connsiteX57" fmla="*/ 2071 w 10000"/>
                        <a:gd name="connsiteY57" fmla="*/ 3406 h 10073"/>
                        <a:gd name="connsiteX58" fmla="*/ 2071 w 10000"/>
                        <a:gd name="connsiteY58" fmla="*/ 3176 h 10073"/>
                        <a:gd name="connsiteX59" fmla="*/ 2214 w 10000"/>
                        <a:gd name="connsiteY59" fmla="*/ 3003 h 10073"/>
                        <a:gd name="connsiteX60" fmla="*/ 3357 w 10000"/>
                        <a:gd name="connsiteY60" fmla="*/ 1394 h 10073"/>
                        <a:gd name="connsiteX61" fmla="*/ 3429 w 10000"/>
                        <a:gd name="connsiteY61" fmla="*/ 1280 h 10073"/>
                        <a:gd name="connsiteX62" fmla="*/ 3571 w 10000"/>
                        <a:gd name="connsiteY62" fmla="*/ 1222 h 10073"/>
                        <a:gd name="connsiteX63" fmla="*/ 3643 w 10000"/>
                        <a:gd name="connsiteY63" fmla="*/ 1164 h 10073"/>
                        <a:gd name="connsiteX64" fmla="*/ 5929 w 10000"/>
                        <a:gd name="connsiteY64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286 w 10000"/>
                        <a:gd name="connsiteY3" fmla="*/ 820 h 10073"/>
                        <a:gd name="connsiteX4" fmla="*/ 8643 w 10000"/>
                        <a:gd name="connsiteY4" fmla="*/ 992 h 10073"/>
                        <a:gd name="connsiteX5" fmla="*/ 8857 w 10000"/>
                        <a:gd name="connsiteY5" fmla="*/ 1394 h 10073"/>
                        <a:gd name="connsiteX6" fmla="*/ 8857 w 10000"/>
                        <a:gd name="connsiteY6" fmla="*/ 3061 h 10073"/>
                        <a:gd name="connsiteX7" fmla="*/ 9929 w 10000"/>
                        <a:gd name="connsiteY7" fmla="*/ 4613 h 10073"/>
                        <a:gd name="connsiteX8" fmla="*/ 10000 w 10000"/>
                        <a:gd name="connsiteY8" fmla="*/ 4786 h 10073"/>
                        <a:gd name="connsiteX9" fmla="*/ 10000 w 10000"/>
                        <a:gd name="connsiteY9" fmla="*/ 5015 h 10073"/>
                        <a:gd name="connsiteX10" fmla="*/ 9929 w 10000"/>
                        <a:gd name="connsiteY10" fmla="*/ 5187 h 10073"/>
                        <a:gd name="connsiteX11" fmla="*/ 9714 w 10000"/>
                        <a:gd name="connsiteY11" fmla="*/ 5245 h 10073"/>
                        <a:gd name="connsiteX12" fmla="*/ 9429 w 10000"/>
                        <a:gd name="connsiteY12" fmla="*/ 5303 h 10073"/>
                        <a:gd name="connsiteX13" fmla="*/ 9214 w 10000"/>
                        <a:gd name="connsiteY13" fmla="*/ 5303 h 10073"/>
                        <a:gd name="connsiteX14" fmla="*/ 9000 w 10000"/>
                        <a:gd name="connsiteY14" fmla="*/ 5245 h 10073"/>
                        <a:gd name="connsiteX15" fmla="*/ 8857 w 10000"/>
                        <a:gd name="connsiteY15" fmla="*/ 5073 h 10073"/>
                        <a:gd name="connsiteX16" fmla="*/ 7786 w 10000"/>
                        <a:gd name="connsiteY16" fmla="*/ 3636 h 10073"/>
                        <a:gd name="connsiteX17" fmla="*/ 7786 w 10000"/>
                        <a:gd name="connsiteY17" fmla="*/ 3521 h 10073"/>
                        <a:gd name="connsiteX18" fmla="*/ 7714 w 10000"/>
                        <a:gd name="connsiteY18" fmla="*/ 3406 h 10073"/>
                        <a:gd name="connsiteX19" fmla="*/ 7571 w 10000"/>
                        <a:gd name="connsiteY19" fmla="*/ 3234 h 10073"/>
                        <a:gd name="connsiteX20" fmla="*/ 7571 w 10000"/>
                        <a:gd name="connsiteY20" fmla="*/ 2315 h 10073"/>
                        <a:gd name="connsiteX21" fmla="*/ 5857 w 10000"/>
                        <a:gd name="connsiteY21" fmla="*/ 4728 h 10073"/>
                        <a:gd name="connsiteX22" fmla="*/ 7286 w 10000"/>
                        <a:gd name="connsiteY22" fmla="*/ 6740 h 10073"/>
                        <a:gd name="connsiteX23" fmla="*/ 7429 w 10000"/>
                        <a:gd name="connsiteY23" fmla="*/ 6854 h 10073"/>
                        <a:gd name="connsiteX24" fmla="*/ 7500 w 10000"/>
                        <a:gd name="connsiteY24" fmla="*/ 7084 h 10073"/>
                        <a:gd name="connsiteX25" fmla="*/ 7500 w 10000"/>
                        <a:gd name="connsiteY25" fmla="*/ 9325 h 10073"/>
                        <a:gd name="connsiteX26" fmla="*/ 7429 w 10000"/>
                        <a:gd name="connsiteY26" fmla="*/ 9670 h 10073"/>
                        <a:gd name="connsiteX27" fmla="*/ 7214 w 10000"/>
                        <a:gd name="connsiteY27" fmla="*/ 9901 h 10073"/>
                        <a:gd name="connsiteX28" fmla="*/ 7000 w 10000"/>
                        <a:gd name="connsiteY28" fmla="*/ 9958 h 10073"/>
                        <a:gd name="connsiteX29" fmla="*/ 6643 w 10000"/>
                        <a:gd name="connsiteY29" fmla="*/ 10073 h 10073"/>
                        <a:gd name="connsiteX30" fmla="*/ 6357 w 10000"/>
                        <a:gd name="connsiteY30" fmla="*/ 9958 h 10073"/>
                        <a:gd name="connsiteX31" fmla="*/ 6071 w 10000"/>
                        <a:gd name="connsiteY31" fmla="*/ 9901 h 10073"/>
                        <a:gd name="connsiteX32" fmla="*/ 5857 w 10000"/>
                        <a:gd name="connsiteY32" fmla="*/ 9670 h 10073"/>
                        <a:gd name="connsiteX33" fmla="*/ 5857 w 10000"/>
                        <a:gd name="connsiteY33" fmla="*/ 9325 h 10073"/>
                        <a:gd name="connsiteX34" fmla="*/ 5857 w 10000"/>
                        <a:gd name="connsiteY34" fmla="*/ 7257 h 10073"/>
                        <a:gd name="connsiteX35" fmla="*/ 4571 w 10000"/>
                        <a:gd name="connsiteY35" fmla="*/ 5532 h 10073"/>
                        <a:gd name="connsiteX36" fmla="*/ 1643 w 10000"/>
                        <a:gd name="connsiteY36" fmla="*/ 9728 h 10073"/>
                        <a:gd name="connsiteX37" fmla="*/ 1429 w 10000"/>
                        <a:gd name="connsiteY37" fmla="*/ 9901 h 10073"/>
                        <a:gd name="connsiteX38" fmla="*/ 1214 w 10000"/>
                        <a:gd name="connsiteY38" fmla="*/ 9958 h 10073"/>
                        <a:gd name="connsiteX39" fmla="*/ 929 w 10000"/>
                        <a:gd name="connsiteY39" fmla="*/ 10073 h 10073"/>
                        <a:gd name="connsiteX40" fmla="*/ 643 w 10000"/>
                        <a:gd name="connsiteY40" fmla="*/ 10073 h 10073"/>
                        <a:gd name="connsiteX41" fmla="*/ 429 w 10000"/>
                        <a:gd name="connsiteY41" fmla="*/ 9958 h 10073"/>
                        <a:gd name="connsiteX42" fmla="*/ 286 w 10000"/>
                        <a:gd name="connsiteY42" fmla="*/ 9843 h 10073"/>
                        <a:gd name="connsiteX43" fmla="*/ 71 w 10000"/>
                        <a:gd name="connsiteY43" fmla="*/ 9670 h 10073"/>
                        <a:gd name="connsiteX44" fmla="*/ 0 w 10000"/>
                        <a:gd name="connsiteY44" fmla="*/ 9441 h 10073"/>
                        <a:gd name="connsiteX45" fmla="*/ 71 w 10000"/>
                        <a:gd name="connsiteY45" fmla="*/ 9269 h 10073"/>
                        <a:gd name="connsiteX46" fmla="*/ 71 w 10000"/>
                        <a:gd name="connsiteY46" fmla="*/ 9038 h 10073"/>
                        <a:gd name="connsiteX47" fmla="*/ 5071 w 10000"/>
                        <a:gd name="connsiteY47" fmla="*/ 2142 h 10073"/>
                        <a:gd name="connsiteX48" fmla="*/ 5786 w 10000"/>
                        <a:gd name="connsiteY48" fmla="*/ 1280 h 10073"/>
                        <a:gd name="connsiteX49" fmla="*/ 4286 w 10000"/>
                        <a:gd name="connsiteY49" fmla="*/ 1970 h 10073"/>
                        <a:gd name="connsiteX50" fmla="*/ 3286 w 10000"/>
                        <a:gd name="connsiteY50" fmla="*/ 3464 h 10073"/>
                        <a:gd name="connsiteX51" fmla="*/ 3071 w 10000"/>
                        <a:gd name="connsiteY51" fmla="*/ 3636 h 10073"/>
                        <a:gd name="connsiteX52" fmla="*/ 2857 w 10000"/>
                        <a:gd name="connsiteY52" fmla="*/ 3693 h 10073"/>
                        <a:gd name="connsiteX53" fmla="*/ 2643 w 10000"/>
                        <a:gd name="connsiteY53" fmla="*/ 3693 h 10073"/>
                        <a:gd name="connsiteX54" fmla="*/ 2357 w 10000"/>
                        <a:gd name="connsiteY54" fmla="*/ 3693 h 10073"/>
                        <a:gd name="connsiteX55" fmla="*/ 2214 w 10000"/>
                        <a:gd name="connsiteY55" fmla="*/ 3521 h 10073"/>
                        <a:gd name="connsiteX56" fmla="*/ 2071 w 10000"/>
                        <a:gd name="connsiteY56" fmla="*/ 3406 h 10073"/>
                        <a:gd name="connsiteX57" fmla="*/ 2071 w 10000"/>
                        <a:gd name="connsiteY57" fmla="*/ 3176 h 10073"/>
                        <a:gd name="connsiteX58" fmla="*/ 2214 w 10000"/>
                        <a:gd name="connsiteY58" fmla="*/ 3003 h 10073"/>
                        <a:gd name="connsiteX59" fmla="*/ 3357 w 10000"/>
                        <a:gd name="connsiteY59" fmla="*/ 1394 h 10073"/>
                        <a:gd name="connsiteX60" fmla="*/ 3429 w 10000"/>
                        <a:gd name="connsiteY60" fmla="*/ 1280 h 10073"/>
                        <a:gd name="connsiteX61" fmla="*/ 3571 w 10000"/>
                        <a:gd name="connsiteY61" fmla="*/ 1222 h 10073"/>
                        <a:gd name="connsiteX62" fmla="*/ 3643 w 10000"/>
                        <a:gd name="connsiteY62" fmla="*/ 1164 h 10073"/>
                        <a:gd name="connsiteX63" fmla="*/ 5929 w 10000"/>
                        <a:gd name="connsiteY6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429 w 10000"/>
                        <a:gd name="connsiteY59" fmla="*/ 1280 h 10073"/>
                        <a:gd name="connsiteX60" fmla="*/ 3571 w 10000"/>
                        <a:gd name="connsiteY60" fmla="*/ 1222 h 10073"/>
                        <a:gd name="connsiteX61" fmla="*/ 3643 w 10000"/>
                        <a:gd name="connsiteY61" fmla="*/ 1164 h 10073"/>
                        <a:gd name="connsiteX62" fmla="*/ 5929 w 10000"/>
                        <a:gd name="connsiteY6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571 w 10000"/>
                        <a:gd name="connsiteY59" fmla="*/ 1222 h 10073"/>
                        <a:gd name="connsiteX60" fmla="*/ 3643 w 10000"/>
                        <a:gd name="connsiteY60" fmla="*/ 1164 h 10073"/>
                        <a:gd name="connsiteX61" fmla="*/ 5929 w 10000"/>
                        <a:gd name="connsiteY61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357 w 10000"/>
                        <a:gd name="connsiteY58" fmla="*/ 1394 h 10073"/>
                        <a:gd name="connsiteX59" fmla="*/ 3643 w 10000"/>
                        <a:gd name="connsiteY59" fmla="*/ 1164 h 10073"/>
                        <a:gd name="connsiteX60" fmla="*/ 5929 w 10000"/>
                        <a:gd name="connsiteY6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411 w 10000"/>
                        <a:gd name="connsiteY58" fmla="*/ 1315 h 10073"/>
                        <a:gd name="connsiteX59" fmla="*/ 3643 w 10000"/>
                        <a:gd name="connsiteY59" fmla="*/ 1164 h 10073"/>
                        <a:gd name="connsiteX60" fmla="*/ 5929 w 10000"/>
                        <a:gd name="connsiteY6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521 h 10073"/>
                        <a:gd name="connsiteX55" fmla="*/ 2071 w 10000"/>
                        <a:gd name="connsiteY55" fmla="*/ 3406 h 10073"/>
                        <a:gd name="connsiteX56" fmla="*/ 2071 w 10000"/>
                        <a:gd name="connsiteY56" fmla="*/ 3176 h 10073"/>
                        <a:gd name="connsiteX57" fmla="*/ 2214 w 10000"/>
                        <a:gd name="connsiteY57" fmla="*/ 3003 h 10073"/>
                        <a:gd name="connsiteX58" fmla="*/ 3411 w 10000"/>
                        <a:gd name="connsiteY58" fmla="*/ 1315 h 10073"/>
                        <a:gd name="connsiteX59" fmla="*/ 5929 w 10000"/>
                        <a:gd name="connsiteY59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071 w 10000"/>
                        <a:gd name="connsiteY54" fmla="*/ 3406 h 10073"/>
                        <a:gd name="connsiteX55" fmla="*/ 2071 w 10000"/>
                        <a:gd name="connsiteY55" fmla="*/ 3176 h 10073"/>
                        <a:gd name="connsiteX56" fmla="*/ 2214 w 10000"/>
                        <a:gd name="connsiteY56" fmla="*/ 3003 h 10073"/>
                        <a:gd name="connsiteX57" fmla="*/ 3411 w 10000"/>
                        <a:gd name="connsiteY57" fmla="*/ 1315 h 10073"/>
                        <a:gd name="connsiteX58" fmla="*/ 5929 w 10000"/>
                        <a:gd name="connsiteY58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071 w 10000"/>
                        <a:gd name="connsiteY54" fmla="*/ 3176 h 10073"/>
                        <a:gd name="connsiteX55" fmla="*/ 2214 w 10000"/>
                        <a:gd name="connsiteY55" fmla="*/ 3003 h 10073"/>
                        <a:gd name="connsiteX56" fmla="*/ 3411 w 10000"/>
                        <a:gd name="connsiteY56" fmla="*/ 1315 h 10073"/>
                        <a:gd name="connsiteX57" fmla="*/ 5929 w 10000"/>
                        <a:gd name="connsiteY57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643 w 10000"/>
                        <a:gd name="connsiteY52" fmla="*/ 3693 h 10073"/>
                        <a:gd name="connsiteX53" fmla="*/ 2357 w 10000"/>
                        <a:gd name="connsiteY53" fmla="*/ 3693 h 10073"/>
                        <a:gd name="connsiteX54" fmla="*/ 2214 w 10000"/>
                        <a:gd name="connsiteY54" fmla="*/ 3003 h 10073"/>
                        <a:gd name="connsiteX55" fmla="*/ 3411 w 10000"/>
                        <a:gd name="connsiteY55" fmla="*/ 1315 h 10073"/>
                        <a:gd name="connsiteX56" fmla="*/ 5929 w 10000"/>
                        <a:gd name="connsiteY56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857 w 10000"/>
                        <a:gd name="connsiteY51" fmla="*/ 3693 h 10073"/>
                        <a:gd name="connsiteX52" fmla="*/ 2357 w 10000"/>
                        <a:gd name="connsiteY52" fmla="*/ 3693 h 10073"/>
                        <a:gd name="connsiteX53" fmla="*/ 2214 w 10000"/>
                        <a:gd name="connsiteY53" fmla="*/ 3003 h 10073"/>
                        <a:gd name="connsiteX54" fmla="*/ 3411 w 10000"/>
                        <a:gd name="connsiteY54" fmla="*/ 1315 h 10073"/>
                        <a:gd name="connsiteX55" fmla="*/ 5929 w 10000"/>
                        <a:gd name="connsiteY55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3071 w 10000"/>
                        <a:gd name="connsiteY50" fmla="*/ 3636 h 10073"/>
                        <a:gd name="connsiteX51" fmla="*/ 2357 w 10000"/>
                        <a:gd name="connsiteY51" fmla="*/ 3693 h 10073"/>
                        <a:gd name="connsiteX52" fmla="*/ 2214 w 10000"/>
                        <a:gd name="connsiteY52" fmla="*/ 3003 h 10073"/>
                        <a:gd name="connsiteX53" fmla="*/ 3411 w 10000"/>
                        <a:gd name="connsiteY53" fmla="*/ 1315 h 10073"/>
                        <a:gd name="connsiteX54" fmla="*/ 5929 w 10000"/>
                        <a:gd name="connsiteY54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714 w 10000"/>
                        <a:gd name="connsiteY17" fmla="*/ 3406 h 10073"/>
                        <a:gd name="connsiteX18" fmla="*/ 7571 w 10000"/>
                        <a:gd name="connsiteY18" fmla="*/ 3234 h 10073"/>
                        <a:gd name="connsiteX19" fmla="*/ 7571 w 10000"/>
                        <a:gd name="connsiteY19" fmla="*/ 2315 h 10073"/>
                        <a:gd name="connsiteX20" fmla="*/ 5857 w 10000"/>
                        <a:gd name="connsiteY20" fmla="*/ 4728 h 10073"/>
                        <a:gd name="connsiteX21" fmla="*/ 7286 w 10000"/>
                        <a:gd name="connsiteY21" fmla="*/ 6740 h 10073"/>
                        <a:gd name="connsiteX22" fmla="*/ 7429 w 10000"/>
                        <a:gd name="connsiteY22" fmla="*/ 6854 h 10073"/>
                        <a:gd name="connsiteX23" fmla="*/ 7500 w 10000"/>
                        <a:gd name="connsiteY23" fmla="*/ 7084 h 10073"/>
                        <a:gd name="connsiteX24" fmla="*/ 7500 w 10000"/>
                        <a:gd name="connsiteY24" fmla="*/ 9325 h 10073"/>
                        <a:gd name="connsiteX25" fmla="*/ 7429 w 10000"/>
                        <a:gd name="connsiteY25" fmla="*/ 9670 h 10073"/>
                        <a:gd name="connsiteX26" fmla="*/ 7214 w 10000"/>
                        <a:gd name="connsiteY26" fmla="*/ 9901 h 10073"/>
                        <a:gd name="connsiteX27" fmla="*/ 7000 w 10000"/>
                        <a:gd name="connsiteY27" fmla="*/ 9958 h 10073"/>
                        <a:gd name="connsiteX28" fmla="*/ 6643 w 10000"/>
                        <a:gd name="connsiteY28" fmla="*/ 10073 h 10073"/>
                        <a:gd name="connsiteX29" fmla="*/ 6357 w 10000"/>
                        <a:gd name="connsiteY29" fmla="*/ 9958 h 10073"/>
                        <a:gd name="connsiteX30" fmla="*/ 6071 w 10000"/>
                        <a:gd name="connsiteY30" fmla="*/ 9901 h 10073"/>
                        <a:gd name="connsiteX31" fmla="*/ 5857 w 10000"/>
                        <a:gd name="connsiteY31" fmla="*/ 9670 h 10073"/>
                        <a:gd name="connsiteX32" fmla="*/ 5857 w 10000"/>
                        <a:gd name="connsiteY32" fmla="*/ 9325 h 10073"/>
                        <a:gd name="connsiteX33" fmla="*/ 5857 w 10000"/>
                        <a:gd name="connsiteY33" fmla="*/ 7257 h 10073"/>
                        <a:gd name="connsiteX34" fmla="*/ 4571 w 10000"/>
                        <a:gd name="connsiteY34" fmla="*/ 5532 h 10073"/>
                        <a:gd name="connsiteX35" fmla="*/ 1643 w 10000"/>
                        <a:gd name="connsiteY35" fmla="*/ 9728 h 10073"/>
                        <a:gd name="connsiteX36" fmla="*/ 1429 w 10000"/>
                        <a:gd name="connsiteY36" fmla="*/ 9901 h 10073"/>
                        <a:gd name="connsiteX37" fmla="*/ 1214 w 10000"/>
                        <a:gd name="connsiteY37" fmla="*/ 9958 h 10073"/>
                        <a:gd name="connsiteX38" fmla="*/ 929 w 10000"/>
                        <a:gd name="connsiteY38" fmla="*/ 10073 h 10073"/>
                        <a:gd name="connsiteX39" fmla="*/ 643 w 10000"/>
                        <a:gd name="connsiteY39" fmla="*/ 10073 h 10073"/>
                        <a:gd name="connsiteX40" fmla="*/ 429 w 10000"/>
                        <a:gd name="connsiteY40" fmla="*/ 9958 h 10073"/>
                        <a:gd name="connsiteX41" fmla="*/ 286 w 10000"/>
                        <a:gd name="connsiteY41" fmla="*/ 9843 h 10073"/>
                        <a:gd name="connsiteX42" fmla="*/ 71 w 10000"/>
                        <a:gd name="connsiteY42" fmla="*/ 9670 h 10073"/>
                        <a:gd name="connsiteX43" fmla="*/ 0 w 10000"/>
                        <a:gd name="connsiteY43" fmla="*/ 9441 h 10073"/>
                        <a:gd name="connsiteX44" fmla="*/ 71 w 10000"/>
                        <a:gd name="connsiteY44" fmla="*/ 9269 h 10073"/>
                        <a:gd name="connsiteX45" fmla="*/ 71 w 10000"/>
                        <a:gd name="connsiteY45" fmla="*/ 9038 h 10073"/>
                        <a:gd name="connsiteX46" fmla="*/ 5071 w 10000"/>
                        <a:gd name="connsiteY46" fmla="*/ 2142 h 10073"/>
                        <a:gd name="connsiteX47" fmla="*/ 5786 w 10000"/>
                        <a:gd name="connsiteY47" fmla="*/ 1280 h 10073"/>
                        <a:gd name="connsiteX48" fmla="*/ 4286 w 10000"/>
                        <a:gd name="connsiteY48" fmla="*/ 1970 h 10073"/>
                        <a:gd name="connsiteX49" fmla="*/ 3286 w 10000"/>
                        <a:gd name="connsiteY49" fmla="*/ 3464 h 10073"/>
                        <a:gd name="connsiteX50" fmla="*/ 2357 w 10000"/>
                        <a:gd name="connsiteY50" fmla="*/ 3693 h 10073"/>
                        <a:gd name="connsiteX51" fmla="*/ 2214 w 10000"/>
                        <a:gd name="connsiteY51" fmla="*/ 3003 h 10073"/>
                        <a:gd name="connsiteX52" fmla="*/ 3411 w 10000"/>
                        <a:gd name="connsiteY52" fmla="*/ 1315 h 10073"/>
                        <a:gd name="connsiteX53" fmla="*/ 5929 w 10000"/>
                        <a:gd name="connsiteY53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786 w 10000"/>
                        <a:gd name="connsiteY16" fmla="*/ 3521 h 10073"/>
                        <a:gd name="connsiteX17" fmla="*/ 7571 w 10000"/>
                        <a:gd name="connsiteY17" fmla="*/ 3234 h 10073"/>
                        <a:gd name="connsiteX18" fmla="*/ 7571 w 10000"/>
                        <a:gd name="connsiteY18" fmla="*/ 2315 h 10073"/>
                        <a:gd name="connsiteX19" fmla="*/ 5857 w 10000"/>
                        <a:gd name="connsiteY19" fmla="*/ 4728 h 10073"/>
                        <a:gd name="connsiteX20" fmla="*/ 7286 w 10000"/>
                        <a:gd name="connsiteY20" fmla="*/ 6740 h 10073"/>
                        <a:gd name="connsiteX21" fmla="*/ 7429 w 10000"/>
                        <a:gd name="connsiteY21" fmla="*/ 6854 h 10073"/>
                        <a:gd name="connsiteX22" fmla="*/ 7500 w 10000"/>
                        <a:gd name="connsiteY22" fmla="*/ 7084 h 10073"/>
                        <a:gd name="connsiteX23" fmla="*/ 7500 w 10000"/>
                        <a:gd name="connsiteY23" fmla="*/ 9325 h 10073"/>
                        <a:gd name="connsiteX24" fmla="*/ 7429 w 10000"/>
                        <a:gd name="connsiteY24" fmla="*/ 9670 h 10073"/>
                        <a:gd name="connsiteX25" fmla="*/ 7214 w 10000"/>
                        <a:gd name="connsiteY25" fmla="*/ 9901 h 10073"/>
                        <a:gd name="connsiteX26" fmla="*/ 7000 w 10000"/>
                        <a:gd name="connsiteY26" fmla="*/ 9958 h 10073"/>
                        <a:gd name="connsiteX27" fmla="*/ 6643 w 10000"/>
                        <a:gd name="connsiteY27" fmla="*/ 10073 h 10073"/>
                        <a:gd name="connsiteX28" fmla="*/ 6357 w 10000"/>
                        <a:gd name="connsiteY28" fmla="*/ 9958 h 10073"/>
                        <a:gd name="connsiteX29" fmla="*/ 6071 w 10000"/>
                        <a:gd name="connsiteY29" fmla="*/ 9901 h 10073"/>
                        <a:gd name="connsiteX30" fmla="*/ 5857 w 10000"/>
                        <a:gd name="connsiteY30" fmla="*/ 9670 h 10073"/>
                        <a:gd name="connsiteX31" fmla="*/ 5857 w 10000"/>
                        <a:gd name="connsiteY31" fmla="*/ 9325 h 10073"/>
                        <a:gd name="connsiteX32" fmla="*/ 5857 w 10000"/>
                        <a:gd name="connsiteY32" fmla="*/ 7257 h 10073"/>
                        <a:gd name="connsiteX33" fmla="*/ 4571 w 10000"/>
                        <a:gd name="connsiteY33" fmla="*/ 5532 h 10073"/>
                        <a:gd name="connsiteX34" fmla="*/ 1643 w 10000"/>
                        <a:gd name="connsiteY34" fmla="*/ 9728 h 10073"/>
                        <a:gd name="connsiteX35" fmla="*/ 1429 w 10000"/>
                        <a:gd name="connsiteY35" fmla="*/ 9901 h 10073"/>
                        <a:gd name="connsiteX36" fmla="*/ 1214 w 10000"/>
                        <a:gd name="connsiteY36" fmla="*/ 9958 h 10073"/>
                        <a:gd name="connsiteX37" fmla="*/ 929 w 10000"/>
                        <a:gd name="connsiteY37" fmla="*/ 10073 h 10073"/>
                        <a:gd name="connsiteX38" fmla="*/ 643 w 10000"/>
                        <a:gd name="connsiteY38" fmla="*/ 10073 h 10073"/>
                        <a:gd name="connsiteX39" fmla="*/ 429 w 10000"/>
                        <a:gd name="connsiteY39" fmla="*/ 9958 h 10073"/>
                        <a:gd name="connsiteX40" fmla="*/ 286 w 10000"/>
                        <a:gd name="connsiteY40" fmla="*/ 9843 h 10073"/>
                        <a:gd name="connsiteX41" fmla="*/ 71 w 10000"/>
                        <a:gd name="connsiteY41" fmla="*/ 9670 h 10073"/>
                        <a:gd name="connsiteX42" fmla="*/ 0 w 10000"/>
                        <a:gd name="connsiteY42" fmla="*/ 9441 h 10073"/>
                        <a:gd name="connsiteX43" fmla="*/ 71 w 10000"/>
                        <a:gd name="connsiteY43" fmla="*/ 9269 h 10073"/>
                        <a:gd name="connsiteX44" fmla="*/ 71 w 10000"/>
                        <a:gd name="connsiteY44" fmla="*/ 9038 h 10073"/>
                        <a:gd name="connsiteX45" fmla="*/ 5071 w 10000"/>
                        <a:gd name="connsiteY45" fmla="*/ 2142 h 10073"/>
                        <a:gd name="connsiteX46" fmla="*/ 5786 w 10000"/>
                        <a:gd name="connsiteY46" fmla="*/ 1280 h 10073"/>
                        <a:gd name="connsiteX47" fmla="*/ 4286 w 10000"/>
                        <a:gd name="connsiteY47" fmla="*/ 1970 h 10073"/>
                        <a:gd name="connsiteX48" fmla="*/ 3286 w 10000"/>
                        <a:gd name="connsiteY48" fmla="*/ 3464 h 10073"/>
                        <a:gd name="connsiteX49" fmla="*/ 2357 w 10000"/>
                        <a:gd name="connsiteY49" fmla="*/ 3693 h 10073"/>
                        <a:gd name="connsiteX50" fmla="*/ 2214 w 10000"/>
                        <a:gd name="connsiteY50" fmla="*/ 3003 h 10073"/>
                        <a:gd name="connsiteX51" fmla="*/ 3411 w 10000"/>
                        <a:gd name="connsiteY51" fmla="*/ 1315 h 10073"/>
                        <a:gd name="connsiteX52" fmla="*/ 5929 w 10000"/>
                        <a:gd name="connsiteY52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786 w 10000"/>
                        <a:gd name="connsiteY15" fmla="*/ 3636 h 10073"/>
                        <a:gd name="connsiteX16" fmla="*/ 7571 w 10000"/>
                        <a:gd name="connsiteY16" fmla="*/ 3234 h 10073"/>
                        <a:gd name="connsiteX17" fmla="*/ 7571 w 10000"/>
                        <a:gd name="connsiteY17" fmla="*/ 2315 h 10073"/>
                        <a:gd name="connsiteX18" fmla="*/ 5857 w 10000"/>
                        <a:gd name="connsiteY18" fmla="*/ 4728 h 10073"/>
                        <a:gd name="connsiteX19" fmla="*/ 7286 w 10000"/>
                        <a:gd name="connsiteY19" fmla="*/ 6740 h 10073"/>
                        <a:gd name="connsiteX20" fmla="*/ 7429 w 10000"/>
                        <a:gd name="connsiteY20" fmla="*/ 6854 h 10073"/>
                        <a:gd name="connsiteX21" fmla="*/ 7500 w 10000"/>
                        <a:gd name="connsiteY21" fmla="*/ 7084 h 10073"/>
                        <a:gd name="connsiteX22" fmla="*/ 7500 w 10000"/>
                        <a:gd name="connsiteY22" fmla="*/ 9325 h 10073"/>
                        <a:gd name="connsiteX23" fmla="*/ 7429 w 10000"/>
                        <a:gd name="connsiteY23" fmla="*/ 9670 h 10073"/>
                        <a:gd name="connsiteX24" fmla="*/ 7214 w 10000"/>
                        <a:gd name="connsiteY24" fmla="*/ 9901 h 10073"/>
                        <a:gd name="connsiteX25" fmla="*/ 7000 w 10000"/>
                        <a:gd name="connsiteY25" fmla="*/ 9958 h 10073"/>
                        <a:gd name="connsiteX26" fmla="*/ 6643 w 10000"/>
                        <a:gd name="connsiteY26" fmla="*/ 10073 h 10073"/>
                        <a:gd name="connsiteX27" fmla="*/ 6357 w 10000"/>
                        <a:gd name="connsiteY27" fmla="*/ 9958 h 10073"/>
                        <a:gd name="connsiteX28" fmla="*/ 6071 w 10000"/>
                        <a:gd name="connsiteY28" fmla="*/ 9901 h 10073"/>
                        <a:gd name="connsiteX29" fmla="*/ 5857 w 10000"/>
                        <a:gd name="connsiteY29" fmla="*/ 9670 h 10073"/>
                        <a:gd name="connsiteX30" fmla="*/ 5857 w 10000"/>
                        <a:gd name="connsiteY30" fmla="*/ 9325 h 10073"/>
                        <a:gd name="connsiteX31" fmla="*/ 5857 w 10000"/>
                        <a:gd name="connsiteY31" fmla="*/ 7257 h 10073"/>
                        <a:gd name="connsiteX32" fmla="*/ 4571 w 10000"/>
                        <a:gd name="connsiteY32" fmla="*/ 5532 h 10073"/>
                        <a:gd name="connsiteX33" fmla="*/ 1643 w 10000"/>
                        <a:gd name="connsiteY33" fmla="*/ 9728 h 10073"/>
                        <a:gd name="connsiteX34" fmla="*/ 1429 w 10000"/>
                        <a:gd name="connsiteY34" fmla="*/ 9901 h 10073"/>
                        <a:gd name="connsiteX35" fmla="*/ 1214 w 10000"/>
                        <a:gd name="connsiteY35" fmla="*/ 9958 h 10073"/>
                        <a:gd name="connsiteX36" fmla="*/ 929 w 10000"/>
                        <a:gd name="connsiteY36" fmla="*/ 10073 h 10073"/>
                        <a:gd name="connsiteX37" fmla="*/ 643 w 10000"/>
                        <a:gd name="connsiteY37" fmla="*/ 10073 h 10073"/>
                        <a:gd name="connsiteX38" fmla="*/ 429 w 10000"/>
                        <a:gd name="connsiteY38" fmla="*/ 9958 h 10073"/>
                        <a:gd name="connsiteX39" fmla="*/ 286 w 10000"/>
                        <a:gd name="connsiteY39" fmla="*/ 9843 h 10073"/>
                        <a:gd name="connsiteX40" fmla="*/ 71 w 10000"/>
                        <a:gd name="connsiteY40" fmla="*/ 9670 h 10073"/>
                        <a:gd name="connsiteX41" fmla="*/ 0 w 10000"/>
                        <a:gd name="connsiteY41" fmla="*/ 9441 h 10073"/>
                        <a:gd name="connsiteX42" fmla="*/ 71 w 10000"/>
                        <a:gd name="connsiteY42" fmla="*/ 9269 h 10073"/>
                        <a:gd name="connsiteX43" fmla="*/ 71 w 10000"/>
                        <a:gd name="connsiteY43" fmla="*/ 9038 h 10073"/>
                        <a:gd name="connsiteX44" fmla="*/ 5071 w 10000"/>
                        <a:gd name="connsiteY44" fmla="*/ 2142 h 10073"/>
                        <a:gd name="connsiteX45" fmla="*/ 5786 w 10000"/>
                        <a:gd name="connsiteY45" fmla="*/ 1280 h 10073"/>
                        <a:gd name="connsiteX46" fmla="*/ 4286 w 10000"/>
                        <a:gd name="connsiteY46" fmla="*/ 1970 h 10073"/>
                        <a:gd name="connsiteX47" fmla="*/ 3286 w 10000"/>
                        <a:gd name="connsiteY47" fmla="*/ 3464 h 10073"/>
                        <a:gd name="connsiteX48" fmla="*/ 2357 w 10000"/>
                        <a:gd name="connsiteY48" fmla="*/ 3693 h 10073"/>
                        <a:gd name="connsiteX49" fmla="*/ 2214 w 10000"/>
                        <a:gd name="connsiteY49" fmla="*/ 3003 h 10073"/>
                        <a:gd name="connsiteX50" fmla="*/ 3411 w 10000"/>
                        <a:gd name="connsiteY50" fmla="*/ 1315 h 10073"/>
                        <a:gd name="connsiteX51" fmla="*/ 5929 w 10000"/>
                        <a:gd name="connsiteY51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429 w 10000"/>
                        <a:gd name="connsiteY11" fmla="*/ 5303 h 10073"/>
                        <a:gd name="connsiteX12" fmla="*/ 9214 w 10000"/>
                        <a:gd name="connsiteY12" fmla="*/ 5303 h 10073"/>
                        <a:gd name="connsiteX13" fmla="*/ 9000 w 10000"/>
                        <a:gd name="connsiteY13" fmla="*/ 5245 h 10073"/>
                        <a:gd name="connsiteX14" fmla="*/ 8857 w 10000"/>
                        <a:gd name="connsiteY14" fmla="*/ 5073 h 10073"/>
                        <a:gd name="connsiteX15" fmla="*/ 7571 w 10000"/>
                        <a:gd name="connsiteY15" fmla="*/ 3234 h 10073"/>
                        <a:gd name="connsiteX16" fmla="*/ 7571 w 10000"/>
                        <a:gd name="connsiteY16" fmla="*/ 2315 h 10073"/>
                        <a:gd name="connsiteX17" fmla="*/ 5857 w 10000"/>
                        <a:gd name="connsiteY17" fmla="*/ 4728 h 10073"/>
                        <a:gd name="connsiteX18" fmla="*/ 7286 w 10000"/>
                        <a:gd name="connsiteY18" fmla="*/ 6740 h 10073"/>
                        <a:gd name="connsiteX19" fmla="*/ 7429 w 10000"/>
                        <a:gd name="connsiteY19" fmla="*/ 6854 h 10073"/>
                        <a:gd name="connsiteX20" fmla="*/ 7500 w 10000"/>
                        <a:gd name="connsiteY20" fmla="*/ 7084 h 10073"/>
                        <a:gd name="connsiteX21" fmla="*/ 7500 w 10000"/>
                        <a:gd name="connsiteY21" fmla="*/ 9325 h 10073"/>
                        <a:gd name="connsiteX22" fmla="*/ 7429 w 10000"/>
                        <a:gd name="connsiteY22" fmla="*/ 9670 h 10073"/>
                        <a:gd name="connsiteX23" fmla="*/ 7214 w 10000"/>
                        <a:gd name="connsiteY23" fmla="*/ 9901 h 10073"/>
                        <a:gd name="connsiteX24" fmla="*/ 7000 w 10000"/>
                        <a:gd name="connsiteY24" fmla="*/ 9958 h 10073"/>
                        <a:gd name="connsiteX25" fmla="*/ 6643 w 10000"/>
                        <a:gd name="connsiteY25" fmla="*/ 10073 h 10073"/>
                        <a:gd name="connsiteX26" fmla="*/ 6357 w 10000"/>
                        <a:gd name="connsiteY26" fmla="*/ 9958 h 10073"/>
                        <a:gd name="connsiteX27" fmla="*/ 6071 w 10000"/>
                        <a:gd name="connsiteY27" fmla="*/ 9901 h 10073"/>
                        <a:gd name="connsiteX28" fmla="*/ 5857 w 10000"/>
                        <a:gd name="connsiteY28" fmla="*/ 9670 h 10073"/>
                        <a:gd name="connsiteX29" fmla="*/ 5857 w 10000"/>
                        <a:gd name="connsiteY29" fmla="*/ 9325 h 10073"/>
                        <a:gd name="connsiteX30" fmla="*/ 5857 w 10000"/>
                        <a:gd name="connsiteY30" fmla="*/ 7257 h 10073"/>
                        <a:gd name="connsiteX31" fmla="*/ 4571 w 10000"/>
                        <a:gd name="connsiteY31" fmla="*/ 5532 h 10073"/>
                        <a:gd name="connsiteX32" fmla="*/ 1643 w 10000"/>
                        <a:gd name="connsiteY32" fmla="*/ 9728 h 10073"/>
                        <a:gd name="connsiteX33" fmla="*/ 1429 w 10000"/>
                        <a:gd name="connsiteY33" fmla="*/ 9901 h 10073"/>
                        <a:gd name="connsiteX34" fmla="*/ 1214 w 10000"/>
                        <a:gd name="connsiteY34" fmla="*/ 9958 h 10073"/>
                        <a:gd name="connsiteX35" fmla="*/ 929 w 10000"/>
                        <a:gd name="connsiteY35" fmla="*/ 10073 h 10073"/>
                        <a:gd name="connsiteX36" fmla="*/ 643 w 10000"/>
                        <a:gd name="connsiteY36" fmla="*/ 10073 h 10073"/>
                        <a:gd name="connsiteX37" fmla="*/ 429 w 10000"/>
                        <a:gd name="connsiteY37" fmla="*/ 9958 h 10073"/>
                        <a:gd name="connsiteX38" fmla="*/ 286 w 10000"/>
                        <a:gd name="connsiteY38" fmla="*/ 9843 h 10073"/>
                        <a:gd name="connsiteX39" fmla="*/ 71 w 10000"/>
                        <a:gd name="connsiteY39" fmla="*/ 9670 h 10073"/>
                        <a:gd name="connsiteX40" fmla="*/ 0 w 10000"/>
                        <a:gd name="connsiteY40" fmla="*/ 9441 h 10073"/>
                        <a:gd name="connsiteX41" fmla="*/ 71 w 10000"/>
                        <a:gd name="connsiteY41" fmla="*/ 9269 h 10073"/>
                        <a:gd name="connsiteX42" fmla="*/ 71 w 10000"/>
                        <a:gd name="connsiteY42" fmla="*/ 9038 h 10073"/>
                        <a:gd name="connsiteX43" fmla="*/ 5071 w 10000"/>
                        <a:gd name="connsiteY43" fmla="*/ 2142 h 10073"/>
                        <a:gd name="connsiteX44" fmla="*/ 5786 w 10000"/>
                        <a:gd name="connsiteY44" fmla="*/ 1280 h 10073"/>
                        <a:gd name="connsiteX45" fmla="*/ 4286 w 10000"/>
                        <a:gd name="connsiteY45" fmla="*/ 1970 h 10073"/>
                        <a:gd name="connsiteX46" fmla="*/ 3286 w 10000"/>
                        <a:gd name="connsiteY46" fmla="*/ 3464 h 10073"/>
                        <a:gd name="connsiteX47" fmla="*/ 2357 w 10000"/>
                        <a:gd name="connsiteY47" fmla="*/ 3693 h 10073"/>
                        <a:gd name="connsiteX48" fmla="*/ 2214 w 10000"/>
                        <a:gd name="connsiteY48" fmla="*/ 3003 h 10073"/>
                        <a:gd name="connsiteX49" fmla="*/ 3411 w 10000"/>
                        <a:gd name="connsiteY49" fmla="*/ 1315 h 10073"/>
                        <a:gd name="connsiteX50" fmla="*/ 5929 w 10000"/>
                        <a:gd name="connsiteY50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929 w 10000"/>
                        <a:gd name="connsiteY9" fmla="*/ 5187 h 10073"/>
                        <a:gd name="connsiteX10" fmla="*/ 9714 w 10000"/>
                        <a:gd name="connsiteY10" fmla="*/ 5245 h 10073"/>
                        <a:gd name="connsiteX11" fmla="*/ 9214 w 10000"/>
                        <a:gd name="connsiteY11" fmla="*/ 5303 h 10073"/>
                        <a:gd name="connsiteX12" fmla="*/ 9000 w 10000"/>
                        <a:gd name="connsiteY12" fmla="*/ 5245 h 10073"/>
                        <a:gd name="connsiteX13" fmla="*/ 8857 w 10000"/>
                        <a:gd name="connsiteY13" fmla="*/ 5073 h 10073"/>
                        <a:gd name="connsiteX14" fmla="*/ 7571 w 10000"/>
                        <a:gd name="connsiteY14" fmla="*/ 3234 h 10073"/>
                        <a:gd name="connsiteX15" fmla="*/ 7571 w 10000"/>
                        <a:gd name="connsiteY15" fmla="*/ 2315 h 10073"/>
                        <a:gd name="connsiteX16" fmla="*/ 5857 w 10000"/>
                        <a:gd name="connsiteY16" fmla="*/ 4728 h 10073"/>
                        <a:gd name="connsiteX17" fmla="*/ 7286 w 10000"/>
                        <a:gd name="connsiteY17" fmla="*/ 6740 h 10073"/>
                        <a:gd name="connsiteX18" fmla="*/ 7429 w 10000"/>
                        <a:gd name="connsiteY18" fmla="*/ 6854 h 10073"/>
                        <a:gd name="connsiteX19" fmla="*/ 7500 w 10000"/>
                        <a:gd name="connsiteY19" fmla="*/ 7084 h 10073"/>
                        <a:gd name="connsiteX20" fmla="*/ 7500 w 10000"/>
                        <a:gd name="connsiteY20" fmla="*/ 9325 h 10073"/>
                        <a:gd name="connsiteX21" fmla="*/ 7429 w 10000"/>
                        <a:gd name="connsiteY21" fmla="*/ 9670 h 10073"/>
                        <a:gd name="connsiteX22" fmla="*/ 7214 w 10000"/>
                        <a:gd name="connsiteY22" fmla="*/ 9901 h 10073"/>
                        <a:gd name="connsiteX23" fmla="*/ 7000 w 10000"/>
                        <a:gd name="connsiteY23" fmla="*/ 9958 h 10073"/>
                        <a:gd name="connsiteX24" fmla="*/ 6643 w 10000"/>
                        <a:gd name="connsiteY24" fmla="*/ 10073 h 10073"/>
                        <a:gd name="connsiteX25" fmla="*/ 6357 w 10000"/>
                        <a:gd name="connsiteY25" fmla="*/ 9958 h 10073"/>
                        <a:gd name="connsiteX26" fmla="*/ 6071 w 10000"/>
                        <a:gd name="connsiteY26" fmla="*/ 9901 h 10073"/>
                        <a:gd name="connsiteX27" fmla="*/ 5857 w 10000"/>
                        <a:gd name="connsiteY27" fmla="*/ 9670 h 10073"/>
                        <a:gd name="connsiteX28" fmla="*/ 5857 w 10000"/>
                        <a:gd name="connsiteY28" fmla="*/ 9325 h 10073"/>
                        <a:gd name="connsiteX29" fmla="*/ 5857 w 10000"/>
                        <a:gd name="connsiteY29" fmla="*/ 7257 h 10073"/>
                        <a:gd name="connsiteX30" fmla="*/ 4571 w 10000"/>
                        <a:gd name="connsiteY30" fmla="*/ 5532 h 10073"/>
                        <a:gd name="connsiteX31" fmla="*/ 1643 w 10000"/>
                        <a:gd name="connsiteY31" fmla="*/ 9728 h 10073"/>
                        <a:gd name="connsiteX32" fmla="*/ 1429 w 10000"/>
                        <a:gd name="connsiteY32" fmla="*/ 9901 h 10073"/>
                        <a:gd name="connsiteX33" fmla="*/ 1214 w 10000"/>
                        <a:gd name="connsiteY33" fmla="*/ 9958 h 10073"/>
                        <a:gd name="connsiteX34" fmla="*/ 929 w 10000"/>
                        <a:gd name="connsiteY34" fmla="*/ 10073 h 10073"/>
                        <a:gd name="connsiteX35" fmla="*/ 643 w 10000"/>
                        <a:gd name="connsiteY35" fmla="*/ 10073 h 10073"/>
                        <a:gd name="connsiteX36" fmla="*/ 429 w 10000"/>
                        <a:gd name="connsiteY36" fmla="*/ 9958 h 10073"/>
                        <a:gd name="connsiteX37" fmla="*/ 286 w 10000"/>
                        <a:gd name="connsiteY37" fmla="*/ 9843 h 10073"/>
                        <a:gd name="connsiteX38" fmla="*/ 71 w 10000"/>
                        <a:gd name="connsiteY38" fmla="*/ 9670 h 10073"/>
                        <a:gd name="connsiteX39" fmla="*/ 0 w 10000"/>
                        <a:gd name="connsiteY39" fmla="*/ 9441 h 10073"/>
                        <a:gd name="connsiteX40" fmla="*/ 71 w 10000"/>
                        <a:gd name="connsiteY40" fmla="*/ 9269 h 10073"/>
                        <a:gd name="connsiteX41" fmla="*/ 71 w 10000"/>
                        <a:gd name="connsiteY41" fmla="*/ 9038 h 10073"/>
                        <a:gd name="connsiteX42" fmla="*/ 5071 w 10000"/>
                        <a:gd name="connsiteY42" fmla="*/ 2142 h 10073"/>
                        <a:gd name="connsiteX43" fmla="*/ 5786 w 10000"/>
                        <a:gd name="connsiteY43" fmla="*/ 1280 h 10073"/>
                        <a:gd name="connsiteX44" fmla="*/ 4286 w 10000"/>
                        <a:gd name="connsiteY44" fmla="*/ 1970 h 10073"/>
                        <a:gd name="connsiteX45" fmla="*/ 3286 w 10000"/>
                        <a:gd name="connsiteY45" fmla="*/ 3464 h 10073"/>
                        <a:gd name="connsiteX46" fmla="*/ 2357 w 10000"/>
                        <a:gd name="connsiteY46" fmla="*/ 3693 h 10073"/>
                        <a:gd name="connsiteX47" fmla="*/ 2214 w 10000"/>
                        <a:gd name="connsiteY47" fmla="*/ 3003 h 10073"/>
                        <a:gd name="connsiteX48" fmla="*/ 3411 w 10000"/>
                        <a:gd name="connsiteY48" fmla="*/ 1315 h 10073"/>
                        <a:gd name="connsiteX49" fmla="*/ 5929 w 10000"/>
                        <a:gd name="connsiteY49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10000 w 10000"/>
                        <a:gd name="connsiteY8" fmla="*/ 5015 h 10073"/>
                        <a:gd name="connsiteX9" fmla="*/ 9714 w 10000"/>
                        <a:gd name="connsiteY9" fmla="*/ 5245 h 10073"/>
                        <a:gd name="connsiteX10" fmla="*/ 9214 w 10000"/>
                        <a:gd name="connsiteY10" fmla="*/ 5303 h 10073"/>
                        <a:gd name="connsiteX11" fmla="*/ 9000 w 10000"/>
                        <a:gd name="connsiteY11" fmla="*/ 5245 h 10073"/>
                        <a:gd name="connsiteX12" fmla="*/ 8857 w 10000"/>
                        <a:gd name="connsiteY12" fmla="*/ 5073 h 10073"/>
                        <a:gd name="connsiteX13" fmla="*/ 7571 w 10000"/>
                        <a:gd name="connsiteY13" fmla="*/ 3234 h 10073"/>
                        <a:gd name="connsiteX14" fmla="*/ 7571 w 10000"/>
                        <a:gd name="connsiteY14" fmla="*/ 2315 h 10073"/>
                        <a:gd name="connsiteX15" fmla="*/ 5857 w 10000"/>
                        <a:gd name="connsiteY15" fmla="*/ 4728 h 10073"/>
                        <a:gd name="connsiteX16" fmla="*/ 7286 w 10000"/>
                        <a:gd name="connsiteY16" fmla="*/ 6740 h 10073"/>
                        <a:gd name="connsiteX17" fmla="*/ 7429 w 10000"/>
                        <a:gd name="connsiteY17" fmla="*/ 6854 h 10073"/>
                        <a:gd name="connsiteX18" fmla="*/ 7500 w 10000"/>
                        <a:gd name="connsiteY18" fmla="*/ 7084 h 10073"/>
                        <a:gd name="connsiteX19" fmla="*/ 7500 w 10000"/>
                        <a:gd name="connsiteY19" fmla="*/ 9325 h 10073"/>
                        <a:gd name="connsiteX20" fmla="*/ 7429 w 10000"/>
                        <a:gd name="connsiteY20" fmla="*/ 9670 h 10073"/>
                        <a:gd name="connsiteX21" fmla="*/ 7214 w 10000"/>
                        <a:gd name="connsiteY21" fmla="*/ 9901 h 10073"/>
                        <a:gd name="connsiteX22" fmla="*/ 7000 w 10000"/>
                        <a:gd name="connsiteY22" fmla="*/ 9958 h 10073"/>
                        <a:gd name="connsiteX23" fmla="*/ 6643 w 10000"/>
                        <a:gd name="connsiteY23" fmla="*/ 10073 h 10073"/>
                        <a:gd name="connsiteX24" fmla="*/ 6357 w 10000"/>
                        <a:gd name="connsiteY24" fmla="*/ 9958 h 10073"/>
                        <a:gd name="connsiteX25" fmla="*/ 6071 w 10000"/>
                        <a:gd name="connsiteY25" fmla="*/ 9901 h 10073"/>
                        <a:gd name="connsiteX26" fmla="*/ 5857 w 10000"/>
                        <a:gd name="connsiteY26" fmla="*/ 9670 h 10073"/>
                        <a:gd name="connsiteX27" fmla="*/ 5857 w 10000"/>
                        <a:gd name="connsiteY27" fmla="*/ 9325 h 10073"/>
                        <a:gd name="connsiteX28" fmla="*/ 5857 w 10000"/>
                        <a:gd name="connsiteY28" fmla="*/ 7257 h 10073"/>
                        <a:gd name="connsiteX29" fmla="*/ 4571 w 10000"/>
                        <a:gd name="connsiteY29" fmla="*/ 5532 h 10073"/>
                        <a:gd name="connsiteX30" fmla="*/ 1643 w 10000"/>
                        <a:gd name="connsiteY30" fmla="*/ 9728 h 10073"/>
                        <a:gd name="connsiteX31" fmla="*/ 1429 w 10000"/>
                        <a:gd name="connsiteY31" fmla="*/ 9901 h 10073"/>
                        <a:gd name="connsiteX32" fmla="*/ 1214 w 10000"/>
                        <a:gd name="connsiteY32" fmla="*/ 9958 h 10073"/>
                        <a:gd name="connsiteX33" fmla="*/ 929 w 10000"/>
                        <a:gd name="connsiteY33" fmla="*/ 10073 h 10073"/>
                        <a:gd name="connsiteX34" fmla="*/ 643 w 10000"/>
                        <a:gd name="connsiteY34" fmla="*/ 10073 h 10073"/>
                        <a:gd name="connsiteX35" fmla="*/ 429 w 10000"/>
                        <a:gd name="connsiteY35" fmla="*/ 9958 h 10073"/>
                        <a:gd name="connsiteX36" fmla="*/ 286 w 10000"/>
                        <a:gd name="connsiteY36" fmla="*/ 9843 h 10073"/>
                        <a:gd name="connsiteX37" fmla="*/ 71 w 10000"/>
                        <a:gd name="connsiteY37" fmla="*/ 9670 h 10073"/>
                        <a:gd name="connsiteX38" fmla="*/ 0 w 10000"/>
                        <a:gd name="connsiteY38" fmla="*/ 9441 h 10073"/>
                        <a:gd name="connsiteX39" fmla="*/ 71 w 10000"/>
                        <a:gd name="connsiteY39" fmla="*/ 9269 h 10073"/>
                        <a:gd name="connsiteX40" fmla="*/ 71 w 10000"/>
                        <a:gd name="connsiteY40" fmla="*/ 9038 h 10073"/>
                        <a:gd name="connsiteX41" fmla="*/ 5071 w 10000"/>
                        <a:gd name="connsiteY41" fmla="*/ 2142 h 10073"/>
                        <a:gd name="connsiteX42" fmla="*/ 5786 w 10000"/>
                        <a:gd name="connsiteY42" fmla="*/ 1280 h 10073"/>
                        <a:gd name="connsiteX43" fmla="*/ 4286 w 10000"/>
                        <a:gd name="connsiteY43" fmla="*/ 1970 h 10073"/>
                        <a:gd name="connsiteX44" fmla="*/ 3286 w 10000"/>
                        <a:gd name="connsiteY44" fmla="*/ 3464 h 10073"/>
                        <a:gd name="connsiteX45" fmla="*/ 2357 w 10000"/>
                        <a:gd name="connsiteY45" fmla="*/ 3693 h 10073"/>
                        <a:gd name="connsiteX46" fmla="*/ 2214 w 10000"/>
                        <a:gd name="connsiteY46" fmla="*/ 3003 h 10073"/>
                        <a:gd name="connsiteX47" fmla="*/ 3411 w 10000"/>
                        <a:gd name="connsiteY47" fmla="*/ 1315 h 10073"/>
                        <a:gd name="connsiteX48" fmla="*/ 5929 w 10000"/>
                        <a:gd name="connsiteY48" fmla="*/ 73 h 10073"/>
                        <a:gd name="connsiteX0" fmla="*/ 5929 w 10000"/>
                        <a:gd name="connsiteY0" fmla="*/ 73 h 10073"/>
                        <a:gd name="connsiteX1" fmla="*/ 6643 w 10000"/>
                        <a:gd name="connsiteY1" fmla="*/ 73 h 10073"/>
                        <a:gd name="connsiteX2" fmla="*/ 6643 w 10000"/>
                        <a:gd name="connsiteY2" fmla="*/ 73 h 10073"/>
                        <a:gd name="connsiteX3" fmla="*/ 8643 w 10000"/>
                        <a:gd name="connsiteY3" fmla="*/ 992 h 10073"/>
                        <a:gd name="connsiteX4" fmla="*/ 8857 w 10000"/>
                        <a:gd name="connsiteY4" fmla="*/ 1394 h 10073"/>
                        <a:gd name="connsiteX5" fmla="*/ 8857 w 10000"/>
                        <a:gd name="connsiteY5" fmla="*/ 3061 h 10073"/>
                        <a:gd name="connsiteX6" fmla="*/ 9929 w 10000"/>
                        <a:gd name="connsiteY6" fmla="*/ 4613 h 10073"/>
                        <a:gd name="connsiteX7" fmla="*/ 10000 w 10000"/>
                        <a:gd name="connsiteY7" fmla="*/ 4786 h 10073"/>
                        <a:gd name="connsiteX8" fmla="*/ 9714 w 10000"/>
                        <a:gd name="connsiteY8" fmla="*/ 5245 h 10073"/>
                        <a:gd name="connsiteX9" fmla="*/ 9214 w 10000"/>
                        <a:gd name="connsiteY9" fmla="*/ 5303 h 10073"/>
                        <a:gd name="connsiteX10" fmla="*/ 9000 w 10000"/>
                        <a:gd name="connsiteY10" fmla="*/ 5245 h 10073"/>
                        <a:gd name="connsiteX11" fmla="*/ 8857 w 10000"/>
                        <a:gd name="connsiteY11" fmla="*/ 5073 h 10073"/>
                        <a:gd name="connsiteX12" fmla="*/ 7571 w 10000"/>
                        <a:gd name="connsiteY12" fmla="*/ 3234 h 10073"/>
                        <a:gd name="connsiteX13" fmla="*/ 7571 w 10000"/>
                        <a:gd name="connsiteY13" fmla="*/ 2315 h 10073"/>
                        <a:gd name="connsiteX14" fmla="*/ 5857 w 10000"/>
                        <a:gd name="connsiteY14" fmla="*/ 4728 h 10073"/>
                        <a:gd name="connsiteX15" fmla="*/ 7286 w 10000"/>
                        <a:gd name="connsiteY15" fmla="*/ 6740 h 10073"/>
                        <a:gd name="connsiteX16" fmla="*/ 7429 w 10000"/>
                        <a:gd name="connsiteY16" fmla="*/ 6854 h 10073"/>
                        <a:gd name="connsiteX17" fmla="*/ 7500 w 10000"/>
                        <a:gd name="connsiteY17" fmla="*/ 7084 h 10073"/>
                        <a:gd name="connsiteX18" fmla="*/ 7500 w 10000"/>
                        <a:gd name="connsiteY18" fmla="*/ 9325 h 10073"/>
                        <a:gd name="connsiteX19" fmla="*/ 7429 w 10000"/>
                        <a:gd name="connsiteY19" fmla="*/ 9670 h 10073"/>
                        <a:gd name="connsiteX20" fmla="*/ 7214 w 10000"/>
                        <a:gd name="connsiteY20" fmla="*/ 9901 h 10073"/>
                        <a:gd name="connsiteX21" fmla="*/ 7000 w 10000"/>
                        <a:gd name="connsiteY21" fmla="*/ 9958 h 10073"/>
                        <a:gd name="connsiteX22" fmla="*/ 6643 w 10000"/>
                        <a:gd name="connsiteY22" fmla="*/ 10073 h 10073"/>
                        <a:gd name="connsiteX23" fmla="*/ 6357 w 10000"/>
                        <a:gd name="connsiteY23" fmla="*/ 9958 h 10073"/>
                        <a:gd name="connsiteX24" fmla="*/ 6071 w 10000"/>
                        <a:gd name="connsiteY24" fmla="*/ 9901 h 10073"/>
                        <a:gd name="connsiteX25" fmla="*/ 5857 w 10000"/>
                        <a:gd name="connsiteY25" fmla="*/ 9670 h 10073"/>
                        <a:gd name="connsiteX26" fmla="*/ 5857 w 10000"/>
                        <a:gd name="connsiteY26" fmla="*/ 9325 h 10073"/>
                        <a:gd name="connsiteX27" fmla="*/ 5857 w 10000"/>
                        <a:gd name="connsiteY27" fmla="*/ 7257 h 10073"/>
                        <a:gd name="connsiteX28" fmla="*/ 4571 w 10000"/>
                        <a:gd name="connsiteY28" fmla="*/ 5532 h 10073"/>
                        <a:gd name="connsiteX29" fmla="*/ 1643 w 10000"/>
                        <a:gd name="connsiteY29" fmla="*/ 9728 h 10073"/>
                        <a:gd name="connsiteX30" fmla="*/ 1429 w 10000"/>
                        <a:gd name="connsiteY30" fmla="*/ 9901 h 10073"/>
                        <a:gd name="connsiteX31" fmla="*/ 1214 w 10000"/>
                        <a:gd name="connsiteY31" fmla="*/ 9958 h 10073"/>
                        <a:gd name="connsiteX32" fmla="*/ 929 w 10000"/>
                        <a:gd name="connsiteY32" fmla="*/ 10073 h 10073"/>
                        <a:gd name="connsiteX33" fmla="*/ 643 w 10000"/>
                        <a:gd name="connsiteY33" fmla="*/ 10073 h 10073"/>
                        <a:gd name="connsiteX34" fmla="*/ 429 w 10000"/>
                        <a:gd name="connsiteY34" fmla="*/ 9958 h 10073"/>
                        <a:gd name="connsiteX35" fmla="*/ 286 w 10000"/>
                        <a:gd name="connsiteY35" fmla="*/ 9843 h 10073"/>
                        <a:gd name="connsiteX36" fmla="*/ 71 w 10000"/>
                        <a:gd name="connsiteY36" fmla="*/ 9670 h 10073"/>
                        <a:gd name="connsiteX37" fmla="*/ 0 w 10000"/>
                        <a:gd name="connsiteY37" fmla="*/ 9441 h 10073"/>
                        <a:gd name="connsiteX38" fmla="*/ 71 w 10000"/>
                        <a:gd name="connsiteY38" fmla="*/ 9269 h 10073"/>
                        <a:gd name="connsiteX39" fmla="*/ 71 w 10000"/>
                        <a:gd name="connsiteY39" fmla="*/ 9038 h 10073"/>
                        <a:gd name="connsiteX40" fmla="*/ 5071 w 10000"/>
                        <a:gd name="connsiteY40" fmla="*/ 2142 h 10073"/>
                        <a:gd name="connsiteX41" fmla="*/ 5786 w 10000"/>
                        <a:gd name="connsiteY41" fmla="*/ 1280 h 10073"/>
                        <a:gd name="connsiteX42" fmla="*/ 4286 w 10000"/>
                        <a:gd name="connsiteY42" fmla="*/ 1970 h 10073"/>
                        <a:gd name="connsiteX43" fmla="*/ 3286 w 10000"/>
                        <a:gd name="connsiteY43" fmla="*/ 3464 h 10073"/>
                        <a:gd name="connsiteX44" fmla="*/ 2357 w 10000"/>
                        <a:gd name="connsiteY44" fmla="*/ 3693 h 10073"/>
                        <a:gd name="connsiteX45" fmla="*/ 2214 w 10000"/>
                        <a:gd name="connsiteY45" fmla="*/ 3003 h 10073"/>
                        <a:gd name="connsiteX46" fmla="*/ 3411 w 10000"/>
                        <a:gd name="connsiteY46" fmla="*/ 1315 h 10073"/>
                        <a:gd name="connsiteX47" fmla="*/ 5929 w 10000"/>
                        <a:gd name="connsiteY47" fmla="*/ 73 h 10073"/>
                        <a:gd name="connsiteX0" fmla="*/ 5929 w 9973"/>
                        <a:gd name="connsiteY0" fmla="*/ 73 h 10073"/>
                        <a:gd name="connsiteX1" fmla="*/ 6643 w 9973"/>
                        <a:gd name="connsiteY1" fmla="*/ 73 h 10073"/>
                        <a:gd name="connsiteX2" fmla="*/ 6643 w 9973"/>
                        <a:gd name="connsiteY2" fmla="*/ 73 h 10073"/>
                        <a:gd name="connsiteX3" fmla="*/ 8643 w 9973"/>
                        <a:gd name="connsiteY3" fmla="*/ 992 h 10073"/>
                        <a:gd name="connsiteX4" fmla="*/ 8857 w 9973"/>
                        <a:gd name="connsiteY4" fmla="*/ 1394 h 10073"/>
                        <a:gd name="connsiteX5" fmla="*/ 8857 w 9973"/>
                        <a:gd name="connsiteY5" fmla="*/ 3061 h 10073"/>
                        <a:gd name="connsiteX6" fmla="*/ 9929 w 9973"/>
                        <a:gd name="connsiteY6" fmla="*/ 4613 h 10073"/>
                        <a:gd name="connsiteX7" fmla="*/ 9714 w 9973"/>
                        <a:gd name="connsiteY7" fmla="*/ 5245 h 10073"/>
                        <a:gd name="connsiteX8" fmla="*/ 9214 w 9973"/>
                        <a:gd name="connsiteY8" fmla="*/ 5303 h 10073"/>
                        <a:gd name="connsiteX9" fmla="*/ 9000 w 9973"/>
                        <a:gd name="connsiteY9" fmla="*/ 5245 h 10073"/>
                        <a:gd name="connsiteX10" fmla="*/ 8857 w 9973"/>
                        <a:gd name="connsiteY10" fmla="*/ 5073 h 10073"/>
                        <a:gd name="connsiteX11" fmla="*/ 7571 w 9973"/>
                        <a:gd name="connsiteY11" fmla="*/ 3234 h 10073"/>
                        <a:gd name="connsiteX12" fmla="*/ 7571 w 9973"/>
                        <a:gd name="connsiteY12" fmla="*/ 2315 h 10073"/>
                        <a:gd name="connsiteX13" fmla="*/ 5857 w 9973"/>
                        <a:gd name="connsiteY13" fmla="*/ 4728 h 10073"/>
                        <a:gd name="connsiteX14" fmla="*/ 7286 w 9973"/>
                        <a:gd name="connsiteY14" fmla="*/ 6740 h 10073"/>
                        <a:gd name="connsiteX15" fmla="*/ 7429 w 9973"/>
                        <a:gd name="connsiteY15" fmla="*/ 6854 h 10073"/>
                        <a:gd name="connsiteX16" fmla="*/ 7500 w 9973"/>
                        <a:gd name="connsiteY16" fmla="*/ 7084 h 10073"/>
                        <a:gd name="connsiteX17" fmla="*/ 7500 w 9973"/>
                        <a:gd name="connsiteY17" fmla="*/ 9325 h 10073"/>
                        <a:gd name="connsiteX18" fmla="*/ 7429 w 9973"/>
                        <a:gd name="connsiteY18" fmla="*/ 9670 h 10073"/>
                        <a:gd name="connsiteX19" fmla="*/ 7214 w 9973"/>
                        <a:gd name="connsiteY19" fmla="*/ 9901 h 10073"/>
                        <a:gd name="connsiteX20" fmla="*/ 7000 w 9973"/>
                        <a:gd name="connsiteY20" fmla="*/ 9958 h 10073"/>
                        <a:gd name="connsiteX21" fmla="*/ 6643 w 9973"/>
                        <a:gd name="connsiteY21" fmla="*/ 10073 h 10073"/>
                        <a:gd name="connsiteX22" fmla="*/ 6357 w 9973"/>
                        <a:gd name="connsiteY22" fmla="*/ 9958 h 10073"/>
                        <a:gd name="connsiteX23" fmla="*/ 6071 w 9973"/>
                        <a:gd name="connsiteY23" fmla="*/ 9901 h 10073"/>
                        <a:gd name="connsiteX24" fmla="*/ 5857 w 9973"/>
                        <a:gd name="connsiteY24" fmla="*/ 9670 h 10073"/>
                        <a:gd name="connsiteX25" fmla="*/ 5857 w 9973"/>
                        <a:gd name="connsiteY25" fmla="*/ 9325 h 10073"/>
                        <a:gd name="connsiteX26" fmla="*/ 5857 w 9973"/>
                        <a:gd name="connsiteY26" fmla="*/ 7257 h 10073"/>
                        <a:gd name="connsiteX27" fmla="*/ 4571 w 9973"/>
                        <a:gd name="connsiteY27" fmla="*/ 5532 h 10073"/>
                        <a:gd name="connsiteX28" fmla="*/ 1643 w 9973"/>
                        <a:gd name="connsiteY28" fmla="*/ 9728 h 10073"/>
                        <a:gd name="connsiteX29" fmla="*/ 1429 w 9973"/>
                        <a:gd name="connsiteY29" fmla="*/ 9901 h 10073"/>
                        <a:gd name="connsiteX30" fmla="*/ 1214 w 9973"/>
                        <a:gd name="connsiteY30" fmla="*/ 9958 h 10073"/>
                        <a:gd name="connsiteX31" fmla="*/ 929 w 9973"/>
                        <a:gd name="connsiteY31" fmla="*/ 10073 h 10073"/>
                        <a:gd name="connsiteX32" fmla="*/ 643 w 9973"/>
                        <a:gd name="connsiteY32" fmla="*/ 10073 h 10073"/>
                        <a:gd name="connsiteX33" fmla="*/ 429 w 9973"/>
                        <a:gd name="connsiteY33" fmla="*/ 9958 h 10073"/>
                        <a:gd name="connsiteX34" fmla="*/ 286 w 9973"/>
                        <a:gd name="connsiteY34" fmla="*/ 9843 h 10073"/>
                        <a:gd name="connsiteX35" fmla="*/ 71 w 9973"/>
                        <a:gd name="connsiteY35" fmla="*/ 9670 h 10073"/>
                        <a:gd name="connsiteX36" fmla="*/ 0 w 9973"/>
                        <a:gd name="connsiteY36" fmla="*/ 9441 h 10073"/>
                        <a:gd name="connsiteX37" fmla="*/ 71 w 9973"/>
                        <a:gd name="connsiteY37" fmla="*/ 9269 h 10073"/>
                        <a:gd name="connsiteX38" fmla="*/ 71 w 9973"/>
                        <a:gd name="connsiteY38" fmla="*/ 9038 h 10073"/>
                        <a:gd name="connsiteX39" fmla="*/ 5071 w 9973"/>
                        <a:gd name="connsiteY39" fmla="*/ 2142 h 10073"/>
                        <a:gd name="connsiteX40" fmla="*/ 5786 w 9973"/>
                        <a:gd name="connsiteY40" fmla="*/ 1280 h 10073"/>
                        <a:gd name="connsiteX41" fmla="*/ 4286 w 9973"/>
                        <a:gd name="connsiteY41" fmla="*/ 1970 h 10073"/>
                        <a:gd name="connsiteX42" fmla="*/ 3286 w 9973"/>
                        <a:gd name="connsiteY42" fmla="*/ 3464 h 10073"/>
                        <a:gd name="connsiteX43" fmla="*/ 2357 w 9973"/>
                        <a:gd name="connsiteY43" fmla="*/ 3693 h 10073"/>
                        <a:gd name="connsiteX44" fmla="*/ 2214 w 9973"/>
                        <a:gd name="connsiteY44" fmla="*/ 3003 h 10073"/>
                        <a:gd name="connsiteX45" fmla="*/ 3411 w 9973"/>
                        <a:gd name="connsiteY45" fmla="*/ 1315 h 10073"/>
                        <a:gd name="connsiteX46" fmla="*/ 5929 w 9973"/>
                        <a:gd name="connsiteY46" fmla="*/ 73 h 10073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9024 w 10000"/>
                        <a:gd name="connsiteY8" fmla="*/ 5207 h 10000"/>
                        <a:gd name="connsiteX9" fmla="*/ 8881 w 10000"/>
                        <a:gd name="connsiteY9" fmla="*/ 5036 h 10000"/>
                        <a:gd name="connsiteX10" fmla="*/ 7591 w 10000"/>
                        <a:gd name="connsiteY10" fmla="*/ 3211 h 10000"/>
                        <a:gd name="connsiteX11" fmla="*/ 7591 w 10000"/>
                        <a:gd name="connsiteY11" fmla="*/ 2298 h 10000"/>
                        <a:gd name="connsiteX12" fmla="*/ 5873 w 10000"/>
                        <a:gd name="connsiteY12" fmla="*/ 4694 h 10000"/>
                        <a:gd name="connsiteX13" fmla="*/ 7306 w 10000"/>
                        <a:gd name="connsiteY13" fmla="*/ 6691 h 10000"/>
                        <a:gd name="connsiteX14" fmla="*/ 7449 w 10000"/>
                        <a:gd name="connsiteY14" fmla="*/ 6804 h 10000"/>
                        <a:gd name="connsiteX15" fmla="*/ 7520 w 10000"/>
                        <a:gd name="connsiteY15" fmla="*/ 7033 h 10000"/>
                        <a:gd name="connsiteX16" fmla="*/ 7520 w 10000"/>
                        <a:gd name="connsiteY16" fmla="*/ 9257 h 10000"/>
                        <a:gd name="connsiteX17" fmla="*/ 7449 w 10000"/>
                        <a:gd name="connsiteY17" fmla="*/ 9600 h 10000"/>
                        <a:gd name="connsiteX18" fmla="*/ 7234 w 10000"/>
                        <a:gd name="connsiteY18" fmla="*/ 9829 h 10000"/>
                        <a:gd name="connsiteX19" fmla="*/ 7019 w 10000"/>
                        <a:gd name="connsiteY19" fmla="*/ 9886 h 10000"/>
                        <a:gd name="connsiteX20" fmla="*/ 6661 w 10000"/>
                        <a:gd name="connsiteY20" fmla="*/ 10000 h 10000"/>
                        <a:gd name="connsiteX21" fmla="*/ 6374 w 10000"/>
                        <a:gd name="connsiteY21" fmla="*/ 9886 h 10000"/>
                        <a:gd name="connsiteX22" fmla="*/ 6087 w 10000"/>
                        <a:gd name="connsiteY22" fmla="*/ 9829 h 10000"/>
                        <a:gd name="connsiteX23" fmla="*/ 5873 w 10000"/>
                        <a:gd name="connsiteY23" fmla="*/ 9600 h 10000"/>
                        <a:gd name="connsiteX24" fmla="*/ 5873 w 10000"/>
                        <a:gd name="connsiteY24" fmla="*/ 9257 h 10000"/>
                        <a:gd name="connsiteX25" fmla="*/ 5873 w 10000"/>
                        <a:gd name="connsiteY25" fmla="*/ 7204 h 10000"/>
                        <a:gd name="connsiteX26" fmla="*/ 4583 w 10000"/>
                        <a:gd name="connsiteY26" fmla="*/ 5492 h 10000"/>
                        <a:gd name="connsiteX27" fmla="*/ 1647 w 10000"/>
                        <a:gd name="connsiteY27" fmla="*/ 9658 h 10000"/>
                        <a:gd name="connsiteX28" fmla="*/ 1433 w 10000"/>
                        <a:gd name="connsiteY28" fmla="*/ 9829 h 10000"/>
                        <a:gd name="connsiteX29" fmla="*/ 1217 w 10000"/>
                        <a:gd name="connsiteY29" fmla="*/ 9886 h 10000"/>
                        <a:gd name="connsiteX30" fmla="*/ 932 w 10000"/>
                        <a:gd name="connsiteY30" fmla="*/ 10000 h 10000"/>
                        <a:gd name="connsiteX31" fmla="*/ 645 w 10000"/>
                        <a:gd name="connsiteY31" fmla="*/ 10000 h 10000"/>
                        <a:gd name="connsiteX32" fmla="*/ 430 w 10000"/>
                        <a:gd name="connsiteY32" fmla="*/ 9886 h 10000"/>
                        <a:gd name="connsiteX33" fmla="*/ 287 w 10000"/>
                        <a:gd name="connsiteY33" fmla="*/ 9772 h 10000"/>
                        <a:gd name="connsiteX34" fmla="*/ 71 w 10000"/>
                        <a:gd name="connsiteY34" fmla="*/ 9600 h 10000"/>
                        <a:gd name="connsiteX35" fmla="*/ 0 w 10000"/>
                        <a:gd name="connsiteY35" fmla="*/ 9373 h 10000"/>
                        <a:gd name="connsiteX36" fmla="*/ 71 w 10000"/>
                        <a:gd name="connsiteY36" fmla="*/ 9202 h 10000"/>
                        <a:gd name="connsiteX37" fmla="*/ 71 w 10000"/>
                        <a:gd name="connsiteY37" fmla="*/ 8973 h 10000"/>
                        <a:gd name="connsiteX38" fmla="*/ 5085 w 10000"/>
                        <a:gd name="connsiteY38" fmla="*/ 2126 h 10000"/>
                        <a:gd name="connsiteX39" fmla="*/ 5802 w 10000"/>
                        <a:gd name="connsiteY39" fmla="*/ 1271 h 10000"/>
                        <a:gd name="connsiteX40" fmla="*/ 4298 w 10000"/>
                        <a:gd name="connsiteY40" fmla="*/ 1956 h 10000"/>
                        <a:gd name="connsiteX41" fmla="*/ 3295 w 10000"/>
                        <a:gd name="connsiteY41" fmla="*/ 3439 h 10000"/>
                        <a:gd name="connsiteX42" fmla="*/ 2363 w 10000"/>
                        <a:gd name="connsiteY42" fmla="*/ 3666 h 10000"/>
                        <a:gd name="connsiteX43" fmla="*/ 2220 w 10000"/>
                        <a:gd name="connsiteY43" fmla="*/ 2981 h 10000"/>
                        <a:gd name="connsiteX44" fmla="*/ 3420 w 10000"/>
                        <a:gd name="connsiteY44" fmla="*/ 1305 h 10000"/>
                        <a:gd name="connsiteX45" fmla="*/ 5945 w 10000"/>
                        <a:gd name="connsiteY45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0"/>
                        <a:gd name="connsiteY0" fmla="*/ 72 h 10000"/>
                        <a:gd name="connsiteX1" fmla="*/ 6661 w 10000"/>
                        <a:gd name="connsiteY1" fmla="*/ 72 h 10000"/>
                        <a:gd name="connsiteX2" fmla="*/ 6661 w 10000"/>
                        <a:gd name="connsiteY2" fmla="*/ 72 h 10000"/>
                        <a:gd name="connsiteX3" fmla="*/ 8666 w 10000"/>
                        <a:gd name="connsiteY3" fmla="*/ 985 h 10000"/>
                        <a:gd name="connsiteX4" fmla="*/ 8881 w 10000"/>
                        <a:gd name="connsiteY4" fmla="*/ 1384 h 10000"/>
                        <a:gd name="connsiteX5" fmla="*/ 8881 w 10000"/>
                        <a:gd name="connsiteY5" fmla="*/ 3039 h 10000"/>
                        <a:gd name="connsiteX6" fmla="*/ 9956 w 10000"/>
                        <a:gd name="connsiteY6" fmla="*/ 4580 h 10000"/>
                        <a:gd name="connsiteX7" fmla="*/ 9740 w 10000"/>
                        <a:gd name="connsiteY7" fmla="*/ 5207 h 10000"/>
                        <a:gd name="connsiteX8" fmla="*/ 8881 w 10000"/>
                        <a:gd name="connsiteY8" fmla="*/ 5036 h 10000"/>
                        <a:gd name="connsiteX9" fmla="*/ 7591 w 10000"/>
                        <a:gd name="connsiteY9" fmla="*/ 3211 h 10000"/>
                        <a:gd name="connsiteX10" fmla="*/ 7591 w 10000"/>
                        <a:gd name="connsiteY10" fmla="*/ 2298 h 10000"/>
                        <a:gd name="connsiteX11" fmla="*/ 5873 w 10000"/>
                        <a:gd name="connsiteY11" fmla="*/ 4694 h 10000"/>
                        <a:gd name="connsiteX12" fmla="*/ 7306 w 10000"/>
                        <a:gd name="connsiteY12" fmla="*/ 6691 h 10000"/>
                        <a:gd name="connsiteX13" fmla="*/ 7449 w 10000"/>
                        <a:gd name="connsiteY13" fmla="*/ 6804 h 10000"/>
                        <a:gd name="connsiteX14" fmla="*/ 7520 w 10000"/>
                        <a:gd name="connsiteY14" fmla="*/ 7033 h 10000"/>
                        <a:gd name="connsiteX15" fmla="*/ 7520 w 10000"/>
                        <a:gd name="connsiteY15" fmla="*/ 9257 h 10000"/>
                        <a:gd name="connsiteX16" fmla="*/ 7449 w 10000"/>
                        <a:gd name="connsiteY16" fmla="*/ 9600 h 10000"/>
                        <a:gd name="connsiteX17" fmla="*/ 7234 w 10000"/>
                        <a:gd name="connsiteY17" fmla="*/ 9829 h 10000"/>
                        <a:gd name="connsiteX18" fmla="*/ 7019 w 10000"/>
                        <a:gd name="connsiteY18" fmla="*/ 9886 h 10000"/>
                        <a:gd name="connsiteX19" fmla="*/ 6661 w 10000"/>
                        <a:gd name="connsiteY19" fmla="*/ 10000 h 10000"/>
                        <a:gd name="connsiteX20" fmla="*/ 6374 w 10000"/>
                        <a:gd name="connsiteY20" fmla="*/ 9886 h 10000"/>
                        <a:gd name="connsiteX21" fmla="*/ 6087 w 10000"/>
                        <a:gd name="connsiteY21" fmla="*/ 9829 h 10000"/>
                        <a:gd name="connsiteX22" fmla="*/ 5873 w 10000"/>
                        <a:gd name="connsiteY22" fmla="*/ 9600 h 10000"/>
                        <a:gd name="connsiteX23" fmla="*/ 5873 w 10000"/>
                        <a:gd name="connsiteY23" fmla="*/ 9257 h 10000"/>
                        <a:gd name="connsiteX24" fmla="*/ 5873 w 10000"/>
                        <a:gd name="connsiteY24" fmla="*/ 7204 h 10000"/>
                        <a:gd name="connsiteX25" fmla="*/ 4583 w 10000"/>
                        <a:gd name="connsiteY25" fmla="*/ 5492 h 10000"/>
                        <a:gd name="connsiteX26" fmla="*/ 1647 w 10000"/>
                        <a:gd name="connsiteY26" fmla="*/ 9658 h 10000"/>
                        <a:gd name="connsiteX27" fmla="*/ 1433 w 10000"/>
                        <a:gd name="connsiteY27" fmla="*/ 9829 h 10000"/>
                        <a:gd name="connsiteX28" fmla="*/ 1217 w 10000"/>
                        <a:gd name="connsiteY28" fmla="*/ 9886 h 10000"/>
                        <a:gd name="connsiteX29" fmla="*/ 932 w 10000"/>
                        <a:gd name="connsiteY29" fmla="*/ 10000 h 10000"/>
                        <a:gd name="connsiteX30" fmla="*/ 645 w 10000"/>
                        <a:gd name="connsiteY30" fmla="*/ 10000 h 10000"/>
                        <a:gd name="connsiteX31" fmla="*/ 430 w 10000"/>
                        <a:gd name="connsiteY31" fmla="*/ 9886 h 10000"/>
                        <a:gd name="connsiteX32" fmla="*/ 287 w 10000"/>
                        <a:gd name="connsiteY32" fmla="*/ 9772 h 10000"/>
                        <a:gd name="connsiteX33" fmla="*/ 71 w 10000"/>
                        <a:gd name="connsiteY33" fmla="*/ 9600 h 10000"/>
                        <a:gd name="connsiteX34" fmla="*/ 0 w 10000"/>
                        <a:gd name="connsiteY34" fmla="*/ 9373 h 10000"/>
                        <a:gd name="connsiteX35" fmla="*/ 71 w 10000"/>
                        <a:gd name="connsiteY35" fmla="*/ 9202 h 10000"/>
                        <a:gd name="connsiteX36" fmla="*/ 71 w 10000"/>
                        <a:gd name="connsiteY36" fmla="*/ 8973 h 10000"/>
                        <a:gd name="connsiteX37" fmla="*/ 5085 w 10000"/>
                        <a:gd name="connsiteY37" fmla="*/ 2126 h 10000"/>
                        <a:gd name="connsiteX38" fmla="*/ 5802 w 10000"/>
                        <a:gd name="connsiteY38" fmla="*/ 1271 h 10000"/>
                        <a:gd name="connsiteX39" fmla="*/ 4298 w 10000"/>
                        <a:gd name="connsiteY39" fmla="*/ 1956 h 10000"/>
                        <a:gd name="connsiteX40" fmla="*/ 3295 w 10000"/>
                        <a:gd name="connsiteY40" fmla="*/ 3439 h 10000"/>
                        <a:gd name="connsiteX41" fmla="*/ 2363 w 10000"/>
                        <a:gd name="connsiteY41" fmla="*/ 3666 h 10000"/>
                        <a:gd name="connsiteX42" fmla="*/ 2220 w 10000"/>
                        <a:gd name="connsiteY42" fmla="*/ 2981 h 10000"/>
                        <a:gd name="connsiteX43" fmla="*/ 3420 w 10000"/>
                        <a:gd name="connsiteY43" fmla="*/ 1305 h 10000"/>
                        <a:gd name="connsiteX44" fmla="*/ 5945 w 10000"/>
                        <a:gd name="connsiteY44" fmla="*/ 72 h 10000"/>
                        <a:gd name="connsiteX0" fmla="*/ 5945 w 10007"/>
                        <a:gd name="connsiteY0" fmla="*/ 72 h 10000"/>
                        <a:gd name="connsiteX1" fmla="*/ 6661 w 10007"/>
                        <a:gd name="connsiteY1" fmla="*/ 72 h 10000"/>
                        <a:gd name="connsiteX2" fmla="*/ 6661 w 10007"/>
                        <a:gd name="connsiteY2" fmla="*/ 72 h 10000"/>
                        <a:gd name="connsiteX3" fmla="*/ 8666 w 10007"/>
                        <a:gd name="connsiteY3" fmla="*/ 985 h 10000"/>
                        <a:gd name="connsiteX4" fmla="*/ 8881 w 10007"/>
                        <a:gd name="connsiteY4" fmla="*/ 1384 h 10000"/>
                        <a:gd name="connsiteX5" fmla="*/ 8881 w 10007"/>
                        <a:gd name="connsiteY5" fmla="*/ 3039 h 10000"/>
                        <a:gd name="connsiteX6" fmla="*/ 9956 w 10007"/>
                        <a:gd name="connsiteY6" fmla="*/ 4580 h 10000"/>
                        <a:gd name="connsiteX7" fmla="*/ 9740 w 10007"/>
                        <a:gd name="connsiteY7" fmla="*/ 5207 h 10000"/>
                        <a:gd name="connsiteX8" fmla="*/ 8881 w 10007"/>
                        <a:gd name="connsiteY8" fmla="*/ 5036 h 10000"/>
                        <a:gd name="connsiteX9" fmla="*/ 7591 w 10007"/>
                        <a:gd name="connsiteY9" fmla="*/ 3211 h 10000"/>
                        <a:gd name="connsiteX10" fmla="*/ 7591 w 10007"/>
                        <a:gd name="connsiteY10" fmla="*/ 2298 h 10000"/>
                        <a:gd name="connsiteX11" fmla="*/ 5873 w 10007"/>
                        <a:gd name="connsiteY11" fmla="*/ 4694 h 10000"/>
                        <a:gd name="connsiteX12" fmla="*/ 7306 w 10007"/>
                        <a:gd name="connsiteY12" fmla="*/ 6691 h 10000"/>
                        <a:gd name="connsiteX13" fmla="*/ 7449 w 10007"/>
                        <a:gd name="connsiteY13" fmla="*/ 6804 h 10000"/>
                        <a:gd name="connsiteX14" fmla="*/ 7520 w 10007"/>
                        <a:gd name="connsiteY14" fmla="*/ 7033 h 10000"/>
                        <a:gd name="connsiteX15" fmla="*/ 7520 w 10007"/>
                        <a:gd name="connsiteY15" fmla="*/ 9257 h 10000"/>
                        <a:gd name="connsiteX16" fmla="*/ 7449 w 10007"/>
                        <a:gd name="connsiteY16" fmla="*/ 9600 h 10000"/>
                        <a:gd name="connsiteX17" fmla="*/ 7234 w 10007"/>
                        <a:gd name="connsiteY17" fmla="*/ 9829 h 10000"/>
                        <a:gd name="connsiteX18" fmla="*/ 7019 w 10007"/>
                        <a:gd name="connsiteY18" fmla="*/ 9886 h 10000"/>
                        <a:gd name="connsiteX19" fmla="*/ 6661 w 10007"/>
                        <a:gd name="connsiteY19" fmla="*/ 10000 h 10000"/>
                        <a:gd name="connsiteX20" fmla="*/ 6374 w 10007"/>
                        <a:gd name="connsiteY20" fmla="*/ 9886 h 10000"/>
                        <a:gd name="connsiteX21" fmla="*/ 6087 w 10007"/>
                        <a:gd name="connsiteY21" fmla="*/ 9829 h 10000"/>
                        <a:gd name="connsiteX22" fmla="*/ 5873 w 10007"/>
                        <a:gd name="connsiteY22" fmla="*/ 9600 h 10000"/>
                        <a:gd name="connsiteX23" fmla="*/ 5873 w 10007"/>
                        <a:gd name="connsiteY23" fmla="*/ 9257 h 10000"/>
                        <a:gd name="connsiteX24" fmla="*/ 5873 w 10007"/>
                        <a:gd name="connsiteY24" fmla="*/ 7204 h 10000"/>
                        <a:gd name="connsiteX25" fmla="*/ 4583 w 10007"/>
                        <a:gd name="connsiteY25" fmla="*/ 5492 h 10000"/>
                        <a:gd name="connsiteX26" fmla="*/ 1647 w 10007"/>
                        <a:gd name="connsiteY26" fmla="*/ 9658 h 10000"/>
                        <a:gd name="connsiteX27" fmla="*/ 1433 w 10007"/>
                        <a:gd name="connsiteY27" fmla="*/ 9829 h 10000"/>
                        <a:gd name="connsiteX28" fmla="*/ 1217 w 10007"/>
                        <a:gd name="connsiteY28" fmla="*/ 9886 h 10000"/>
                        <a:gd name="connsiteX29" fmla="*/ 932 w 10007"/>
                        <a:gd name="connsiteY29" fmla="*/ 10000 h 10000"/>
                        <a:gd name="connsiteX30" fmla="*/ 645 w 10007"/>
                        <a:gd name="connsiteY30" fmla="*/ 10000 h 10000"/>
                        <a:gd name="connsiteX31" fmla="*/ 430 w 10007"/>
                        <a:gd name="connsiteY31" fmla="*/ 9886 h 10000"/>
                        <a:gd name="connsiteX32" fmla="*/ 287 w 10007"/>
                        <a:gd name="connsiteY32" fmla="*/ 9772 h 10000"/>
                        <a:gd name="connsiteX33" fmla="*/ 71 w 10007"/>
                        <a:gd name="connsiteY33" fmla="*/ 9600 h 10000"/>
                        <a:gd name="connsiteX34" fmla="*/ 0 w 10007"/>
                        <a:gd name="connsiteY34" fmla="*/ 9373 h 10000"/>
                        <a:gd name="connsiteX35" fmla="*/ 71 w 10007"/>
                        <a:gd name="connsiteY35" fmla="*/ 9202 h 10000"/>
                        <a:gd name="connsiteX36" fmla="*/ 71 w 10007"/>
                        <a:gd name="connsiteY36" fmla="*/ 8973 h 10000"/>
                        <a:gd name="connsiteX37" fmla="*/ 5085 w 10007"/>
                        <a:gd name="connsiteY37" fmla="*/ 2126 h 10000"/>
                        <a:gd name="connsiteX38" fmla="*/ 5802 w 10007"/>
                        <a:gd name="connsiteY38" fmla="*/ 1271 h 10000"/>
                        <a:gd name="connsiteX39" fmla="*/ 4298 w 10007"/>
                        <a:gd name="connsiteY39" fmla="*/ 1956 h 10000"/>
                        <a:gd name="connsiteX40" fmla="*/ 3295 w 10007"/>
                        <a:gd name="connsiteY40" fmla="*/ 3439 h 10000"/>
                        <a:gd name="connsiteX41" fmla="*/ 2363 w 10007"/>
                        <a:gd name="connsiteY41" fmla="*/ 3666 h 10000"/>
                        <a:gd name="connsiteX42" fmla="*/ 2220 w 10007"/>
                        <a:gd name="connsiteY42" fmla="*/ 2981 h 10000"/>
                        <a:gd name="connsiteX43" fmla="*/ 3420 w 10007"/>
                        <a:gd name="connsiteY43" fmla="*/ 1305 h 10000"/>
                        <a:gd name="connsiteX44" fmla="*/ 5945 w 10007"/>
                        <a:gd name="connsiteY44" fmla="*/ 72 h 10000"/>
                        <a:gd name="connsiteX0" fmla="*/ 5945 w 10022"/>
                        <a:gd name="connsiteY0" fmla="*/ 72 h 10000"/>
                        <a:gd name="connsiteX1" fmla="*/ 6661 w 10022"/>
                        <a:gd name="connsiteY1" fmla="*/ 72 h 10000"/>
                        <a:gd name="connsiteX2" fmla="*/ 6661 w 10022"/>
                        <a:gd name="connsiteY2" fmla="*/ 72 h 10000"/>
                        <a:gd name="connsiteX3" fmla="*/ 8666 w 10022"/>
                        <a:gd name="connsiteY3" fmla="*/ 985 h 10000"/>
                        <a:gd name="connsiteX4" fmla="*/ 8881 w 10022"/>
                        <a:gd name="connsiteY4" fmla="*/ 1384 h 10000"/>
                        <a:gd name="connsiteX5" fmla="*/ 8881 w 10022"/>
                        <a:gd name="connsiteY5" fmla="*/ 3039 h 10000"/>
                        <a:gd name="connsiteX6" fmla="*/ 9956 w 10022"/>
                        <a:gd name="connsiteY6" fmla="*/ 4580 h 10000"/>
                        <a:gd name="connsiteX7" fmla="*/ 9740 w 10022"/>
                        <a:gd name="connsiteY7" fmla="*/ 5207 h 10000"/>
                        <a:gd name="connsiteX8" fmla="*/ 8881 w 10022"/>
                        <a:gd name="connsiteY8" fmla="*/ 5036 h 10000"/>
                        <a:gd name="connsiteX9" fmla="*/ 7591 w 10022"/>
                        <a:gd name="connsiteY9" fmla="*/ 3211 h 10000"/>
                        <a:gd name="connsiteX10" fmla="*/ 7591 w 10022"/>
                        <a:gd name="connsiteY10" fmla="*/ 2298 h 10000"/>
                        <a:gd name="connsiteX11" fmla="*/ 5873 w 10022"/>
                        <a:gd name="connsiteY11" fmla="*/ 4694 h 10000"/>
                        <a:gd name="connsiteX12" fmla="*/ 7306 w 10022"/>
                        <a:gd name="connsiteY12" fmla="*/ 6691 h 10000"/>
                        <a:gd name="connsiteX13" fmla="*/ 7449 w 10022"/>
                        <a:gd name="connsiteY13" fmla="*/ 6804 h 10000"/>
                        <a:gd name="connsiteX14" fmla="*/ 7520 w 10022"/>
                        <a:gd name="connsiteY14" fmla="*/ 7033 h 10000"/>
                        <a:gd name="connsiteX15" fmla="*/ 7520 w 10022"/>
                        <a:gd name="connsiteY15" fmla="*/ 9257 h 10000"/>
                        <a:gd name="connsiteX16" fmla="*/ 7449 w 10022"/>
                        <a:gd name="connsiteY16" fmla="*/ 9600 h 10000"/>
                        <a:gd name="connsiteX17" fmla="*/ 7234 w 10022"/>
                        <a:gd name="connsiteY17" fmla="*/ 9829 h 10000"/>
                        <a:gd name="connsiteX18" fmla="*/ 7019 w 10022"/>
                        <a:gd name="connsiteY18" fmla="*/ 9886 h 10000"/>
                        <a:gd name="connsiteX19" fmla="*/ 6661 w 10022"/>
                        <a:gd name="connsiteY19" fmla="*/ 10000 h 10000"/>
                        <a:gd name="connsiteX20" fmla="*/ 6374 w 10022"/>
                        <a:gd name="connsiteY20" fmla="*/ 9886 h 10000"/>
                        <a:gd name="connsiteX21" fmla="*/ 6087 w 10022"/>
                        <a:gd name="connsiteY21" fmla="*/ 9829 h 10000"/>
                        <a:gd name="connsiteX22" fmla="*/ 5873 w 10022"/>
                        <a:gd name="connsiteY22" fmla="*/ 9600 h 10000"/>
                        <a:gd name="connsiteX23" fmla="*/ 5873 w 10022"/>
                        <a:gd name="connsiteY23" fmla="*/ 9257 h 10000"/>
                        <a:gd name="connsiteX24" fmla="*/ 5873 w 10022"/>
                        <a:gd name="connsiteY24" fmla="*/ 7204 h 10000"/>
                        <a:gd name="connsiteX25" fmla="*/ 4583 w 10022"/>
                        <a:gd name="connsiteY25" fmla="*/ 5492 h 10000"/>
                        <a:gd name="connsiteX26" fmla="*/ 1647 w 10022"/>
                        <a:gd name="connsiteY26" fmla="*/ 9658 h 10000"/>
                        <a:gd name="connsiteX27" fmla="*/ 1433 w 10022"/>
                        <a:gd name="connsiteY27" fmla="*/ 9829 h 10000"/>
                        <a:gd name="connsiteX28" fmla="*/ 1217 w 10022"/>
                        <a:gd name="connsiteY28" fmla="*/ 9886 h 10000"/>
                        <a:gd name="connsiteX29" fmla="*/ 932 w 10022"/>
                        <a:gd name="connsiteY29" fmla="*/ 10000 h 10000"/>
                        <a:gd name="connsiteX30" fmla="*/ 645 w 10022"/>
                        <a:gd name="connsiteY30" fmla="*/ 10000 h 10000"/>
                        <a:gd name="connsiteX31" fmla="*/ 430 w 10022"/>
                        <a:gd name="connsiteY31" fmla="*/ 9886 h 10000"/>
                        <a:gd name="connsiteX32" fmla="*/ 287 w 10022"/>
                        <a:gd name="connsiteY32" fmla="*/ 9772 h 10000"/>
                        <a:gd name="connsiteX33" fmla="*/ 71 w 10022"/>
                        <a:gd name="connsiteY33" fmla="*/ 9600 h 10000"/>
                        <a:gd name="connsiteX34" fmla="*/ 0 w 10022"/>
                        <a:gd name="connsiteY34" fmla="*/ 9373 h 10000"/>
                        <a:gd name="connsiteX35" fmla="*/ 71 w 10022"/>
                        <a:gd name="connsiteY35" fmla="*/ 9202 h 10000"/>
                        <a:gd name="connsiteX36" fmla="*/ 71 w 10022"/>
                        <a:gd name="connsiteY36" fmla="*/ 8973 h 10000"/>
                        <a:gd name="connsiteX37" fmla="*/ 5085 w 10022"/>
                        <a:gd name="connsiteY37" fmla="*/ 2126 h 10000"/>
                        <a:gd name="connsiteX38" fmla="*/ 5802 w 10022"/>
                        <a:gd name="connsiteY38" fmla="*/ 1271 h 10000"/>
                        <a:gd name="connsiteX39" fmla="*/ 4298 w 10022"/>
                        <a:gd name="connsiteY39" fmla="*/ 1956 h 10000"/>
                        <a:gd name="connsiteX40" fmla="*/ 3295 w 10022"/>
                        <a:gd name="connsiteY40" fmla="*/ 3439 h 10000"/>
                        <a:gd name="connsiteX41" fmla="*/ 2363 w 10022"/>
                        <a:gd name="connsiteY41" fmla="*/ 3666 h 10000"/>
                        <a:gd name="connsiteX42" fmla="*/ 2220 w 10022"/>
                        <a:gd name="connsiteY42" fmla="*/ 2981 h 10000"/>
                        <a:gd name="connsiteX43" fmla="*/ 3420 w 10022"/>
                        <a:gd name="connsiteY43" fmla="*/ 1305 h 10000"/>
                        <a:gd name="connsiteX44" fmla="*/ 5945 w 10022"/>
                        <a:gd name="connsiteY44" fmla="*/ 72 h 10000"/>
                        <a:gd name="connsiteX0" fmla="*/ 5945 w 10022"/>
                        <a:gd name="connsiteY0" fmla="*/ 72 h 10000"/>
                        <a:gd name="connsiteX1" fmla="*/ 6661 w 10022"/>
                        <a:gd name="connsiteY1" fmla="*/ 72 h 10000"/>
                        <a:gd name="connsiteX2" fmla="*/ 6661 w 10022"/>
                        <a:gd name="connsiteY2" fmla="*/ 72 h 10000"/>
                        <a:gd name="connsiteX3" fmla="*/ 8666 w 10022"/>
                        <a:gd name="connsiteY3" fmla="*/ 985 h 10000"/>
                        <a:gd name="connsiteX4" fmla="*/ 8881 w 10022"/>
                        <a:gd name="connsiteY4" fmla="*/ 1384 h 10000"/>
                        <a:gd name="connsiteX5" fmla="*/ 8881 w 10022"/>
                        <a:gd name="connsiteY5" fmla="*/ 3039 h 10000"/>
                        <a:gd name="connsiteX6" fmla="*/ 9956 w 10022"/>
                        <a:gd name="connsiteY6" fmla="*/ 4580 h 10000"/>
                        <a:gd name="connsiteX7" fmla="*/ 9740 w 10022"/>
                        <a:gd name="connsiteY7" fmla="*/ 5207 h 10000"/>
                        <a:gd name="connsiteX8" fmla="*/ 8881 w 10022"/>
                        <a:gd name="connsiteY8" fmla="*/ 5036 h 10000"/>
                        <a:gd name="connsiteX9" fmla="*/ 7591 w 10022"/>
                        <a:gd name="connsiteY9" fmla="*/ 3211 h 10000"/>
                        <a:gd name="connsiteX10" fmla="*/ 7591 w 10022"/>
                        <a:gd name="connsiteY10" fmla="*/ 2298 h 10000"/>
                        <a:gd name="connsiteX11" fmla="*/ 5873 w 10022"/>
                        <a:gd name="connsiteY11" fmla="*/ 4694 h 10000"/>
                        <a:gd name="connsiteX12" fmla="*/ 7306 w 10022"/>
                        <a:gd name="connsiteY12" fmla="*/ 6691 h 10000"/>
                        <a:gd name="connsiteX13" fmla="*/ 7449 w 10022"/>
                        <a:gd name="connsiteY13" fmla="*/ 6804 h 10000"/>
                        <a:gd name="connsiteX14" fmla="*/ 7520 w 10022"/>
                        <a:gd name="connsiteY14" fmla="*/ 7033 h 10000"/>
                        <a:gd name="connsiteX15" fmla="*/ 7520 w 10022"/>
                        <a:gd name="connsiteY15" fmla="*/ 9257 h 10000"/>
                        <a:gd name="connsiteX16" fmla="*/ 7449 w 10022"/>
                        <a:gd name="connsiteY16" fmla="*/ 9600 h 10000"/>
                        <a:gd name="connsiteX17" fmla="*/ 7234 w 10022"/>
                        <a:gd name="connsiteY17" fmla="*/ 9829 h 10000"/>
                        <a:gd name="connsiteX18" fmla="*/ 7019 w 10022"/>
                        <a:gd name="connsiteY18" fmla="*/ 9886 h 10000"/>
                        <a:gd name="connsiteX19" fmla="*/ 6661 w 10022"/>
                        <a:gd name="connsiteY19" fmla="*/ 10000 h 10000"/>
                        <a:gd name="connsiteX20" fmla="*/ 6374 w 10022"/>
                        <a:gd name="connsiteY20" fmla="*/ 9886 h 10000"/>
                        <a:gd name="connsiteX21" fmla="*/ 6087 w 10022"/>
                        <a:gd name="connsiteY21" fmla="*/ 9829 h 10000"/>
                        <a:gd name="connsiteX22" fmla="*/ 5873 w 10022"/>
                        <a:gd name="connsiteY22" fmla="*/ 9600 h 10000"/>
                        <a:gd name="connsiteX23" fmla="*/ 5873 w 10022"/>
                        <a:gd name="connsiteY23" fmla="*/ 9257 h 10000"/>
                        <a:gd name="connsiteX24" fmla="*/ 5873 w 10022"/>
                        <a:gd name="connsiteY24" fmla="*/ 7204 h 10000"/>
                        <a:gd name="connsiteX25" fmla="*/ 4583 w 10022"/>
                        <a:gd name="connsiteY25" fmla="*/ 5492 h 10000"/>
                        <a:gd name="connsiteX26" fmla="*/ 1647 w 10022"/>
                        <a:gd name="connsiteY26" fmla="*/ 9658 h 10000"/>
                        <a:gd name="connsiteX27" fmla="*/ 1433 w 10022"/>
                        <a:gd name="connsiteY27" fmla="*/ 9829 h 10000"/>
                        <a:gd name="connsiteX28" fmla="*/ 1217 w 10022"/>
                        <a:gd name="connsiteY28" fmla="*/ 9886 h 10000"/>
                        <a:gd name="connsiteX29" fmla="*/ 932 w 10022"/>
                        <a:gd name="connsiteY29" fmla="*/ 10000 h 10000"/>
                        <a:gd name="connsiteX30" fmla="*/ 645 w 10022"/>
                        <a:gd name="connsiteY30" fmla="*/ 10000 h 10000"/>
                        <a:gd name="connsiteX31" fmla="*/ 430 w 10022"/>
                        <a:gd name="connsiteY31" fmla="*/ 9886 h 10000"/>
                        <a:gd name="connsiteX32" fmla="*/ 287 w 10022"/>
                        <a:gd name="connsiteY32" fmla="*/ 9772 h 10000"/>
                        <a:gd name="connsiteX33" fmla="*/ 71 w 10022"/>
                        <a:gd name="connsiteY33" fmla="*/ 9600 h 10000"/>
                        <a:gd name="connsiteX34" fmla="*/ 0 w 10022"/>
                        <a:gd name="connsiteY34" fmla="*/ 9373 h 10000"/>
                        <a:gd name="connsiteX35" fmla="*/ 71 w 10022"/>
                        <a:gd name="connsiteY35" fmla="*/ 9202 h 10000"/>
                        <a:gd name="connsiteX36" fmla="*/ 71 w 10022"/>
                        <a:gd name="connsiteY36" fmla="*/ 8973 h 10000"/>
                        <a:gd name="connsiteX37" fmla="*/ 5085 w 10022"/>
                        <a:gd name="connsiteY37" fmla="*/ 2126 h 10000"/>
                        <a:gd name="connsiteX38" fmla="*/ 5802 w 10022"/>
                        <a:gd name="connsiteY38" fmla="*/ 1271 h 10000"/>
                        <a:gd name="connsiteX39" fmla="*/ 4298 w 10022"/>
                        <a:gd name="connsiteY39" fmla="*/ 1956 h 10000"/>
                        <a:gd name="connsiteX40" fmla="*/ 3295 w 10022"/>
                        <a:gd name="connsiteY40" fmla="*/ 3439 h 10000"/>
                        <a:gd name="connsiteX41" fmla="*/ 2363 w 10022"/>
                        <a:gd name="connsiteY41" fmla="*/ 3666 h 10000"/>
                        <a:gd name="connsiteX42" fmla="*/ 2220 w 10022"/>
                        <a:gd name="connsiteY42" fmla="*/ 2981 h 10000"/>
                        <a:gd name="connsiteX43" fmla="*/ 3420 w 10022"/>
                        <a:gd name="connsiteY43" fmla="*/ 1305 h 10000"/>
                        <a:gd name="connsiteX44" fmla="*/ 5945 w 10022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449 w 10026"/>
                        <a:gd name="connsiteY13" fmla="*/ 6804 h 10000"/>
                        <a:gd name="connsiteX14" fmla="*/ 7520 w 10026"/>
                        <a:gd name="connsiteY14" fmla="*/ 7033 h 10000"/>
                        <a:gd name="connsiteX15" fmla="*/ 7520 w 10026"/>
                        <a:gd name="connsiteY15" fmla="*/ 9257 h 10000"/>
                        <a:gd name="connsiteX16" fmla="*/ 7449 w 10026"/>
                        <a:gd name="connsiteY16" fmla="*/ 9600 h 10000"/>
                        <a:gd name="connsiteX17" fmla="*/ 7234 w 10026"/>
                        <a:gd name="connsiteY17" fmla="*/ 9829 h 10000"/>
                        <a:gd name="connsiteX18" fmla="*/ 7019 w 10026"/>
                        <a:gd name="connsiteY18" fmla="*/ 9886 h 10000"/>
                        <a:gd name="connsiteX19" fmla="*/ 6661 w 10026"/>
                        <a:gd name="connsiteY19" fmla="*/ 10000 h 10000"/>
                        <a:gd name="connsiteX20" fmla="*/ 6374 w 10026"/>
                        <a:gd name="connsiteY20" fmla="*/ 9886 h 10000"/>
                        <a:gd name="connsiteX21" fmla="*/ 6087 w 10026"/>
                        <a:gd name="connsiteY21" fmla="*/ 9829 h 10000"/>
                        <a:gd name="connsiteX22" fmla="*/ 5873 w 10026"/>
                        <a:gd name="connsiteY22" fmla="*/ 9600 h 10000"/>
                        <a:gd name="connsiteX23" fmla="*/ 5873 w 10026"/>
                        <a:gd name="connsiteY23" fmla="*/ 9257 h 10000"/>
                        <a:gd name="connsiteX24" fmla="*/ 5873 w 10026"/>
                        <a:gd name="connsiteY24" fmla="*/ 7204 h 10000"/>
                        <a:gd name="connsiteX25" fmla="*/ 4583 w 10026"/>
                        <a:gd name="connsiteY25" fmla="*/ 5492 h 10000"/>
                        <a:gd name="connsiteX26" fmla="*/ 1647 w 10026"/>
                        <a:gd name="connsiteY26" fmla="*/ 9658 h 10000"/>
                        <a:gd name="connsiteX27" fmla="*/ 1433 w 10026"/>
                        <a:gd name="connsiteY27" fmla="*/ 9829 h 10000"/>
                        <a:gd name="connsiteX28" fmla="*/ 1217 w 10026"/>
                        <a:gd name="connsiteY28" fmla="*/ 9886 h 10000"/>
                        <a:gd name="connsiteX29" fmla="*/ 932 w 10026"/>
                        <a:gd name="connsiteY29" fmla="*/ 10000 h 10000"/>
                        <a:gd name="connsiteX30" fmla="*/ 645 w 10026"/>
                        <a:gd name="connsiteY30" fmla="*/ 10000 h 10000"/>
                        <a:gd name="connsiteX31" fmla="*/ 430 w 10026"/>
                        <a:gd name="connsiteY31" fmla="*/ 9886 h 10000"/>
                        <a:gd name="connsiteX32" fmla="*/ 287 w 10026"/>
                        <a:gd name="connsiteY32" fmla="*/ 9772 h 10000"/>
                        <a:gd name="connsiteX33" fmla="*/ 71 w 10026"/>
                        <a:gd name="connsiteY33" fmla="*/ 9600 h 10000"/>
                        <a:gd name="connsiteX34" fmla="*/ 0 w 10026"/>
                        <a:gd name="connsiteY34" fmla="*/ 9373 h 10000"/>
                        <a:gd name="connsiteX35" fmla="*/ 71 w 10026"/>
                        <a:gd name="connsiteY35" fmla="*/ 9202 h 10000"/>
                        <a:gd name="connsiteX36" fmla="*/ 71 w 10026"/>
                        <a:gd name="connsiteY36" fmla="*/ 8973 h 10000"/>
                        <a:gd name="connsiteX37" fmla="*/ 5085 w 10026"/>
                        <a:gd name="connsiteY37" fmla="*/ 2126 h 10000"/>
                        <a:gd name="connsiteX38" fmla="*/ 5802 w 10026"/>
                        <a:gd name="connsiteY38" fmla="*/ 1271 h 10000"/>
                        <a:gd name="connsiteX39" fmla="*/ 4298 w 10026"/>
                        <a:gd name="connsiteY39" fmla="*/ 1956 h 10000"/>
                        <a:gd name="connsiteX40" fmla="*/ 3295 w 10026"/>
                        <a:gd name="connsiteY40" fmla="*/ 3439 h 10000"/>
                        <a:gd name="connsiteX41" fmla="*/ 2363 w 10026"/>
                        <a:gd name="connsiteY41" fmla="*/ 3666 h 10000"/>
                        <a:gd name="connsiteX42" fmla="*/ 2220 w 10026"/>
                        <a:gd name="connsiteY42" fmla="*/ 2981 h 10000"/>
                        <a:gd name="connsiteX43" fmla="*/ 3420 w 10026"/>
                        <a:gd name="connsiteY43" fmla="*/ 1305 h 10000"/>
                        <a:gd name="connsiteX44" fmla="*/ 5945 w 10026"/>
                        <a:gd name="connsiteY44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306 w 10026"/>
                        <a:gd name="connsiteY12" fmla="*/ 6691 h 10000"/>
                        <a:gd name="connsiteX13" fmla="*/ 7520 w 10026"/>
                        <a:gd name="connsiteY13" fmla="*/ 7033 h 10000"/>
                        <a:gd name="connsiteX14" fmla="*/ 7520 w 10026"/>
                        <a:gd name="connsiteY14" fmla="*/ 9257 h 10000"/>
                        <a:gd name="connsiteX15" fmla="*/ 7449 w 10026"/>
                        <a:gd name="connsiteY15" fmla="*/ 9600 h 10000"/>
                        <a:gd name="connsiteX16" fmla="*/ 7234 w 10026"/>
                        <a:gd name="connsiteY16" fmla="*/ 9829 h 10000"/>
                        <a:gd name="connsiteX17" fmla="*/ 7019 w 10026"/>
                        <a:gd name="connsiteY17" fmla="*/ 9886 h 10000"/>
                        <a:gd name="connsiteX18" fmla="*/ 6661 w 10026"/>
                        <a:gd name="connsiteY18" fmla="*/ 10000 h 10000"/>
                        <a:gd name="connsiteX19" fmla="*/ 6374 w 10026"/>
                        <a:gd name="connsiteY19" fmla="*/ 9886 h 10000"/>
                        <a:gd name="connsiteX20" fmla="*/ 6087 w 10026"/>
                        <a:gd name="connsiteY20" fmla="*/ 9829 h 10000"/>
                        <a:gd name="connsiteX21" fmla="*/ 5873 w 10026"/>
                        <a:gd name="connsiteY21" fmla="*/ 9600 h 10000"/>
                        <a:gd name="connsiteX22" fmla="*/ 5873 w 10026"/>
                        <a:gd name="connsiteY22" fmla="*/ 9257 h 10000"/>
                        <a:gd name="connsiteX23" fmla="*/ 5873 w 10026"/>
                        <a:gd name="connsiteY23" fmla="*/ 7204 h 10000"/>
                        <a:gd name="connsiteX24" fmla="*/ 4583 w 10026"/>
                        <a:gd name="connsiteY24" fmla="*/ 5492 h 10000"/>
                        <a:gd name="connsiteX25" fmla="*/ 1647 w 10026"/>
                        <a:gd name="connsiteY25" fmla="*/ 9658 h 10000"/>
                        <a:gd name="connsiteX26" fmla="*/ 1433 w 10026"/>
                        <a:gd name="connsiteY26" fmla="*/ 9829 h 10000"/>
                        <a:gd name="connsiteX27" fmla="*/ 1217 w 10026"/>
                        <a:gd name="connsiteY27" fmla="*/ 9886 h 10000"/>
                        <a:gd name="connsiteX28" fmla="*/ 932 w 10026"/>
                        <a:gd name="connsiteY28" fmla="*/ 10000 h 10000"/>
                        <a:gd name="connsiteX29" fmla="*/ 645 w 10026"/>
                        <a:gd name="connsiteY29" fmla="*/ 10000 h 10000"/>
                        <a:gd name="connsiteX30" fmla="*/ 430 w 10026"/>
                        <a:gd name="connsiteY30" fmla="*/ 9886 h 10000"/>
                        <a:gd name="connsiteX31" fmla="*/ 287 w 10026"/>
                        <a:gd name="connsiteY31" fmla="*/ 9772 h 10000"/>
                        <a:gd name="connsiteX32" fmla="*/ 71 w 10026"/>
                        <a:gd name="connsiteY32" fmla="*/ 9600 h 10000"/>
                        <a:gd name="connsiteX33" fmla="*/ 0 w 10026"/>
                        <a:gd name="connsiteY33" fmla="*/ 9373 h 10000"/>
                        <a:gd name="connsiteX34" fmla="*/ 71 w 10026"/>
                        <a:gd name="connsiteY34" fmla="*/ 9202 h 10000"/>
                        <a:gd name="connsiteX35" fmla="*/ 71 w 10026"/>
                        <a:gd name="connsiteY35" fmla="*/ 8973 h 10000"/>
                        <a:gd name="connsiteX36" fmla="*/ 5085 w 10026"/>
                        <a:gd name="connsiteY36" fmla="*/ 2126 h 10000"/>
                        <a:gd name="connsiteX37" fmla="*/ 5802 w 10026"/>
                        <a:gd name="connsiteY37" fmla="*/ 1271 h 10000"/>
                        <a:gd name="connsiteX38" fmla="*/ 4298 w 10026"/>
                        <a:gd name="connsiteY38" fmla="*/ 1956 h 10000"/>
                        <a:gd name="connsiteX39" fmla="*/ 3295 w 10026"/>
                        <a:gd name="connsiteY39" fmla="*/ 3439 h 10000"/>
                        <a:gd name="connsiteX40" fmla="*/ 2363 w 10026"/>
                        <a:gd name="connsiteY40" fmla="*/ 3666 h 10000"/>
                        <a:gd name="connsiteX41" fmla="*/ 2220 w 10026"/>
                        <a:gd name="connsiteY41" fmla="*/ 2981 h 10000"/>
                        <a:gd name="connsiteX42" fmla="*/ 3420 w 10026"/>
                        <a:gd name="connsiteY42" fmla="*/ 1305 h 10000"/>
                        <a:gd name="connsiteX43" fmla="*/ 5945 w 10026"/>
                        <a:gd name="connsiteY43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6374 w 10026"/>
                        <a:gd name="connsiteY18" fmla="*/ 9886 h 10000"/>
                        <a:gd name="connsiteX19" fmla="*/ 6087 w 10026"/>
                        <a:gd name="connsiteY19" fmla="*/ 9829 h 10000"/>
                        <a:gd name="connsiteX20" fmla="*/ 5873 w 10026"/>
                        <a:gd name="connsiteY20" fmla="*/ 9600 h 10000"/>
                        <a:gd name="connsiteX21" fmla="*/ 5873 w 10026"/>
                        <a:gd name="connsiteY21" fmla="*/ 9257 h 10000"/>
                        <a:gd name="connsiteX22" fmla="*/ 5873 w 10026"/>
                        <a:gd name="connsiteY22" fmla="*/ 7204 h 10000"/>
                        <a:gd name="connsiteX23" fmla="*/ 4583 w 10026"/>
                        <a:gd name="connsiteY23" fmla="*/ 5492 h 10000"/>
                        <a:gd name="connsiteX24" fmla="*/ 1647 w 10026"/>
                        <a:gd name="connsiteY24" fmla="*/ 9658 h 10000"/>
                        <a:gd name="connsiteX25" fmla="*/ 1433 w 10026"/>
                        <a:gd name="connsiteY25" fmla="*/ 9829 h 10000"/>
                        <a:gd name="connsiteX26" fmla="*/ 1217 w 10026"/>
                        <a:gd name="connsiteY26" fmla="*/ 9886 h 10000"/>
                        <a:gd name="connsiteX27" fmla="*/ 932 w 10026"/>
                        <a:gd name="connsiteY27" fmla="*/ 10000 h 10000"/>
                        <a:gd name="connsiteX28" fmla="*/ 645 w 10026"/>
                        <a:gd name="connsiteY28" fmla="*/ 10000 h 10000"/>
                        <a:gd name="connsiteX29" fmla="*/ 430 w 10026"/>
                        <a:gd name="connsiteY29" fmla="*/ 9886 h 10000"/>
                        <a:gd name="connsiteX30" fmla="*/ 287 w 10026"/>
                        <a:gd name="connsiteY30" fmla="*/ 9772 h 10000"/>
                        <a:gd name="connsiteX31" fmla="*/ 71 w 10026"/>
                        <a:gd name="connsiteY31" fmla="*/ 9600 h 10000"/>
                        <a:gd name="connsiteX32" fmla="*/ 0 w 10026"/>
                        <a:gd name="connsiteY32" fmla="*/ 9373 h 10000"/>
                        <a:gd name="connsiteX33" fmla="*/ 71 w 10026"/>
                        <a:gd name="connsiteY33" fmla="*/ 9202 h 10000"/>
                        <a:gd name="connsiteX34" fmla="*/ 71 w 10026"/>
                        <a:gd name="connsiteY34" fmla="*/ 8973 h 10000"/>
                        <a:gd name="connsiteX35" fmla="*/ 5085 w 10026"/>
                        <a:gd name="connsiteY35" fmla="*/ 2126 h 10000"/>
                        <a:gd name="connsiteX36" fmla="*/ 5802 w 10026"/>
                        <a:gd name="connsiteY36" fmla="*/ 1271 h 10000"/>
                        <a:gd name="connsiteX37" fmla="*/ 4298 w 10026"/>
                        <a:gd name="connsiteY37" fmla="*/ 1956 h 10000"/>
                        <a:gd name="connsiteX38" fmla="*/ 3295 w 10026"/>
                        <a:gd name="connsiteY38" fmla="*/ 3439 h 10000"/>
                        <a:gd name="connsiteX39" fmla="*/ 2363 w 10026"/>
                        <a:gd name="connsiteY39" fmla="*/ 3666 h 10000"/>
                        <a:gd name="connsiteX40" fmla="*/ 2220 w 10026"/>
                        <a:gd name="connsiteY40" fmla="*/ 2981 h 10000"/>
                        <a:gd name="connsiteX41" fmla="*/ 3420 w 10026"/>
                        <a:gd name="connsiteY41" fmla="*/ 1305 h 10000"/>
                        <a:gd name="connsiteX42" fmla="*/ 5945 w 10026"/>
                        <a:gd name="connsiteY42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6087 w 10026"/>
                        <a:gd name="connsiteY18" fmla="*/ 9829 h 10000"/>
                        <a:gd name="connsiteX19" fmla="*/ 5873 w 10026"/>
                        <a:gd name="connsiteY19" fmla="*/ 9600 h 10000"/>
                        <a:gd name="connsiteX20" fmla="*/ 5873 w 10026"/>
                        <a:gd name="connsiteY20" fmla="*/ 9257 h 10000"/>
                        <a:gd name="connsiteX21" fmla="*/ 5873 w 10026"/>
                        <a:gd name="connsiteY21" fmla="*/ 7204 h 10000"/>
                        <a:gd name="connsiteX22" fmla="*/ 4583 w 10026"/>
                        <a:gd name="connsiteY22" fmla="*/ 5492 h 10000"/>
                        <a:gd name="connsiteX23" fmla="*/ 1647 w 10026"/>
                        <a:gd name="connsiteY23" fmla="*/ 9658 h 10000"/>
                        <a:gd name="connsiteX24" fmla="*/ 1433 w 10026"/>
                        <a:gd name="connsiteY24" fmla="*/ 9829 h 10000"/>
                        <a:gd name="connsiteX25" fmla="*/ 1217 w 10026"/>
                        <a:gd name="connsiteY25" fmla="*/ 9886 h 10000"/>
                        <a:gd name="connsiteX26" fmla="*/ 932 w 10026"/>
                        <a:gd name="connsiteY26" fmla="*/ 10000 h 10000"/>
                        <a:gd name="connsiteX27" fmla="*/ 645 w 10026"/>
                        <a:gd name="connsiteY27" fmla="*/ 10000 h 10000"/>
                        <a:gd name="connsiteX28" fmla="*/ 430 w 10026"/>
                        <a:gd name="connsiteY28" fmla="*/ 9886 h 10000"/>
                        <a:gd name="connsiteX29" fmla="*/ 287 w 10026"/>
                        <a:gd name="connsiteY29" fmla="*/ 9772 h 10000"/>
                        <a:gd name="connsiteX30" fmla="*/ 71 w 10026"/>
                        <a:gd name="connsiteY30" fmla="*/ 9600 h 10000"/>
                        <a:gd name="connsiteX31" fmla="*/ 0 w 10026"/>
                        <a:gd name="connsiteY31" fmla="*/ 9373 h 10000"/>
                        <a:gd name="connsiteX32" fmla="*/ 71 w 10026"/>
                        <a:gd name="connsiteY32" fmla="*/ 9202 h 10000"/>
                        <a:gd name="connsiteX33" fmla="*/ 71 w 10026"/>
                        <a:gd name="connsiteY33" fmla="*/ 8973 h 10000"/>
                        <a:gd name="connsiteX34" fmla="*/ 5085 w 10026"/>
                        <a:gd name="connsiteY34" fmla="*/ 2126 h 10000"/>
                        <a:gd name="connsiteX35" fmla="*/ 5802 w 10026"/>
                        <a:gd name="connsiteY35" fmla="*/ 1271 h 10000"/>
                        <a:gd name="connsiteX36" fmla="*/ 4298 w 10026"/>
                        <a:gd name="connsiteY36" fmla="*/ 1956 h 10000"/>
                        <a:gd name="connsiteX37" fmla="*/ 3295 w 10026"/>
                        <a:gd name="connsiteY37" fmla="*/ 3439 h 10000"/>
                        <a:gd name="connsiteX38" fmla="*/ 2363 w 10026"/>
                        <a:gd name="connsiteY38" fmla="*/ 3666 h 10000"/>
                        <a:gd name="connsiteX39" fmla="*/ 2220 w 10026"/>
                        <a:gd name="connsiteY39" fmla="*/ 2981 h 10000"/>
                        <a:gd name="connsiteX40" fmla="*/ 3420 w 10026"/>
                        <a:gd name="connsiteY40" fmla="*/ 1305 h 10000"/>
                        <a:gd name="connsiteX41" fmla="*/ 5945 w 10026"/>
                        <a:gd name="connsiteY41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7019 w 10026"/>
                        <a:gd name="connsiteY16" fmla="*/ 9886 h 10000"/>
                        <a:gd name="connsiteX17" fmla="*/ 6661 w 10026"/>
                        <a:gd name="connsiteY17" fmla="*/ 10000 h 10000"/>
                        <a:gd name="connsiteX18" fmla="*/ 5873 w 10026"/>
                        <a:gd name="connsiteY18" fmla="*/ 9600 h 10000"/>
                        <a:gd name="connsiteX19" fmla="*/ 5873 w 10026"/>
                        <a:gd name="connsiteY19" fmla="*/ 9257 h 10000"/>
                        <a:gd name="connsiteX20" fmla="*/ 5873 w 10026"/>
                        <a:gd name="connsiteY20" fmla="*/ 7204 h 10000"/>
                        <a:gd name="connsiteX21" fmla="*/ 4583 w 10026"/>
                        <a:gd name="connsiteY21" fmla="*/ 5492 h 10000"/>
                        <a:gd name="connsiteX22" fmla="*/ 1647 w 10026"/>
                        <a:gd name="connsiteY22" fmla="*/ 9658 h 10000"/>
                        <a:gd name="connsiteX23" fmla="*/ 1433 w 10026"/>
                        <a:gd name="connsiteY23" fmla="*/ 9829 h 10000"/>
                        <a:gd name="connsiteX24" fmla="*/ 1217 w 10026"/>
                        <a:gd name="connsiteY24" fmla="*/ 9886 h 10000"/>
                        <a:gd name="connsiteX25" fmla="*/ 932 w 10026"/>
                        <a:gd name="connsiteY25" fmla="*/ 10000 h 10000"/>
                        <a:gd name="connsiteX26" fmla="*/ 645 w 10026"/>
                        <a:gd name="connsiteY26" fmla="*/ 10000 h 10000"/>
                        <a:gd name="connsiteX27" fmla="*/ 430 w 10026"/>
                        <a:gd name="connsiteY27" fmla="*/ 9886 h 10000"/>
                        <a:gd name="connsiteX28" fmla="*/ 287 w 10026"/>
                        <a:gd name="connsiteY28" fmla="*/ 9772 h 10000"/>
                        <a:gd name="connsiteX29" fmla="*/ 71 w 10026"/>
                        <a:gd name="connsiteY29" fmla="*/ 9600 h 10000"/>
                        <a:gd name="connsiteX30" fmla="*/ 0 w 10026"/>
                        <a:gd name="connsiteY30" fmla="*/ 9373 h 10000"/>
                        <a:gd name="connsiteX31" fmla="*/ 71 w 10026"/>
                        <a:gd name="connsiteY31" fmla="*/ 9202 h 10000"/>
                        <a:gd name="connsiteX32" fmla="*/ 71 w 10026"/>
                        <a:gd name="connsiteY32" fmla="*/ 8973 h 10000"/>
                        <a:gd name="connsiteX33" fmla="*/ 5085 w 10026"/>
                        <a:gd name="connsiteY33" fmla="*/ 2126 h 10000"/>
                        <a:gd name="connsiteX34" fmla="*/ 5802 w 10026"/>
                        <a:gd name="connsiteY34" fmla="*/ 1271 h 10000"/>
                        <a:gd name="connsiteX35" fmla="*/ 4298 w 10026"/>
                        <a:gd name="connsiteY35" fmla="*/ 1956 h 10000"/>
                        <a:gd name="connsiteX36" fmla="*/ 3295 w 10026"/>
                        <a:gd name="connsiteY36" fmla="*/ 3439 h 10000"/>
                        <a:gd name="connsiteX37" fmla="*/ 2363 w 10026"/>
                        <a:gd name="connsiteY37" fmla="*/ 3666 h 10000"/>
                        <a:gd name="connsiteX38" fmla="*/ 2220 w 10026"/>
                        <a:gd name="connsiteY38" fmla="*/ 2981 h 10000"/>
                        <a:gd name="connsiteX39" fmla="*/ 3420 w 10026"/>
                        <a:gd name="connsiteY39" fmla="*/ 1305 h 10000"/>
                        <a:gd name="connsiteX40" fmla="*/ 5945 w 10026"/>
                        <a:gd name="connsiteY40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7234 w 10026"/>
                        <a:gd name="connsiteY15" fmla="*/ 9829 h 10000"/>
                        <a:gd name="connsiteX16" fmla="*/ 6661 w 10026"/>
                        <a:gd name="connsiteY16" fmla="*/ 10000 h 10000"/>
                        <a:gd name="connsiteX17" fmla="*/ 5873 w 10026"/>
                        <a:gd name="connsiteY17" fmla="*/ 9600 h 10000"/>
                        <a:gd name="connsiteX18" fmla="*/ 5873 w 10026"/>
                        <a:gd name="connsiteY18" fmla="*/ 9257 h 10000"/>
                        <a:gd name="connsiteX19" fmla="*/ 5873 w 10026"/>
                        <a:gd name="connsiteY19" fmla="*/ 7204 h 10000"/>
                        <a:gd name="connsiteX20" fmla="*/ 4583 w 10026"/>
                        <a:gd name="connsiteY20" fmla="*/ 5492 h 10000"/>
                        <a:gd name="connsiteX21" fmla="*/ 1647 w 10026"/>
                        <a:gd name="connsiteY21" fmla="*/ 9658 h 10000"/>
                        <a:gd name="connsiteX22" fmla="*/ 1433 w 10026"/>
                        <a:gd name="connsiteY22" fmla="*/ 9829 h 10000"/>
                        <a:gd name="connsiteX23" fmla="*/ 1217 w 10026"/>
                        <a:gd name="connsiteY23" fmla="*/ 9886 h 10000"/>
                        <a:gd name="connsiteX24" fmla="*/ 932 w 10026"/>
                        <a:gd name="connsiteY24" fmla="*/ 10000 h 10000"/>
                        <a:gd name="connsiteX25" fmla="*/ 645 w 10026"/>
                        <a:gd name="connsiteY25" fmla="*/ 10000 h 10000"/>
                        <a:gd name="connsiteX26" fmla="*/ 430 w 10026"/>
                        <a:gd name="connsiteY26" fmla="*/ 9886 h 10000"/>
                        <a:gd name="connsiteX27" fmla="*/ 287 w 10026"/>
                        <a:gd name="connsiteY27" fmla="*/ 9772 h 10000"/>
                        <a:gd name="connsiteX28" fmla="*/ 71 w 10026"/>
                        <a:gd name="connsiteY28" fmla="*/ 9600 h 10000"/>
                        <a:gd name="connsiteX29" fmla="*/ 0 w 10026"/>
                        <a:gd name="connsiteY29" fmla="*/ 9373 h 10000"/>
                        <a:gd name="connsiteX30" fmla="*/ 71 w 10026"/>
                        <a:gd name="connsiteY30" fmla="*/ 9202 h 10000"/>
                        <a:gd name="connsiteX31" fmla="*/ 71 w 10026"/>
                        <a:gd name="connsiteY31" fmla="*/ 8973 h 10000"/>
                        <a:gd name="connsiteX32" fmla="*/ 5085 w 10026"/>
                        <a:gd name="connsiteY32" fmla="*/ 2126 h 10000"/>
                        <a:gd name="connsiteX33" fmla="*/ 5802 w 10026"/>
                        <a:gd name="connsiteY33" fmla="*/ 1271 h 10000"/>
                        <a:gd name="connsiteX34" fmla="*/ 4298 w 10026"/>
                        <a:gd name="connsiteY34" fmla="*/ 1956 h 10000"/>
                        <a:gd name="connsiteX35" fmla="*/ 3295 w 10026"/>
                        <a:gd name="connsiteY35" fmla="*/ 3439 h 10000"/>
                        <a:gd name="connsiteX36" fmla="*/ 2363 w 10026"/>
                        <a:gd name="connsiteY36" fmla="*/ 3666 h 10000"/>
                        <a:gd name="connsiteX37" fmla="*/ 2220 w 10026"/>
                        <a:gd name="connsiteY37" fmla="*/ 2981 h 10000"/>
                        <a:gd name="connsiteX38" fmla="*/ 3420 w 10026"/>
                        <a:gd name="connsiteY38" fmla="*/ 1305 h 10000"/>
                        <a:gd name="connsiteX39" fmla="*/ 5945 w 10026"/>
                        <a:gd name="connsiteY39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7449 w 10026"/>
                        <a:gd name="connsiteY14" fmla="*/ 9600 h 10000"/>
                        <a:gd name="connsiteX15" fmla="*/ 6661 w 10026"/>
                        <a:gd name="connsiteY15" fmla="*/ 10000 h 10000"/>
                        <a:gd name="connsiteX16" fmla="*/ 5873 w 10026"/>
                        <a:gd name="connsiteY16" fmla="*/ 9600 h 10000"/>
                        <a:gd name="connsiteX17" fmla="*/ 5873 w 10026"/>
                        <a:gd name="connsiteY17" fmla="*/ 9257 h 10000"/>
                        <a:gd name="connsiteX18" fmla="*/ 5873 w 10026"/>
                        <a:gd name="connsiteY18" fmla="*/ 7204 h 10000"/>
                        <a:gd name="connsiteX19" fmla="*/ 4583 w 10026"/>
                        <a:gd name="connsiteY19" fmla="*/ 5492 h 10000"/>
                        <a:gd name="connsiteX20" fmla="*/ 1647 w 10026"/>
                        <a:gd name="connsiteY20" fmla="*/ 9658 h 10000"/>
                        <a:gd name="connsiteX21" fmla="*/ 1433 w 10026"/>
                        <a:gd name="connsiteY21" fmla="*/ 9829 h 10000"/>
                        <a:gd name="connsiteX22" fmla="*/ 1217 w 10026"/>
                        <a:gd name="connsiteY22" fmla="*/ 9886 h 10000"/>
                        <a:gd name="connsiteX23" fmla="*/ 932 w 10026"/>
                        <a:gd name="connsiteY23" fmla="*/ 10000 h 10000"/>
                        <a:gd name="connsiteX24" fmla="*/ 645 w 10026"/>
                        <a:gd name="connsiteY24" fmla="*/ 10000 h 10000"/>
                        <a:gd name="connsiteX25" fmla="*/ 430 w 10026"/>
                        <a:gd name="connsiteY25" fmla="*/ 9886 h 10000"/>
                        <a:gd name="connsiteX26" fmla="*/ 287 w 10026"/>
                        <a:gd name="connsiteY26" fmla="*/ 9772 h 10000"/>
                        <a:gd name="connsiteX27" fmla="*/ 71 w 10026"/>
                        <a:gd name="connsiteY27" fmla="*/ 9600 h 10000"/>
                        <a:gd name="connsiteX28" fmla="*/ 0 w 10026"/>
                        <a:gd name="connsiteY28" fmla="*/ 9373 h 10000"/>
                        <a:gd name="connsiteX29" fmla="*/ 71 w 10026"/>
                        <a:gd name="connsiteY29" fmla="*/ 9202 h 10000"/>
                        <a:gd name="connsiteX30" fmla="*/ 71 w 10026"/>
                        <a:gd name="connsiteY30" fmla="*/ 8973 h 10000"/>
                        <a:gd name="connsiteX31" fmla="*/ 5085 w 10026"/>
                        <a:gd name="connsiteY31" fmla="*/ 2126 h 10000"/>
                        <a:gd name="connsiteX32" fmla="*/ 5802 w 10026"/>
                        <a:gd name="connsiteY32" fmla="*/ 1271 h 10000"/>
                        <a:gd name="connsiteX33" fmla="*/ 4298 w 10026"/>
                        <a:gd name="connsiteY33" fmla="*/ 1956 h 10000"/>
                        <a:gd name="connsiteX34" fmla="*/ 3295 w 10026"/>
                        <a:gd name="connsiteY34" fmla="*/ 3439 h 10000"/>
                        <a:gd name="connsiteX35" fmla="*/ 2363 w 10026"/>
                        <a:gd name="connsiteY35" fmla="*/ 3666 h 10000"/>
                        <a:gd name="connsiteX36" fmla="*/ 2220 w 10026"/>
                        <a:gd name="connsiteY36" fmla="*/ 2981 h 10000"/>
                        <a:gd name="connsiteX37" fmla="*/ 3420 w 10026"/>
                        <a:gd name="connsiteY37" fmla="*/ 1305 h 10000"/>
                        <a:gd name="connsiteX38" fmla="*/ 5945 w 10026"/>
                        <a:gd name="connsiteY38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600 h 10000"/>
                        <a:gd name="connsiteX16" fmla="*/ 5873 w 10026"/>
                        <a:gd name="connsiteY16" fmla="*/ 9257 h 10000"/>
                        <a:gd name="connsiteX17" fmla="*/ 5873 w 10026"/>
                        <a:gd name="connsiteY17" fmla="*/ 7204 h 10000"/>
                        <a:gd name="connsiteX18" fmla="*/ 4583 w 10026"/>
                        <a:gd name="connsiteY18" fmla="*/ 5492 h 10000"/>
                        <a:gd name="connsiteX19" fmla="*/ 1647 w 10026"/>
                        <a:gd name="connsiteY19" fmla="*/ 9658 h 10000"/>
                        <a:gd name="connsiteX20" fmla="*/ 1433 w 10026"/>
                        <a:gd name="connsiteY20" fmla="*/ 9829 h 10000"/>
                        <a:gd name="connsiteX21" fmla="*/ 1217 w 10026"/>
                        <a:gd name="connsiteY21" fmla="*/ 9886 h 10000"/>
                        <a:gd name="connsiteX22" fmla="*/ 932 w 10026"/>
                        <a:gd name="connsiteY22" fmla="*/ 10000 h 10000"/>
                        <a:gd name="connsiteX23" fmla="*/ 645 w 10026"/>
                        <a:gd name="connsiteY23" fmla="*/ 10000 h 10000"/>
                        <a:gd name="connsiteX24" fmla="*/ 430 w 10026"/>
                        <a:gd name="connsiteY24" fmla="*/ 9886 h 10000"/>
                        <a:gd name="connsiteX25" fmla="*/ 287 w 10026"/>
                        <a:gd name="connsiteY25" fmla="*/ 9772 h 10000"/>
                        <a:gd name="connsiteX26" fmla="*/ 71 w 10026"/>
                        <a:gd name="connsiteY26" fmla="*/ 9600 h 10000"/>
                        <a:gd name="connsiteX27" fmla="*/ 0 w 10026"/>
                        <a:gd name="connsiteY27" fmla="*/ 9373 h 10000"/>
                        <a:gd name="connsiteX28" fmla="*/ 71 w 10026"/>
                        <a:gd name="connsiteY28" fmla="*/ 9202 h 10000"/>
                        <a:gd name="connsiteX29" fmla="*/ 71 w 10026"/>
                        <a:gd name="connsiteY29" fmla="*/ 8973 h 10000"/>
                        <a:gd name="connsiteX30" fmla="*/ 5085 w 10026"/>
                        <a:gd name="connsiteY30" fmla="*/ 2126 h 10000"/>
                        <a:gd name="connsiteX31" fmla="*/ 5802 w 10026"/>
                        <a:gd name="connsiteY31" fmla="*/ 1271 h 10000"/>
                        <a:gd name="connsiteX32" fmla="*/ 4298 w 10026"/>
                        <a:gd name="connsiteY32" fmla="*/ 1956 h 10000"/>
                        <a:gd name="connsiteX33" fmla="*/ 3295 w 10026"/>
                        <a:gd name="connsiteY33" fmla="*/ 3439 h 10000"/>
                        <a:gd name="connsiteX34" fmla="*/ 2363 w 10026"/>
                        <a:gd name="connsiteY34" fmla="*/ 3666 h 10000"/>
                        <a:gd name="connsiteX35" fmla="*/ 2220 w 10026"/>
                        <a:gd name="connsiteY35" fmla="*/ 2981 h 10000"/>
                        <a:gd name="connsiteX36" fmla="*/ 3420 w 10026"/>
                        <a:gd name="connsiteY36" fmla="*/ 1305 h 10000"/>
                        <a:gd name="connsiteX37" fmla="*/ 5945 w 10026"/>
                        <a:gd name="connsiteY37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14"/>
                        <a:gd name="connsiteX1" fmla="*/ 6661 w 10026"/>
                        <a:gd name="connsiteY1" fmla="*/ 72 h 10014"/>
                        <a:gd name="connsiteX2" fmla="*/ 6661 w 10026"/>
                        <a:gd name="connsiteY2" fmla="*/ 72 h 10014"/>
                        <a:gd name="connsiteX3" fmla="*/ 8666 w 10026"/>
                        <a:gd name="connsiteY3" fmla="*/ 985 h 10014"/>
                        <a:gd name="connsiteX4" fmla="*/ 8881 w 10026"/>
                        <a:gd name="connsiteY4" fmla="*/ 1384 h 10014"/>
                        <a:gd name="connsiteX5" fmla="*/ 8881 w 10026"/>
                        <a:gd name="connsiteY5" fmla="*/ 3039 h 10014"/>
                        <a:gd name="connsiteX6" fmla="*/ 9956 w 10026"/>
                        <a:gd name="connsiteY6" fmla="*/ 4580 h 10014"/>
                        <a:gd name="connsiteX7" fmla="*/ 9740 w 10026"/>
                        <a:gd name="connsiteY7" fmla="*/ 5207 h 10014"/>
                        <a:gd name="connsiteX8" fmla="*/ 8881 w 10026"/>
                        <a:gd name="connsiteY8" fmla="*/ 5036 h 10014"/>
                        <a:gd name="connsiteX9" fmla="*/ 7591 w 10026"/>
                        <a:gd name="connsiteY9" fmla="*/ 3211 h 10014"/>
                        <a:gd name="connsiteX10" fmla="*/ 7591 w 10026"/>
                        <a:gd name="connsiteY10" fmla="*/ 2298 h 10014"/>
                        <a:gd name="connsiteX11" fmla="*/ 5873 w 10026"/>
                        <a:gd name="connsiteY11" fmla="*/ 4694 h 10014"/>
                        <a:gd name="connsiteX12" fmla="*/ 7520 w 10026"/>
                        <a:gd name="connsiteY12" fmla="*/ 7033 h 10014"/>
                        <a:gd name="connsiteX13" fmla="*/ 7520 w 10026"/>
                        <a:gd name="connsiteY13" fmla="*/ 9257 h 10014"/>
                        <a:gd name="connsiteX14" fmla="*/ 6661 w 10026"/>
                        <a:gd name="connsiteY14" fmla="*/ 10000 h 10014"/>
                        <a:gd name="connsiteX15" fmla="*/ 5873 w 10026"/>
                        <a:gd name="connsiteY15" fmla="*/ 9257 h 10014"/>
                        <a:gd name="connsiteX16" fmla="*/ 5873 w 10026"/>
                        <a:gd name="connsiteY16" fmla="*/ 7204 h 10014"/>
                        <a:gd name="connsiteX17" fmla="*/ 4583 w 10026"/>
                        <a:gd name="connsiteY17" fmla="*/ 5492 h 10014"/>
                        <a:gd name="connsiteX18" fmla="*/ 1647 w 10026"/>
                        <a:gd name="connsiteY18" fmla="*/ 9658 h 10014"/>
                        <a:gd name="connsiteX19" fmla="*/ 1433 w 10026"/>
                        <a:gd name="connsiteY19" fmla="*/ 9829 h 10014"/>
                        <a:gd name="connsiteX20" fmla="*/ 1217 w 10026"/>
                        <a:gd name="connsiteY20" fmla="*/ 9886 h 10014"/>
                        <a:gd name="connsiteX21" fmla="*/ 932 w 10026"/>
                        <a:gd name="connsiteY21" fmla="*/ 10000 h 10014"/>
                        <a:gd name="connsiteX22" fmla="*/ 645 w 10026"/>
                        <a:gd name="connsiteY22" fmla="*/ 10000 h 10014"/>
                        <a:gd name="connsiteX23" fmla="*/ 430 w 10026"/>
                        <a:gd name="connsiteY23" fmla="*/ 9886 h 10014"/>
                        <a:gd name="connsiteX24" fmla="*/ 287 w 10026"/>
                        <a:gd name="connsiteY24" fmla="*/ 9772 h 10014"/>
                        <a:gd name="connsiteX25" fmla="*/ 71 w 10026"/>
                        <a:gd name="connsiteY25" fmla="*/ 9600 h 10014"/>
                        <a:gd name="connsiteX26" fmla="*/ 0 w 10026"/>
                        <a:gd name="connsiteY26" fmla="*/ 9373 h 10014"/>
                        <a:gd name="connsiteX27" fmla="*/ 71 w 10026"/>
                        <a:gd name="connsiteY27" fmla="*/ 9202 h 10014"/>
                        <a:gd name="connsiteX28" fmla="*/ 71 w 10026"/>
                        <a:gd name="connsiteY28" fmla="*/ 8973 h 10014"/>
                        <a:gd name="connsiteX29" fmla="*/ 5085 w 10026"/>
                        <a:gd name="connsiteY29" fmla="*/ 2126 h 10014"/>
                        <a:gd name="connsiteX30" fmla="*/ 5802 w 10026"/>
                        <a:gd name="connsiteY30" fmla="*/ 1271 h 10014"/>
                        <a:gd name="connsiteX31" fmla="*/ 4298 w 10026"/>
                        <a:gd name="connsiteY31" fmla="*/ 1956 h 10014"/>
                        <a:gd name="connsiteX32" fmla="*/ 3295 w 10026"/>
                        <a:gd name="connsiteY32" fmla="*/ 3439 h 10014"/>
                        <a:gd name="connsiteX33" fmla="*/ 2363 w 10026"/>
                        <a:gd name="connsiteY33" fmla="*/ 3666 h 10014"/>
                        <a:gd name="connsiteX34" fmla="*/ 2220 w 10026"/>
                        <a:gd name="connsiteY34" fmla="*/ 2981 h 10014"/>
                        <a:gd name="connsiteX35" fmla="*/ 3420 w 10026"/>
                        <a:gd name="connsiteY35" fmla="*/ 1305 h 10014"/>
                        <a:gd name="connsiteX36" fmla="*/ 5945 w 10026"/>
                        <a:gd name="connsiteY36" fmla="*/ 72 h 10014"/>
                        <a:gd name="connsiteX0" fmla="*/ 5945 w 10026"/>
                        <a:gd name="connsiteY0" fmla="*/ 72 h 10016"/>
                        <a:gd name="connsiteX1" fmla="*/ 6661 w 10026"/>
                        <a:gd name="connsiteY1" fmla="*/ 72 h 10016"/>
                        <a:gd name="connsiteX2" fmla="*/ 6661 w 10026"/>
                        <a:gd name="connsiteY2" fmla="*/ 72 h 10016"/>
                        <a:gd name="connsiteX3" fmla="*/ 8666 w 10026"/>
                        <a:gd name="connsiteY3" fmla="*/ 985 h 10016"/>
                        <a:gd name="connsiteX4" fmla="*/ 8881 w 10026"/>
                        <a:gd name="connsiteY4" fmla="*/ 1384 h 10016"/>
                        <a:gd name="connsiteX5" fmla="*/ 8881 w 10026"/>
                        <a:gd name="connsiteY5" fmla="*/ 3039 h 10016"/>
                        <a:gd name="connsiteX6" fmla="*/ 9956 w 10026"/>
                        <a:gd name="connsiteY6" fmla="*/ 4580 h 10016"/>
                        <a:gd name="connsiteX7" fmla="*/ 9740 w 10026"/>
                        <a:gd name="connsiteY7" fmla="*/ 5207 h 10016"/>
                        <a:gd name="connsiteX8" fmla="*/ 8881 w 10026"/>
                        <a:gd name="connsiteY8" fmla="*/ 5036 h 10016"/>
                        <a:gd name="connsiteX9" fmla="*/ 7591 w 10026"/>
                        <a:gd name="connsiteY9" fmla="*/ 3211 h 10016"/>
                        <a:gd name="connsiteX10" fmla="*/ 7591 w 10026"/>
                        <a:gd name="connsiteY10" fmla="*/ 2298 h 10016"/>
                        <a:gd name="connsiteX11" fmla="*/ 5873 w 10026"/>
                        <a:gd name="connsiteY11" fmla="*/ 4694 h 10016"/>
                        <a:gd name="connsiteX12" fmla="*/ 7520 w 10026"/>
                        <a:gd name="connsiteY12" fmla="*/ 7033 h 10016"/>
                        <a:gd name="connsiteX13" fmla="*/ 7520 w 10026"/>
                        <a:gd name="connsiteY13" fmla="*/ 9257 h 10016"/>
                        <a:gd name="connsiteX14" fmla="*/ 6661 w 10026"/>
                        <a:gd name="connsiteY14" fmla="*/ 10000 h 10016"/>
                        <a:gd name="connsiteX15" fmla="*/ 5873 w 10026"/>
                        <a:gd name="connsiteY15" fmla="*/ 9257 h 10016"/>
                        <a:gd name="connsiteX16" fmla="*/ 5873 w 10026"/>
                        <a:gd name="connsiteY16" fmla="*/ 7204 h 10016"/>
                        <a:gd name="connsiteX17" fmla="*/ 4583 w 10026"/>
                        <a:gd name="connsiteY17" fmla="*/ 5492 h 10016"/>
                        <a:gd name="connsiteX18" fmla="*/ 1647 w 10026"/>
                        <a:gd name="connsiteY18" fmla="*/ 9658 h 10016"/>
                        <a:gd name="connsiteX19" fmla="*/ 1433 w 10026"/>
                        <a:gd name="connsiteY19" fmla="*/ 9829 h 10016"/>
                        <a:gd name="connsiteX20" fmla="*/ 1217 w 10026"/>
                        <a:gd name="connsiteY20" fmla="*/ 9886 h 10016"/>
                        <a:gd name="connsiteX21" fmla="*/ 932 w 10026"/>
                        <a:gd name="connsiteY21" fmla="*/ 10000 h 10016"/>
                        <a:gd name="connsiteX22" fmla="*/ 645 w 10026"/>
                        <a:gd name="connsiteY22" fmla="*/ 10000 h 10016"/>
                        <a:gd name="connsiteX23" fmla="*/ 430 w 10026"/>
                        <a:gd name="connsiteY23" fmla="*/ 9886 h 10016"/>
                        <a:gd name="connsiteX24" fmla="*/ 287 w 10026"/>
                        <a:gd name="connsiteY24" fmla="*/ 9772 h 10016"/>
                        <a:gd name="connsiteX25" fmla="*/ 71 w 10026"/>
                        <a:gd name="connsiteY25" fmla="*/ 9600 h 10016"/>
                        <a:gd name="connsiteX26" fmla="*/ 0 w 10026"/>
                        <a:gd name="connsiteY26" fmla="*/ 9373 h 10016"/>
                        <a:gd name="connsiteX27" fmla="*/ 71 w 10026"/>
                        <a:gd name="connsiteY27" fmla="*/ 9202 h 10016"/>
                        <a:gd name="connsiteX28" fmla="*/ 71 w 10026"/>
                        <a:gd name="connsiteY28" fmla="*/ 8973 h 10016"/>
                        <a:gd name="connsiteX29" fmla="*/ 5085 w 10026"/>
                        <a:gd name="connsiteY29" fmla="*/ 2126 h 10016"/>
                        <a:gd name="connsiteX30" fmla="*/ 5802 w 10026"/>
                        <a:gd name="connsiteY30" fmla="*/ 1271 h 10016"/>
                        <a:gd name="connsiteX31" fmla="*/ 4298 w 10026"/>
                        <a:gd name="connsiteY31" fmla="*/ 1956 h 10016"/>
                        <a:gd name="connsiteX32" fmla="*/ 3295 w 10026"/>
                        <a:gd name="connsiteY32" fmla="*/ 3439 h 10016"/>
                        <a:gd name="connsiteX33" fmla="*/ 2363 w 10026"/>
                        <a:gd name="connsiteY33" fmla="*/ 3666 h 10016"/>
                        <a:gd name="connsiteX34" fmla="*/ 2220 w 10026"/>
                        <a:gd name="connsiteY34" fmla="*/ 2981 h 10016"/>
                        <a:gd name="connsiteX35" fmla="*/ 3420 w 10026"/>
                        <a:gd name="connsiteY35" fmla="*/ 1305 h 10016"/>
                        <a:gd name="connsiteX36" fmla="*/ 5945 w 10026"/>
                        <a:gd name="connsiteY36" fmla="*/ 72 h 10016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5945 w 10026"/>
                        <a:gd name="connsiteY0" fmla="*/ 72 h 10000"/>
                        <a:gd name="connsiteX1" fmla="*/ 6661 w 10026"/>
                        <a:gd name="connsiteY1" fmla="*/ 72 h 10000"/>
                        <a:gd name="connsiteX2" fmla="*/ 6661 w 10026"/>
                        <a:gd name="connsiteY2" fmla="*/ 72 h 10000"/>
                        <a:gd name="connsiteX3" fmla="*/ 8666 w 10026"/>
                        <a:gd name="connsiteY3" fmla="*/ 985 h 10000"/>
                        <a:gd name="connsiteX4" fmla="*/ 8881 w 10026"/>
                        <a:gd name="connsiteY4" fmla="*/ 1384 h 10000"/>
                        <a:gd name="connsiteX5" fmla="*/ 8881 w 10026"/>
                        <a:gd name="connsiteY5" fmla="*/ 3039 h 10000"/>
                        <a:gd name="connsiteX6" fmla="*/ 9956 w 10026"/>
                        <a:gd name="connsiteY6" fmla="*/ 4580 h 10000"/>
                        <a:gd name="connsiteX7" fmla="*/ 9740 w 10026"/>
                        <a:gd name="connsiteY7" fmla="*/ 5207 h 10000"/>
                        <a:gd name="connsiteX8" fmla="*/ 8881 w 10026"/>
                        <a:gd name="connsiteY8" fmla="*/ 5036 h 10000"/>
                        <a:gd name="connsiteX9" fmla="*/ 7591 w 10026"/>
                        <a:gd name="connsiteY9" fmla="*/ 3211 h 10000"/>
                        <a:gd name="connsiteX10" fmla="*/ 7591 w 10026"/>
                        <a:gd name="connsiteY10" fmla="*/ 2298 h 10000"/>
                        <a:gd name="connsiteX11" fmla="*/ 5873 w 10026"/>
                        <a:gd name="connsiteY11" fmla="*/ 4694 h 10000"/>
                        <a:gd name="connsiteX12" fmla="*/ 7520 w 10026"/>
                        <a:gd name="connsiteY12" fmla="*/ 7033 h 10000"/>
                        <a:gd name="connsiteX13" fmla="*/ 7520 w 10026"/>
                        <a:gd name="connsiteY13" fmla="*/ 9257 h 10000"/>
                        <a:gd name="connsiteX14" fmla="*/ 6661 w 10026"/>
                        <a:gd name="connsiteY14" fmla="*/ 10000 h 10000"/>
                        <a:gd name="connsiteX15" fmla="*/ 5873 w 10026"/>
                        <a:gd name="connsiteY15" fmla="*/ 9257 h 10000"/>
                        <a:gd name="connsiteX16" fmla="*/ 5873 w 10026"/>
                        <a:gd name="connsiteY16" fmla="*/ 7204 h 10000"/>
                        <a:gd name="connsiteX17" fmla="*/ 4583 w 10026"/>
                        <a:gd name="connsiteY17" fmla="*/ 5492 h 10000"/>
                        <a:gd name="connsiteX18" fmla="*/ 1647 w 10026"/>
                        <a:gd name="connsiteY18" fmla="*/ 9658 h 10000"/>
                        <a:gd name="connsiteX19" fmla="*/ 1433 w 10026"/>
                        <a:gd name="connsiteY19" fmla="*/ 9829 h 10000"/>
                        <a:gd name="connsiteX20" fmla="*/ 1217 w 10026"/>
                        <a:gd name="connsiteY20" fmla="*/ 9886 h 10000"/>
                        <a:gd name="connsiteX21" fmla="*/ 932 w 10026"/>
                        <a:gd name="connsiteY21" fmla="*/ 10000 h 10000"/>
                        <a:gd name="connsiteX22" fmla="*/ 645 w 10026"/>
                        <a:gd name="connsiteY22" fmla="*/ 10000 h 10000"/>
                        <a:gd name="connsiteX23" fmla="*/ 430 w 10026"/>
                        <a:gd name="connsiteY23" fmla="*/ 9886 h 10000"/>
                        <a:gd name="connsiteX24" fmla="*/ 287 w 10026"/>
                        <a:gd name="connsiteY24" fmla="*/ 9772 h 10000"/>
                        <a:gd name="connsiteX25" fmla="*/ 71 w 10026"/>
                        <a:gd name="connsiteY25" fmla="*/ 9600 h 10000"/>
                        <a:gd name="connsiteX26" fmla="*/ 0 w 10026"/>
                        <a:gd name="connsiteY26" fmla="*/ 9373 h 10000"/>
                        <a:gd name="connsiteX27" fmla="*/ 71 w 10026"/>
                        <a:gd name="connsiteY27" fmla="*/ 9202 h 10000"/>
                        <a:gd name="connsiteX28" fmla="*/ 71 w 10026"/>
                        <a:gd name="connsiteY28" fmla="*/ 8973 h 10000"/>
                        <a:gd name="connsiteX29" fmla="*/ 5085 w 10026"/>
                        <a:gd name="connsiteY29" fmla="*/ 2126 h 10000"/>
                        <a:gd name="connsiteX30" fmla="*/ 5802 w 10026"/>
                        <a:gd name="connsiteY30" fmla="*/ 1271 h 10000"/>
                        <a:gd name="connsiteX31" fmla="*/ 4298 w 10026"/>
                        <a:gd name="connsiteY31" fmla="*/ 1956 h 10000"/>
                        <a:gd name="connsiteX32" fmla="*/ 3295 w 10026"/>
                        <a:gd name="connsiteY32" fmla="*/ 3439 h 10000"/>
                        <a:gd name="connsiteX33" fmla="*/ 2363 w 10026"/>
                        <a:gd name="connsiteY33" fmla="*/ 3666 h 10000"/>
                        <a:gd name="connsiteX34" fmla="*/ 2220 w 10026"/>
                        <a:gd name="connsiteY34" fmla="*/ 2981 h 10000"/>
                        <a:gd name="connsiteX35" fmla="*/ 3420 w 10026"/>
                        <a:gd name="connsiteY35" fmla="*/ 1305 h 10000"/>
                        <a:gd name="connsiteX36" fmla="*/ 5945 w 10026"/>
                        <a:gd name="connsiteY36" fmla="*/ 72 h 10000"/>
                        <a:gd name="connsiteX0" fmla="*/ 6269 w 10350"/>
                        <a:gd name="connsiteY0" fmla="*/ 72 h 10000"/>
                        <a:gd name="connsiteX1" fmla="*/ 6985 w 10350"/>
                        <a:gd name="connsiteY1" fmla="*/ 72 h 10000"/>
                        <a:gd name="connsiteX2" fmla="*/ 6985 w 10350"/>
                        <a:gd name="connsiteY2" fmla="*/ 72 h 10000"/>
                        <a:gd name="connsiteX3" fmla="*/ 8990 w 10350"/>
                        <a:gd name="connsiteY3" fmla="*/ 985 h 10000"/>
                        <a:gd name="connsiteX4" fmla="*/ 9205 w 10350"/>
                        <a:gd name="connsiteY4" fmla="*/ 1384 h 10000"/>
                        <a:gd name="connsiteX5" fmla="*/ 9205 w 10350"/>
                        <a:gd name="connsiteY5" fmla="*/ 3039 h 10000"/>
                        <a:gd name="connsiteX6" fmla="*/ 10280 w 10350"/>
                        <a:gd name="connsiteY6" fmla="*/ 4580 h 10000"/>
                        <a:gd name="connsiteX7" fmla="*/ 10064 w 10350"/>
                        <a:gd name="connsiteY7" fmla="*/ 5207 h 10000"/>
                        <a:gd name="connsiteX8" fmla="*/ 9205 w 10350"/>
                        <a:gd name="connsiteY8" fmla="*/ 5036 h 10000"/>
                        <a:gd name="connsiteX9" fmla="*/ 7915 w 10350"/>
                        <a:gd name="connsiteY9" fmla="*/ 3211 h 10000"/>
                        <a:gd name="connsiteX10" fmla="*/ 7915 w 10350"/>
                        <a:gd name="connsiteY10" fmla="*/ 2298 h 10000"/>
                        <a:gd name="connsiteX11" fmla="*/ 6197 w 10350"/>
                        <a:gd name="connsiteY11" fmla="*/ 4694 h 10000"/>
                        <a:gd name="connsiteX12" fmla="*/ 7844 w 10350"/>
                        <a:gd name="connsiteY12" fmla="*/ 7033 h 10000"/>
                        <a:gd name="connsiteX13" fmla="*/ 7844 w 10350"/>
                        <a:gd name="connsiteY13" fmla="*/ 9257 h 10000"/>
                        <a:gd name="connsiteX14" fmla="*/ 6985 w 10350"/>
                        <a:gd name="connsiteY14" fmla="*/ 10000 h 10000"/>
                        <a:gd name="connsiteX15" fmla="*/ 6197 w 10350"/>
                        <a:gd name="connsiteY15" fmla="*/ 9257 h 10000"/>
                        <a:gd name="connsiteX16" fmla="*/ 6197 w 10350"/>
                        <a:gd name="connsiteY16" fmla="*/ 7204 h 10000"/>
                        <a:gd name="connsiteX17" fmla="*/ 4907 w 10350"/>
                        <a:gd name="connsiteY17" fmla="*/ 5492 h 10000"/>
                        <a:gd name="connsiteX18" fmla="*/ 1971 w 10350"/>
                        <a:gd name="connsiteY18" fmla="*/ 9658 h 10000"/>
                        <a:gd name="connsiteX19" fmla="*/ 1757 w 10350"/>
                        <a:gd name="connsiteY19" fmla="*/ 9829 h 10000"/>
                        <a:gd name="connsiteX20" fmla="*/ 1541 w 10350"/>
                        <a:gd name="connsiteY20" fmla="*/ 9886 h 10000"/>
                        <a:gd name="connsiteX21" fmla="*/ 1256 w 10350"/>
                        <a:gd name="connsiteY21" fmla="*/ 10000 h 10000"/>
                        <a:gd name="connsiteX22" fmla="*/ 969 w 10350"/>
                        <a:gd name="connsiteY22" fmla="*/ 10000 h 10000"/>
                        <a:gd name="connsiteX23" fmla="*/ 754 w 10350"/>
                        <a:gd name="connsiteY23" fmla="*/ 9886 h 10000"/>
                        <a:gd name="connsiteX24" fmla="*/ 611 w 10350"/>
                        <a:gd name="connsiteY24" fmla="*/ 9772 h 10000"/>
                        <a:gd name="connsiteX25" fmla="*/ 395 w 10350"/>
                        <a:gd name="connsiteY25" fmla="*/ 9600 h 10000"/>
                        <a:gd name="connsiteX26" fmla="*/ 324 w 10350"/>
                        <a:gd name="connsiteY26" fmla="*/ 9373 h 10000"/>
                        <a:gd name="connsiteX27" fmla="*/ 395 w 10350"/>
                        <a:gd name="connsiteY27" fmla="*/ 8973 h 10000"/>
                        <a:gd name="connsiteX28" fmla="*/ 5409 w 10350"/>
                        <a:gd name="connsiteY28" fmla="*/ 2126 h 10000"/>
                        <a:gd name="connsiteX29" fmla="*/ 6126 w 10350"/>
                        <a:gd name="connsiteY29" fmla="*/ 1271 h 10000"/>
                        <a:gd name="connsiteX30" fmla="*/ 4622 w 10350"/>
                        <a:gd name="connsiteY30" fmla="*/ 1956 h 10000"/>
                        <a:gd name="connsiteX31" fmla="*/ 3619 w 10350"/>
                        <a:gd name="connsiteY31" fmla="*/ 3439 h 10000"/>
                        <a:gd name="connsiteX32" fmla="*/ 2687 w 10350"/>
                        <a:gd name="connsiteY32" fmla="*/ 3666 h 10000"/>
                        <a:gd name="connsiteX33" fmla="*/ 2544 w 10350"/>
                        <a:gd name="connsiteY33" fmla="*/ 2981 h 10000"/>
                        <a:gd name="connsiteX34" fmla="*/ 3744 w 10350"/>
                        <a:gd name="connsiteY34" fmla="*/ 1305 h 10000"/>
                        <a:gd name="connsiteX35" fmla="*/ 6269 w 10350"/>
                        <a:gd name="connsiteY35" fmla="*/ 72 h 10000"/>
                        <a:gd name="connsiteX0" fmla="*/ 6254 w 10335"/>
                        <a:gd name="connsiteY0" fmla="*/ 72 h 10000"/>
                        <a:gd name="connsiteX1" fmla="*/ 6970 w 10335"/>
                        <a:gd name="connsiteY1" fmla="*/ 72 h 10000"/>
                        <a:gd name="connsiteX2" fmla="*/ 6970 w 10335"/>
                        <a:gd name="connsiteY2" fmla="*/ 72 h 10000"/>
                        <a:gd name="connsiteX3" fmla="*/ 8975 w 10335"/>
                        <a:gd name="connsiteY3" fmla="*/ 985 h 10000"/>
                        <a:gd name="connsiteX4" fmla="*/ 9190 w 10335"/>
                        <a:gd name="connsiteY4" fmla="*/ 1384 h 10000"/>
                        <a:gd name="connsiteX5" fmla="*/ 9190 w 10335"/>
                        <a:gd name="connsiteY5" fmla="*/ 3039 h 10000"/>
                        <a:gd name="connsiteX6" fmla="*/ 10265 w 10335"/>
                        <a:gd name="connsiteY6" fmla="*/ 4580 h 10000"/>
                        <a:gd name="connsiteX7" fmla="*/ 10049 w 10335"/>
                        <a:gd name="connsiteY7" fmla="*/ 5207 h 10000"/>
                        <a:gd name="connsiteX8" fmla="*/ 9190 w 10335"/>
                        <a:gd name="connsiteY8" fmla="*/ 5036 h 10000"/>
                        <a:gd name="connsiteX9" fmla="*/ 7900 w 10335"/>
                        <a:gd name="connsiteY9" fmla="*/ 3211 h 10000"/>
                        <a:gd name="connsiteX10" fmla="*/ 7900 w 10335"/>
                        <a:gd name="connsiteY10" fmla="*/ 2298 h 10000"/>
                        <a:gd name="connsiteX11" fmla="*/ 6182 w 10335"/>
                        <a:gd name="connsiteY11" fmla="*/ 4694 h 10000"/>
                        <a:gd name="connsiteX12" fmla="*/ 7829 w 10335"/>
                        <a:gd name="connsiteY12" fmla="*/ 7033 h 10000"/>
                        <a:gd name="connsiteX13" fmla="*/ 7829 w 10335"/>
                        <a:gd name="connsiteY13" fmla="*/ 9257 h 10000"/>
                        <a:gd name="connsiteX14" fmla="*/ 6970 w 10335"/>
                        <a:gd name="connsiteY14" fmla="*/ 10000 h 10000"/>
                        <a:gd name="connsiteX15" fmla="*/ 6182 w 10335"/>
                        <a:gd name="connsiteY15" fmla="*/ 9257 h 10000"/>
                        <a:gd name="connsiteX16" fmla="*/ 6182 w 10335"/>
                        <a:gd name="connsiteY16" fmla="*/ 7204 h 10000"/>
                        <a:gd name="connsiteX17" fmla="*/ 4892 w 10335"/>
                        <a:gd name="connsiteY17" fmla="*/ 5492 h 10000"/>
                        <a:gd name="connsiteX18" fmla="*/ 1956 w 10335"/>
                        <a:gd name="connsiteY18" fmla="*/ 9658 h 10000"/>
                        <a:gd name="connsiteX19" fmla="*/ 1742 w 10335"/>
                        <a:gd name="connsiteY19" fmla="*/ 9829 h 10000"/>
                        <a:gd name="connsiteX20" fmla="*/ 1526 w 10335"/>
                        <a:gd name="connsiteY20" fmla="*/ 9886 h 10000"/>
                        <a:gd name="connsiteX21" fmla="*/ 1241 w 10335"/>
                        <a:gd name="connsiteY21" fmla="*/ 10000 h 10000"/>
                        <a:gd name="connsiteX22" fmla="*/ 954 w 10335"/>
                        <a:gd name="connsiteY22" fmla="*/ 10000 h 10000"/>
                        <a:gd name="connsiteX23" fmla="*/ 739 w 10335"/>
                        <a:gd name="connsiteY23" fmla="*/ 9886 h 10000"/>
                        <a:gd name="connsiteX24" fmla="*/ 596 w 10335"/>
                        <a:gd name="connsiteY24" fmla="*/ 9772 h 10000"/>
                        <a:gd name="connsiteX25" fmla="*/ 380 w 10335"/>
                        <a:gd name="connsiteY25" fmla="*/ 9600 h 10000"/>
                        <a:gd name="connsiteX26" fmla="*/ 380 w 10335"/>
                        <a:gd name="connsiteY26" fmla="*/ 8973 h 10000"/>
                        <a:gd name="connsiteX27" fmla="*/ 5394 w 10335"/>
                        <a:gd name="connsiteY27" fmla="*/ 2126 h 10000"/>
                        <a:gd name="connsiteX28" fmla="*/ 6111 w 10335"/>
                        <a:gd name="connsiteY28" fmla="*/ 1271 h 10000"/>
                        <a:gd name="connsiteX29" fmla="*/ 4607 w 10335"/>
                        <a:gd name="connsiteY29" fmla="*/ 1956 h 10000"/>
                        <a:gd name="connsiteX30" fmla="*/ 3604 w 10335"/>
                        <a:gd name="connsiteY30" fmla="*/ 3439 h 10000"/>
                        <a:gd name="connsiteX31" fmla="*/ 2672 w 10335"/>
                        <a:gd name="connsiteY31" fmla="*/ 3666 h 10000"/>
                        <a:gd name="connsiteX32" fmla="*/ 2529 w 10335"/>
                        <a:gd name="connsiteY32" fmla="*/ 2981 h 10000"/>
                        <a:gd name="connsiteX33" fmla="*/ 3729 w 10335"/>
                        <a:gd name="connsiteY33" fmla="*/ 1305 h 10000"/>
                        <a:gd name="connsiteX34" fmla="*/ 6254 w 10335"/>
                        <a:gd name="connsiteY34" fmla="*/ 72 h 10000"/>
                        <a:gd name="connsiteX0" fmla="*/ 5874 w 9955"/>
                        <a:gd name="connsiteY0" fmla="*/ 72 h 10000"/>
                        <a:gd name="connsiteX1" fmla="*/ 6590 w 9955"/>
                        <a:gd name="connsiteY1" fmla="*/ 72 h 10000"/>
                        <a:gd name="connsiteX2" fmla="*/ 6590 w 9955"/>
                        <a:gd name="connsiteY2" fmla="*/ 72 h 10000"/>
                        <a:gd name="connsiteX3" fmla="*/ 8595 w 9955"/>
                        <a:gd name="connsiteY3" fmla="*/ 985 h 10000"/>
                        <a:gd name="connsiteX4" fmla="*/ 8810 w 9955"/>
                        <a:gd name="connsiteY4" fmla="*/ 1384 h 10000"/>
                        <a:gd name="connsiteX5" fmla="*/ 8810 w 9955"/>
                        <a:gd name="connsiteY5" fmla="*/ 3039 h 10000"/>
                        <a:gd name="connsiteX6" fmla="*/ 9885 w 9955"/>
                        <a:gd name="connsiteY6" fmla="*/ 4580 h 10000"/>
                        <a:gd name="connsiteX7" fmla="*/ 9669 w 9955"/>
                        <a:gd name="connsiteY7" fmla="*/ 5207 h 10000"/>
                        <a:gd name="connsiteX8" fmla="*/ 8810 w 9955"/>
                        <a:gd name="connsiteY8" fmla="*/ 5036 h 10000"/>
                        <a:gd name="connsiteX9" fmla="*/ 7520 w 9955"/>
                        <a:gd name="connsiteY9" fmla="*/ 3211 h 10000"/>
                        <a:gd name="connsiteX10" fmla="*/ 7520 w 9955"/>
                        <a:gd name="connsiteY10" fmla="*/ 2298 h 10000"/>
                        <a:gd name="connsiteX11" fmla="*/ 5802 w 9955"/>
                        <a:gd name="connsiteY11" fmla="*/ 4694 h 10000"/>
                        <a:gd name="connsiteX12" fmla="*/ 7449 w 9955"/>
                        <a:gd name="connsiteY12" fmla="*/ 7033 h 10000"/>
                        <a:gd name="connsiteX13" fmla="*/ 7449 w 9955"/>
                        <a:gd name="connsiteY13" fmla="*/ 9257 h 10000"/>
                        <a:gd name="connsiteX14" fmla="*/ 6590 w 9955"/>
                        <a:gd name="connsiteY14" fmla="*/ 10000 h 10000"/>
                        <a:gd name="connsiteX15" fmla="*/ 5802 w 9955"/>
                        <a:gd name="connsiteY15" fmla="*/ 9257 h 10000"/>
                        <a:gd name="connsiteX16" fmla="*/ 5802 w 9955"/>
                        <a:gd name="connsiteY16" fmla="*/ 7204 h 10000"/>
                        <a:gd name="connsiteX17" fmla="*/ 4512 w 9955"/>
                        <a:gd name="connsiteY17" fmla="*/ 5492 h 10000"/>
                        <a:gd name="connsiteX18" fmla="*/ 1576 w 9955"/>
                        <a:gd name="connsiteY18" fmla="*/ 9658 h 10000"/>
                        <a:gd name="connsiteX19" fmla="*/ 1362 w 9955"/>
                        <a:gd name="connsiteY19" fmla="*/ 9829 h 10000"/>
                        <a:gd name="connsiteX20" fmla="*/ 1146 w 9955"/>
                        <a:gd name="connsiteY20" fmla="*/ 9886 h 10000"/>
                        <a:gd name="connsiteX21" fmla="*/ 861 w 9955"/>
                        <a:gd name="connsiteY21" fmla="*/ 10000 h 10000"/>
                        <a:gd name="connsiteX22" fmla="*/ 574 w 9955"/>
                        <a:gd name="connsiteY22" fmla="*/ 10000 h 10000"/>
                        <a:gd name="connsiteX23" fmla="*/ 359 w 9955"/>
                        <a:gd name="connsiteY23" fmla="*/ 9886 h 10000"/>
                        <a:gd name="connsiteX24" fmla="*/ 216 w 9955"/>
                        <a:gd name="connsiteY24" fmla="*/ 9772 h 10000"/>
                        <a:gd name="connsiteX25" fmla="*/ 0 w 9955"/>
                        <a:gd name="connsiteY25" fmla="*/ 8973 h 10000"/>
                        <a:gd name="connsiteX26" fmla="*/ 5014 w 9955"/>
                        <a:gd name="connsiteY26" fmla="*/ 2126 h 10000"/>
                        <a:gd name="connsiteX27" fmla="*/ 5731 w 9955"/>
                        <a:gd name="connsiteY27" fmla="*/ 1271 h 10000"/>
                        <a:gd name="connsiteX28" fmla="*/ 4227 w 9955"/>
                        <a:gd name="connsiteY28" fmla="*/ 1956 h 10000"/>
                        <a:gd name="connsiteX29" fmla="*/ 3224 w 9955"/>
                        <a:gd name="connsiteY29" fmla="*/ 3439 h 10000"/>
                        <a:gd name="connsiteX30" fmla="*/ 2292 w 9955"/>
                        <a:gd name="connsiteY30" fmla="*/ 3666 h 10000"/>
                        <a:gd name="connsiteX31" fmla="*/ 2149 w 9955"/>
                        <a:gd name="connsiteY31" fmla="*/ 2981 h 10000"/>
                        <a:gd name="connsiteX32" fmla="*/ 3349 w 9955"/>
                        <a:gd name="connsiteY32" fmla="*/ 1305 h 10000"/>
                        <a:gd name="connsiteX33" fmla="*/ 5874 w 9955"/>
                        <a:gd name="connsiteY33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1151 w 10286"/>
                        <a:gd name="connsiteY21" fmla="*/ 10000 h 10000"/>
                        <a:gd name="connsiteX22" fmla="*/ 863 w 10286"/>
                        <a:gd name="connsiteY22" fmla="*/ 10000 h 10000"/>
                        <a:gd name="connsiteX23" fmla="*/ 647 w 10286"/>
                        <a:gd name="connsiteY23" fmla="*/ 9886 h 10000"/>
                        <a:gd name="connsiteX24" fmla="*/ 286 w 10286"/>
                        <a:gd name="connsiteY24" fmla="*/ 8973 h 10000"/>
                        <a:gd name="connsiteX25" fmla="*/ 5323 w 10286"/>
                        <a:gd name="connsiteY25" fmla="*/ 2126 h 10000"/>
                        <a:gd name="connsiteX26" fmla="*/ 6043 w 10286"/>
                        <a:gd name="connsiteY26" fmla="*/ 1271 h 10000"/>
                        <a:gd name="connsiteX27" fmla="*/ 4532 w 10286"/>
                        <a:gd name="connsiteY27" fmla="*/ 1956 h 10000"/>
                        <a:gd name="connsiteX28" fmla="*/ 3525 w 10286"/>
                        <a:gd name="connsiteY28" fmla="*/ 3439 h 10000"/>
                        <a:gd name="connsiteX29" fmla="*/ 2588 w 10286"/>
                        <a:gd name="connsiteY29" fmla="*/ 3666 h 10000"/>
                        <a:gd name="connsiteX30" fmla="*/ 2445 w 10286"/>
                        <a:gd name="connsiteY30" fmla="*/ 2981 h 10000"/>
                        <a:gd name="connsiteX31" fmla="*/ 3650 w 10286"/>
                        <a:gd name="connsiteY31" fmla="*/ 1305 h 10000"/>
                        <a:gd name="connsiteX32" fmla="*/ 6187 w 10286"/>
                        <a:gd name="connsiteY32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1151 w 10286"/>
                        <a:gd name="connsiteY21" fmla="*/ 10000 h 10000"/>
                        <a:gd name="connsiteX22" fmla="*/ 647 w 10286"/>
                        <a:gd name="connsiteY22" fmla="*/ 9886 h 10000"/>
                        <a:gd name="connsiteX23" fmla="*/ 286 w 10286"/>
                        <a:gd name="connsiteY23" fmla="*/ 8973 h 10000"/>
                        <a:gd name="connsiteX24" fmla="*/ 5323 w 10286"/>
                        <a:gd name="connsiteY24" fmla="*/ 2126 h 10000"/>
                        <a:gd name="connsiteX25" fmla="*/ 6043 w 10286"/>
                        <a:gd name="connsiteY25" fmla="*/ 1271 h 10000"/>
                        <a:gd name="connsiteX26" fmla="*/ 4532 w 10286"/>
                        <a:gd name="connsiteY26" fmla="*/ 1956 h 10000"/>
                        <a:gd name="connsiteX27" fmla="*/ 3525 w 10286"/>
                        <a:gd name="connsiteY27" fmla="*/ 3439 h 10000"/>
                        <a:gd name="connsiteX28" fmla="*/ 2588 w 10286"/>
                        <a:gd name="connsiteY28" fmla="*/ 3666 h 10000"/>
                        <a:gd name="connsiteX29" fmla="*/ 2445 w 10286"/>
                        <a:gd name="connsiteY29" fmla="*/ 2981 h 10000"/>
                        <a:gd name="connsiteX30" fmla="*/ 3650 w 10286"/>
                        <a:gd name="connsiteY30" fmla="*/ 1305 h 10000"/>
                        <a:gd name="connsiteX31" fmla="*/ 6187 w 10286"/>
                        <a:gd name="connsiteY31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1437 w 10286"/>
                        <a:gd name="connsiteY20" fmla="*/ 9886 h 10000"/>
                        <a:gd name="connsiteX21" fmla="*/ 647 w 10286"/>
                        <a:gd name="connsiteY21" fmla="*/ 9886 h 10000"/>
                        <a:gd name="connsiteX22" fmla="*/ 286 w 10286"/>
                        <a:gd name="connsiteY22" fmla="*/ 8973 h 10000"/>
                        <a:gd name="connsiteX23" fmla="*/ 5323 w 10286"/>
                        <a:gd name="connsiteY23" fmla="*/ 2126 h 10000"/>
                        <a:gd name="connsiteX24" fmla="*/ 6043 w 10286"/>
                        <a:gd name="connsiteY24" fmla="*/ 1271 h 10000"/>
                        <a:gd name="connsiteX25" fmla="*/ 4532 w 10286"/>
                        <a:gd name="connsiteY25" fmla="*/ 1956 h 10000"/>
                        <a:gd name="connsiteX26" fmla="*/ 3525 w 10286"/>
                        <a:gd name="connsiteY26" fmla="*/ 3439 h 10000"/>
                        <a:gd name="connsiteX27" fmla="*/ 2588 w 10286"/>
                        <a:gd name="connsiteY27" fmla="*/ 3666 h 10000"/>
                        <a:gd name="connsiteX28" fmla="*/ 2445 w 10286"/>
                        <a:gd name="connsiteY28" fmla="*/ 2981 h 10000"/>
                        <a:gd name="connsiteX29" fmla="*/ 3650 w 10286"/>
                        <a:gd name="connsiteY29" fmla="*/ 1305 h 10000"/>
                        <a:gd name="connsiteX30" fmla="*/ 6187 w 10286"/>
                        <a:gd name="connsiteY30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1654 w 10286"/>
                        <a:gd name="connsiteY19" fmla="*/ 9829 h 10000"/>
                        <a:gd name="connsiteX20" fmla="*/ 647 w 10286"/>
                        <a:gd name="connsiteY20" fmla="*/ 9886 h 10000"/>
                        <a:gd name="connsiteX21" fmla="*/ 286 w 10286"/>
                        <a:gd name="connsiteY21" fmla="*/ 8973 h 10000"/>
                        <a:gd name="connsiteX22" fmla="*/ 5323 w 10286"/>
                        <a:gd name="connsiteY22" fmla="*/ 2126 h 10000"/>
                        <a:gd name="connsiteX23" fmla="*/ 6043 w 10286"/>
                        <a:gd name="connsiteY23" fmla="*/ 1271 h 10000"/>
                        <a:gd name="connsiteX24" fmla="*/ 4532 w 10286"/>
                        <a:gd name="connsiteY24" fmla="*/ 1956 h 10000"/>
                        <a:gd name="connsiteX25" fmla="*/ 3525 w 10286"/>
                        <a:gd name="connsiteY25" fmla="*/ 3439 h 10000"/>
                        <a:gd name="connsiteX26" fmla="*/ 2588 w 10286"/>
                        <a:gd name="connsiteY26" fmla="*/ 3666 h 10000"/>
                        <a:gd name="connsiteX27" fmla="*/ 2445 w 10286"/>
                        <a:gd name="connsiteY27" fmla="*/ 2981 h 10000"/>
                        <a:gd name="connsiteX28" fmla="*/ 3650 w 10286"/>
                        <a:gd name="connsiteY28" fmla="*/ 1305 h 10000"/>
                        <a:gd name="connsiteX29" fmla="*/ 6187 w 10286"/>
                        <a:gd name="connsiteY29" fmla="*/ 72 h 10000"/>
                        <a:gd name="connsiteX0" fmla="*/ 6187 w 10286"/>
                        <a:gd name="connsiteY0" fmla="*/ 72 h 10000"/>
                        <a:gd name="connsiteX1" fmla="*/ 6906 w 10286"/>
                        <a:gd name="connsiteY1" fmla="*/ 72 h 10000"/>
                        <a:gd name="connsiteX2" fmla="*/ 6906 w 10286"/>
                        <a:gd name="connsiteY2" fmla="*/ 72 h 10000"/>
                        <a:gd name="connsiteX3" fmla="*/ 8920 w 10286"/>
                        <a:gd name="connsiteY3" fmla="*/ 985 h 10000"/>
                        <a:gd name="connsiteX4" fmla="*/ 9136 w 10286"/>
                        <a:gd name="connsiteY4" fmla="*/ 1384 h 10000"/>
                        <a:gd name="connsiteX5" fmla="*/ 9136 w 10286"/>
                        <a:gd name="connsiteY5" fmla="*/ 3039 h 10000"/>
                        <a:gd name="connsiteX6" fmla="*/ 10216 w 10286"/>
                        <a:gd name="connsiteY6" fmla="*/ 4580 h 10000"/>
                        <a:gd name="connsiteX7" fmla="*/ 9999 w 10286"/>
                        <a:gd name="connsiteY7" fmla="*/ 5207 h 10000"/>
                        <a:gd name="connsiteX8" fmla="*/ 9136 w 10286"/>
                        <a:gd name="connsiteY8" fmla="*/ 5036 h 10000"/>
                        <a:gd name="connsiteX9" fmla="*/ 7840 w 10286"/>
                        <a:gd name="connsiteY9" fmla="*/ 3211 h 10000"/>
                        <a:gd name="connsiteX10" fmla="*/ 7840 w 10286"/>
                        <a:gd name="connsiteY10" fmla="*/ 2298 h 10000"/>
                        <a:gd name="connsiteX11" fmla="*/ 6114 w 10286"/>
                        <a:gd name="connsiteY11" fmla="*/ 4694 h 10000"/>
                        <a:gd name="connsiteX12" fmla="*/ 7769 w 10286"/>
                        <a:gd name="connsiteY12" fmla="*/ 7033 h 10000"/>
                        <a:gd name="connsiteX13" fmla="*/ 7769 w 10286"/>
                        <a:gd name="connsiteY13" fmla="*/ 9257 h 10000"/>
                        <a:gd name="connsiteX14" fmla="*/ 6906 w 10286"/>
                        <a:gd name="connsiteY14" fmla="*/ 10000 h 10000"/>
                        <a:gd name="connsiteX15" fmla="*/ 6114 w 10286"/>
                        <a:gd name="connsiteY15" fmla="*/ 9257 h 10000"/>
                        <a:gd name="connsiteX16" fmla="*/ 6114 w 10286"/>
                        <a:gd name="connsiteY16" fmla="*/ 7204 h 10000"/>
                        <a:gd name="connsiteX17" fmla="*/ 4818 w 10286"/>
                        <a:gd name="connsiteY17" fmla="*/ 5492 h 10000"/>
                        <a:gd name="connsiteX18" fmla="*/ 1869 w 10286"/>
                        <a:gd name="connsiteY18" fmla="*/ 9658 h 10000"/>
                        <a:gd name="connsiteX19" fmla="*/ 647 w 10286"/>
                        <a:gd name="connsiteY19" fmla="*/ 9886 h 10000"/>
                        <a:gd name="connsiteX20" fmla="*/ 286 w 10286"/>
                        <a:gd name="connsiteY20" fmla="*/ 8973 h 10000"/>
                        <a:gd name="connsiteX21" fmla="*/ 5323 w 10286"/>
                        <a:gd name="connsiteY21" fmla="*/ 2126 h 10000"/>
                        <a:gd name="connsiteX22" fmla="*/ 6043 w 10286"/>
                        <a:gd name="connsiteY22" fmla="*/ 1271 h 10000"/>
                        <a:gd name="connsiteX23" fmla="*/ 4532 w 10286"/>
                        <a:gd name="connsiteY23" fmla="*/ 1956 h 10000"/>
                        <a:gd name="connsiteX24" fmla="*/ 3525 w 10286"/>
                        <a:gd name="connsiteY24" fmla="*/ 3439 h 10000"/>
                        <a:gd name="connsiteX25" fmla="*/ 2588 w 10286"/>
                        <a:gd name="connsiteY25" fmla="*/ 3666 h 10000"/>
                        <a:gd name="connsiteX26" fmla="*/ 2445 w 10286"/>
                        <a:gd name="connsiteY26" fmla="*/ 2981 h 10000"/>
                        <a:gd name="connsiteX27" fmla="*/ 3650 w 10286"/>
                        <a:gd name="connsiteY27" fmla="*/ 1305 h 10000"/>
                        <a:gd name="connsiteX28" fmla="*/ 6187 w 10286"/>
                        <a:gd name="connsiteY28" fmla="*/ 72 h 10000"/>
                        <a:gd name="connsiteX0" fmla="*/ 5913 w 10012"/>
                        <a:gd name="connsiteY0" fmla="*/ 72 h 10000"/>
                        <a:gd name="connsiteX1" fmla="*/ 6632 w 10012"/>
                        <a:gd name="connsiteY1" fmla="*/ 72 h 10000"/>
                        <a:gd name="connsiteX2" fmla="*/ 6632 w 10012"/>
                        <a:gd name="connsiteY2" fmla="*/ 72 h 10000"/>
                        <a:gd name="connsiteX3" fmla="*/ 8646 w 10012"/>
                        <a:gd name="connsiteY3" fmla="*/ 985 h 10000"/>
                        <a:gd name="connsiteX4" fmla="*/ 8862 w 10012"/>
                        <a:gd name="connsiteY4" fmla="*/ 1384 h 10000"/>
                        <a:gd name="connsiteX5" fmla="*/ 8862 w 10012"/>
                        <a:gd name="connsiteY5" fmla="*/ 3039 h 10000"/>
                        <a:gd name="connsiteX6" fmla="*/ 9942 w 10012"/>
                        <a:gd name="connsiteY6" fmla="*/ 4580 h 10000"/>
                        <a:gd name="connsiteX7" fmla="*/ 9725 w 10012"/>
                        <a:gd name="connsiteY7" fmla="*/ 5207 h 10000"/>
                        <a:gd name="connsiteX8" fmla="*/ 8862 w 10012"/>
                        <a:gd name="connsiteY8" fmla="*/ 5036 h 10000"/>
                        <a:gd name="connsiteX9" fmla="*/ 7566 w 10012"/>
                        <a:gd name="connsiteY9" fmla="*/ 3211 h 10000"/>
                        <a:gd name="connsiteX10" fmla="*/ 7566 w 10012"/>
                        <a:gd name="connsiteY10" fmla="*/ 2298 h 10000"/>
                        <a:gd name="connsiteX11" fmla="*/ 5840 w 10012"/>
                        <a:gd name="connsiteY11" fmla="*/ 4694 h 10000"/>
                        <a:gd name="connsiteX12" fmla="*/ 7495 w 10012"/>
                        <a:gd name="connsiteY12" fmla="*/ 7033 h 10000"/>
                        <a:gd name="connsiteX13" fmla="*/ 7495 w 10012"/>
                        <a:gd name="connsiteY13" fmla="*/ 9257 h 10000"/>
                        <a:gd name="connsiteX14" fmla="*/ 6632 w 10012"/>
                        <a:gd name="connsiteY14" fmla="*/ 10000 h 10000"/>
                        <a:gd name="connsiteX15" fmla="*/ 5840 w 10012"/>
                        <a:gd name="connsiteY15" fmla="*/ 9257 h 10000"/>
                        <a:gd name="connsiteX16" fmla="*/ 5840 w 10012"/>
                        <a:gd name="connsiteY16" fmla="*/ 7204 h 10000"/>
                        <a:gd name="connsiteX17" fmla="*/ 4544 w 10012"/>
                        <a:gd name="connsiteY17" fmla="*/ 5492 h 10000"/>
                        <a:gd name="connsiteX18" fmla="*/ 1595 w 10012"/>
                        <a:gd name="connsiteY18" fmla="*/ 9658 h 10000"/>
                        <a:gd name="connsiteX19" fmla="*/ 373 w 10012"/>
                        <a:gd name="connsiteY19" fmla="*/ 9886 h 10000"/>
                        <a:gd name="connsiteX20" fmla="*/ 12 w 10012"/>
                        <a:gd name="connsiteY20" fmla="*/ 8973 h 10000"/>
                        <a:gd name="connsiteX21" fmla="*/ 5049 w 10012"/>
                        <a:gd name="connsiteY21" fmla="*/ 2126 h 10000"/>
                        <a:gd name="connsiteX22" fmla="*/ 5769 w 10012"/>
                        <a:gd name="connsiteY22" fmla="*/ 1271 h 10000"/>
                        <a:gd name="connsiteX23" fmla="*/ 4258 w 10012"/>
                        <a:gd name="connsiteY23" fmla="*/ 1956 h 10000"/>
                        <a:gd name="connsiteX24" fmla="*/ 3251 w 10012"/>
                        <a:gd name="connsiteY24" fmla="*/ 3439 h 10000"/>
                        <a:gd name="connsiteX25" fmla="*/ 2314 w 10012"/>
                        <a:gd name="connsiteY25" fmla="*/ 3666 h 10000"/>
                        <a:gd name="connsiteX26" fmla="*/ 2171 w 10012"/>
                        <a:gd name="connsiteY26" fmla="*/ 2981 h 10000"/>
                        <a:gd name="connsiteX27" fmla="*/ 3376 w 10012"/>
                        <a:gd name="connsiteY27" fmla="*/ 1305 h 10000"/>
                        <a:gd name="connsiteX28" fmla="*/ 5913 w 10012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17 w 10016"/>
                        <a:gd name="connsiteY0" fmla="*/ 72 h 10000"/>
                        <a:gd name="connsiteX1" fmla="*/ 6636 w 10016"/>
                        <a:gd name="connsiteY1" fmla="*/ 72 h 10000"/>
                        <a:gd name="connsiteX2" fmla="*/ 6636 w 10016"/>
                        <a:gd name="connsiteY2" fmla="*/ 72 h 10000"/>
                        <a:gd name="connsiteX3" fmla="*/ 8650 w 10016"/>
                        <a:gd name="connsiteY3" fmla="*/ 985 h 10000"/>
                        <a:gd name="connsiteX4" fmla="*/ 8866 w 10016"/>
                        <a:gd name="connsiteY4" fmla="*/ 1384 h 10000"/>
                        <a:gd name="connsiteX5" fmla="*/ 8866 w 10016"/>
                        <a:gd name="connsiteY5" fmla="*/ 3039 h 10000"/>
                        <a:gd name="connsiteX6" fmla="*/ 9946 w 10016"/>
                        <a:gd name="connsiteY6" fmla="*/ 4580 h 10000"/>
                        <a:gd name="connsiteX7" fmla="*/ 9729 w 10016"/>
                        <a:gd name="connsiteY7" fmla="*/ 5207 h 10000"/>
                        <a:gd name="connsiteX8" fmla="*/ 8866 w 10016"/>
                        <a:gd name="connsiteY8" fmla="*/ 5036 h 10000"/>
                        <a:gd name="connsiteX9" fmla="*/ 7570 w 10016"/>
                        <a:gd name="connsiteY9" fmla="*/ 3211 h 10000"/>
                        <a:gd name="connsiteX10" fmla="*/ 7570 w 10016"/>
                        <a:gd name="connsiteY10" fmla="*/ 2298 h 10000"/>
                        <a:gd name="connsiteX11" fmla="*/ 5844 w 10016"/>
                        <a:gd name="connsiteY11" fmla="*/ 4694 h 10000"/>
                        <a:gd name="connsiteX12" fmla="*/ 7499 w 10016"/>
                        <a:gd name="connsiteY12" fmla="*/ 7033 h 10000"/>
                        <a:gd name="connsiteX13" fmla="*/ 7499 w 10016"/>
                        <a:gd name="connsiteY13" fmla="*/ 9257 h 10000"/>
                        <a:gd name="connsiteX14" fmla="*/ 6636 w 10016"/>
                        <a:gd name="connsiteY14" fmla="*/ 10000 h 10000"/>
                        <a:gd name="connsiteX15" fmla="*/ 5844 w 10016"/>
                        <a:gd name="connsiteY15" fmla="*/ 9257 h 10000"/>
                        <a:gd name="connsiteX16" fmla="*/ 5844 w 10016"/>
                        <a:gd name="connsiteY16" fmla="*/ 7204 h 10000"/>
                        <a:gd name="connsiteX17" fmla="*/ 4548 w 10016"/>
                        <a:gd name="connsiteY17" fmla="*/ 5492 h 10000"/>
                        <a:gd name="connsiteX18" fmla="*/ 1599 w 10016"/>
                        <a:gd name="connsiteY18" fmla="*/ 9658 h 10000"/>
                        <a:gd name="connsiteX19" fmla="*/ 377 w 10016"/>
                        <a:gd name="connsiteY19" fmla="*/ 9886 h 10000"/>
                        <a:gd name="connsiteX20" fmla="*/ 16 w 10016"/>
                        <a:gd name="connsiteY20" fmla="*/ 8973 h 10000"/>
                        <a:gd name="connsiteX21" fmla="*/ 5053 w 10016"/>
                        <a:gd name="connsiteY21" fmla="*/ 2126 h 10000"/>
                        <a:gd name="connsiteX22" fmla="*/ 5773 w 10016"/>
                        <a:gd name="connsiteY22" fmla="*/ 1271 h 10000"/>
                        <a:gd name="connsiteX23" fmla="*/ 4262 w 10016"/>
                        <a:gd name="connsiteY23" fmla="*/ 1956 h 10000"/>
                        <a:gd name="connsiteX24" fmla="*/ 3255 w 10016"/>
                        <a:gd name="connsiteY24" fmla="*/ 3439 h 10000"/>
                        <a:gd name="connsiteX25" fmla="*/ 2318 w 10016"/>
                        <a:gd name="connsiteY25" fmla="*/ 3666 h 10000"/>
                        <a:gd name="connsiteX26" fmla="*/ 2175 w 10016"/>
                        <a:gd name="connsiteY26" fmla="*/ 2981 h 10000"/>
                        <a:gd name="connsiteX27" fmla="*/ 3380 w 10016"/>
                        <a:gd name="connsiteY27" fmla="*/ 1305 h 10000"/>
                        <a:gd name="connsiteX28" fmla="*/ 5917 w 10016"/>
                        <a:gd name="connsiteY28" fmla="*/ 72 h 10000"/>
                        <a:gd name="connsiteX0" fmla="*/ 5967 w 10066"/>
                        <a:gd name="connsiteY0" fmla="*/ 72 h 10000"/>
                        <a:gd name="connsiteX1" fmla="*/ 6686 w 10066"/>
                        <a:gd name="connsiteY1" fmla="*/ 72 h 10000"/>
                        <a:gd name="connsiteX2" fmla="*/ 6686 w 10066"/>
                        <a:gd name="connsiteY2" fmla="*/ 72 h 10000"/>
                        <a:gd name="connsiteX3" fmla="*/ 8700 w 10066"/>
                        <a:gd name="connsiteY3" fmla="*/ 985 h 10000"/>
                        <a:gd name="connsiteX4" fmla="*/ 8916 w 10066"/>
                        <a:gd name="connsiteY4" fmla="*/ 1384 h 10000"/>
                        <a:gd name="connsiteX5" fmla="*/ 8916 w 10066"/>
                        <a:gd name="connsiteY5" fmla="*/ 3039 h 10000"/>
                        <a:gd name="connsiteX6" fmla="*/ 9996 w 10066"/>
                        <a:gd name="connsiteY6" fmla="*/ 4580 h 10000"/>
                        <a:gd name="connsiteX7" fmla="*/ 9779 w 10066"/>
                        <a:gd name="connsiteY7" fmla="*/ 5207 h 10000"/>
                        <a:gd name="connsiteX8" fmla="*/ 8916 w 10066"/>
                        <a:gd name="connsiteY8" fmla="*/ 5036 h 10000"/>
                        <a:gd name="connsiteX9" fmla="*/ 7620 w 10066"/>
                        <a:gd name="connsiteY9" fmla="*/ 3211 h 10000"/>
                        <a:gd name="connsiteX10" fmla="*/ 7620 w 10066"/>
                        <a:gd name="connsiteY10" fmla="*/ 2298 h 10000"/>
                        <a:gd name="connsiteX11" fmla="*/ 5894 w 10066"/>
                        <a:gd name="connsiteY11" fmla="*/ 4694 h 10000"/>
                        <a:gd name="connsiteX12" fmla="*/ 7549 w 10066"/>
                        <a:gd name="connsiteY12" fmla="*/ 7033 h 10000"/>
                        <a:gd name="connsiteX13" fmla="*/ 7549 w 10066"/>
                        <a:gd name="connsiteY13" fmla="*/ 9257 h 10000"/>
                        <a:gd name="connsiteX14" fmla="*/ 6686 w 10066"/>
                        <a:gd name="connsiteY14" fmla="*/ 10000 h 10000"/>
                        <a:gd name="connsiteX15" fmla="*/ 5894 w 10066"/>
                        <a:gd name="connsiteY15" fmla="*/ 9257 h 10000"/>
                        <a:gd name="connsiteX16" fmla="*/ 5894 w 10066"/>
                        <a:gd name="connsiteY16" fmla="*/ 7204 h 10000"/>
                        <a:gd name="connsiteX17" fmla="*/ 4598 w 10066"/>
                        <a:gd name="connsiteY17" fmla="*/ 5492 h 10000"/>
                        <a:gd name="connsiteX18" fmla="*/ 1649 w 10066"/>
                        <a:gd name="connsiteY18" fmla="*/ 9658 h 10000"/>
                        <a:gd name="connsiteX19" fmla="*/ 427 w 10066"/>
                        <a:gd name="connsiteY19" fmla="*/ 9886 h 10000"/>
                        <a:gd name="connsiteX20" fmla="*/ 66 w 10066"/>
                        <a:gd name="connsiteY20" fmla="*/ 8973 h 10000"/>
                        <a:gd name="connsiteX21" fmla="*/ 5103 w 10066"/>
                        <a:gd name="connsiteY21" fmla="*/ 2126 h 10000"/>
                        <a:gd name="connsiteX22" fmla="*/ 5823 w 10066"/>
                        <a:gd name="connsiteY22" fmla="*/ 1271 h 10000"/>
                        <a:gd name="connsiteX23" fmla="*/ 4312 w 10066"/>
                        <a:gd name="connsiteY23" fmla="*/ 1956 h 10000"/>
                        <a:gd name="connsiteX24" fmla="*/ 3305 w 10066"/>
                        <a:gd name="connsiteY24" fmla="*/ 3439 h 10000"/>
                        <a:gd name="connsiteX25" fmla="*/ 2368 w 10066"/>
                        <a:gd name="connsiteY25" fmla="*/ 3666 h 10000"/>
                        <a:gd name="connsiteX26" fmla="*/ 2225 w 10066"/>
                        <a:gd name="connsiteY26" fmla="*/ 2981 h 10000"/>
                        <a:gd name="connsiteX27" fmla="*/ 3430 w 10066"/>
                        <a:gd name="connsiteY27" fmla="*/ 1305 h 10000"/>
                        <a:gd name="connsiteX28" fmla="*/ 5967 w 10066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78 w 10077"/>
                        <a:gd name="connsiteY0" fmla="*/ 72 h 10000"/>
                        <a:gd name="connsiteX1" fmla="*/ 6697 w 10077"/>
                        <a:gd name="connsiteY1" fmla="*/ 72 h 10000"/>
                        <a:gd name="connsiteX2" fmla="*/ 6697 w 10077"/>
                        <a:gd name="connsiteY2" fmla="*/ 72 h 10000"/>
                        <a:gd name="connsiteX3" fmla="*/ 8711 w 10077"/>
                        <a:gd name="connsiteY3" fmla="*/ 985 h 10000"/>
                        <a:gd name="connsiteX4" fmla="*/ 8927 w 10077"/>
                        <a:gd name="connsiteY4" fmla="*/ 1384 h 10000"/>
                        <a:gd name="connsiteX5" fmla="*/ 8927 w 10077"/>
                        <a:gd name="connsiteY5" fmla="*/ 3039 h 10000"/>
                        <a:gd name="connsiteX6" fmla="*/ 10007 w 10077"/>
                        <a:gd name="connsiteY6" fmla="*/ 4580 h 10000"/>
                        <a:gd name="connsiteX7" fmla="*/ 9790 w 10077"/>
                        <a:gd name="connsiteY7" fmla="*/ 5207 h 10000"/>
                        <a:gd name="connsiteX8" fmla="*/ 8927 w 10077"/>
                        <a:gd name="connsiteY8" fmla="*/ 5036 h 10000"/>
                        <a:gd name="connsiteX9" fmla="*/ 7631 w 10077"/>
                        <a:gd name="connsiteY9" fmla="*/ 3211 h 10000"/>
                        <a:gd name="connsiteX10" fmla="*/ 7631 w 10077"/>
                        <a:gd name="connsiteY10" fmla="*/ 2298 h 10000"/>
                        <a:gd name="connsiteX11" fmla="*/ 5905 w 10077"/>
                        <a:gd name="connsiteY11" fmla="*/ 4694 h 10000"/>
                        <a:gd name="connsiteX12" fmla="*/ 7560 w 10077"/>
                        <a:gd name="connsiteY12" fmla="*/ 7033 h 10000"/>
                        <a:gd name="connsiteX13" fmla="*/ 7560 w 10077"/>
                        <a:gd name="connsiteY13" fmla="*/ 9257 h 10000"/>
                        <a:gd name="connsiteX14" fmla="*/ 6697 w 10077"/>
                        <a:gd name="connsiteY14" fmla="*/ 10000 h 10000"/>
                        <a:gd name="connsiteX15" fmla="*/ 5905 w 10077"/>
                        <a:gd name="connsiteY15" fmla="*/ 9257 h 10000"/>
                        <a:gd name="connsiteX16" fmla="*/ 5905 w 10077"/>
                        <a:gd name="connsiteY16" fmla="*/ 7204 h 10000"/>
                        <a:gd name="connsiteX17" fmla="*/ 4609 w 10077"/>
                        <a:gd name="connsiteY17" fmla="*/ 5492 h 10000"/>
                        <a:gd name="connsiteX18" fmla="*/ 1660 w 10077"/>
                        <a:gd name="connsiteY18" fmla="*/ 9658 h 10000"/>
                        <a:gd name="connsiteX19" fmla="*/ 438 w 10077"/>
                        <a:gd name="connsiteY19" fmla="*/ 9886 h 10000"/>
                        <a:gd name="connsiteX20" fmla="*/ 77 w 10077"/>
                        <a:gd name="connsiteY20" fmla="*/ 8973 h 10000"/>
                        <a:gd name="connsiteX21" fmla="*/ 5114 w 10077"/>
                        <a:gd name="connsiteY21" fmla="*/ 2126 h 10000"/>
                        <a:gd name="connsiteX22" fmla="*/ 5834 w 10077"/>
                        <a:gd name="connsiteY22" fmla="*/ 1271 h 10000"/>
                        <a:gd name="connsiteX23" fmla="*/ 4323 w 10077"/>
                        <a:gd name="connsiteY23" fmla="*/ 1956 h 10000"/>
                        <a:gd name="connsiteX24" fmla="*/ 3316 w 10077"/>
                        <a:gd name="connsiteY24" fmla="*/ 3439 h 10000"/>
                        <a:gd name="connsiteX25" fmla="*/ 2379 w 10077"/>
                        <a:gd name="connsiteY25" fmla="*/ 3666 h 10000"/>
                        <a:gd name="connsiteX26" fmla="*/ 2236 w 10077"/>
                        <a:gd name="connsiteY26" fmla="*/ 2981 h 10000"/>
                        <a:gd name="connsiteX27" fmla="*/ 3441 w 10077"/>
                        <a:gd name="connsiteY27" fmla="*/ 1305 h 10000"/>
                        <a:gd name="connsiteX28" fmla="*/ 5978 w 10077"/>
                        <a:gd name="connsiteY28" fmla="*/ 72 h 10000"/>
                        <a:gd name="connsiteX0" fmla="*/ 5983 w 10082"/>
                        <a:gd name="connsiteY0" fmla="*/ 72 h 10000"/>
                        <a:gd name="connsiteX1" fmla="*/ 6702 w 10082"/>
                        <a:gd name="connsiteY1" fmla="*/ 72 h 10000"/>
                        <a:gd name="connsiteX2" fmla="*/ 6702 w 10082"/>
                        <a:gd name="connsiteY2" fmla="*/ 72 h 10000"/>
                        <a:gd name="connsiteX3" fmla="*/ 8716 w 10082"/>
                        <a:gd name="connsiteY3" fmla="*/ 985 h 10000"/>
                        <a:gd name="connsiteX4" fmla="*/ 8932 w 10082"/>
                        <a:gd name="connsiteY4" fmla="*/ 1384 h 10000"/>
                        <a:gd name="connsiteX5" fmla="*/ 8932 w 10082"/>
                        <a:gd name="connsiteY5" fmla="*/ 3039 h 10000"/>
                        <a:gd name="connsiteX6" fmla="*/ 10012 w 10082"/>
                        <a:gd name="connsiteY6" fmla="*/ 4580 h 10000"/>
                        <a:gd name="connsiteX7" fmla="*/ 9795 w 10082"/>
                        <a:gd name="connsiteY7" fmla="*/ 5207 h 10000"/>
                        <a:gd name="connsiteX8" fmla="*/ 8932 w 10082"/>
                        <a:gd name="connsiteY8" fmla="*/ 5036 h 10000"/>
                        <a:gd name="connsiteX9" fmla="*/ 7636 w 10082"/>
                        <a:gd name="connsiteY9" fmla="*/ 3211 h 10000"/>
                        <a:gd name="connsiteX10" fmla="*/ 7636 w 10082"/>
                        <a:gd name="connsiteY10" fmla="*/ 2298 h 10000"/>
                        <a:gd name="connsiteX11" fmla="*/ 5910 w 10082"/>
                        <a:gd name="connsiteY11" fmla="*/ 4694 h 10000"/>
                        <a:gd name="connsiteX12" fmla="*/ 7565 w 10082"/>
                        <a:gd name="connsiteY12" fmla="*/ 7033 h 10000"/>
                        <a:gd name="connsiteX13" fmla="*/ 7565 w 10082"/>
                        <a:gd name="connsiteY13" fmla="*/ 9257 h 10000"/>
                        <a:gd name="connsiteX14" fmla="*/ 6702 w 10082"/>
                        <a:gd name="connsiteY14" fmla="*/ 10000 h 10000"/>
                        <a:gd name="connsiteX15" fmla="*/ 5910 w 10082"/>
                        <a:gd name="connsiteY15" fmla="*/ 9257 h 10000"/>
                        <a:gd name="connsiteX16" fmla="*/ 5910 w 10082"/>
                        <a:gd name="connsiteY16" fmla="*/ 7204 h 10000"/>
                        <a:gd name="connsiteX17" fmla="*/ 4614 w 10082"/>
                        <a:gd name="connsiteY17" fmla="*/ 5492 h 10000"/>
                        <a:gd name="connsiteX18" fmla="*/ 1665 w 10082"/>
                        <a:gd name="connsiteY18" fmla="*/ 9658 h 10000"/>
                        <a:gd name="connsiteX19" fmla="*/ 407 w 10082"/>
                        <a:gd name="connsiteY19" fmla="*/ 9865 h 10000"/>
                        <a:gd name="connsiteX20" fmla="*/ 82 w 10082"/>
                        <a:gd name="connsiteY20" fmla="*/ 8973 h 10000"/>
                        <a:gd name="connsiteX21" fmla="*/ 5119 w 10082"/>
                        <a:gd name="connsiteY21" fmla="*/ 2126 h 10000"/>
                        <a:gd name="connsiteX22" fmla="*/ 5839 w 10082"/>
                        <a:gd name="connsiteY22" fmla="*/ 1271 h 10000"/>
                        <a:gd name="connsiteX23" fmla="*/ 4328 w 10082"/>
                        <a:gd name="connsiteY23" fmla="*/ 1956 h 10000"/>
                        <a:gd name="connsiteX24" fmla="*/ 3321 w 10082"/>
                        <a:gd name="connsiteY24" fmla="*/ 3439 h 10000"/>
                        <a:gd name="connsiteX25" fmla="*/ 2384 w 10082"/>
                        <a:gd name="connsiteY25" fmla="*/ 3666 h 10000"/>
                        <a:gd name="connsiteX26" fmla="*/ 2241 w 10082"/>
                        <a:gd name="connsiteY26" fmla="*/ 2981 h 10000"/>
                        <a:gd name="connsiteX27" fmla="*/ 3446 w 10082"/>
                        <a:gd name="connsiteY27" fmla="*/ 1305 h 10000"/>
                        <a:gd name="connsiteX28" fmla="*/ 5983 w 10082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  <a:gd name="connsiteX0" fmla="*/ 5982 w 10081"/>
                        <a:gd name="connsiteY0" fmla="*/ 72 h 10000"/>
                        <a:gd name="connsiteX1" fmla="*/ 6701 w 10081"/>
                        <a:gd name="connsiteY1" fmla="*/ 72 h 10000"/>
                        <a:gd name="connsiteX2" fmla="*/ 6701 w 10081"/>
                        <a:gd name="connsiteY2" fmla="*/ 72 h 10000"/>
                        <a:gd name="connsiteX3" fmla="*/ 8715 w 10081"/>
                        <a:gd name="connsiteY3" fmla="*/ 985 h 10000"/>
                        <a:gd name="connsiteX4" fmla="*/ 8931 w 10081"/>
                        <a:gd name="connsiteY4" fmla="*/ 1384 h 10000"/>
                        <a:gd name="connsiteX5" fmla="*/ 8931 w 10081"/>
                        <a:gd name="connsiteY5" fmla="*/ 3039 h 10000"/>
                        <a:gd name="connsiteX6" fmla="*/ 10011 w 10081"/>
                        <a:gd name="connsiteY6" fmla="*/ 4580 h 10000"/>
                        <a:gd name="connsiteX7" fmla="*/ 9794 w 10081"/>
                        <a:gd name="connsiteY7" fmla="*/ 5207 h 10000"/>
                        <a:gd name="connsiteX8" fmla="*/ 8931 w 10081"/>
                        <a:gd name="connsiteY8" fmla="*/ 5036 h 10000"/>
                        <a:gd name="connsiteX9" fmla="*/ 7635 w 10081"/>
                        <a:gd name="connsiteY9" fmla="*/ 3211 h 10000"/>
                        <a:gd name="connsiteX10" fmla="*/ 7635 w 10081"/>
                        <a:gd name="connsiteY10" fmla="*/ 2298 h 10000"/>
                        <a:gd name="connsiteX11" fmla="*/ 5909 w 10081"/>
                        <a:gd name="connsiteY11" fmla="*/ 4694 h 10000"/>
                        <a:gd name="connsiteX12" fmla="*/ 7564 w 10081"/>
                        <a:gd name="connsiteY12" fmla="*/ 7033 h 10000"/>
                        <a:gd name="connsiteX13" fmla="*/ 7564 w 10081"/>
                        <a:gd name="connsiteY13" fmla="*/ 9257 h 10000"/>
                        <a:gd name="connsiteX14" fmla="*/ 6701 w 10081"/>
                        <a:gd name="connsiteY14" fmla="*/ 10000 h 10000"/>
                        <a:gd name="connsiteX15" fmla="*/ 5909 w 10081"/>
                        <a:gd name="connsiteY15" fmla="*/ 9257 h 10000"/>
                        <a:gd name="connsiteX16" fmla="*/ 5909 w 10081"/>
                        <a:gd name="connsiteY16" fmla="*/ 7204 h 10000"/>
                        <a:gd name="connsiteX17" fmla="*/ 4613 w 10081"/>
                        <a:gd name="connsiteY17" fmla="*/ 5492 h 10000"/>
                        <a:gd name="connsiteX18" fmla="*/ 1664 w 10081"/>
                        <a:gd name="connsiteY18" fmla="*/ 9658 h 10000"/>
                        <a:gd name="connsiteX19" fmla="*/ 406 w 10081"/>
                        <a:gd name="connsiteY19" fmla="*/ 9865 h 10000"/>
                        <a:gd name="connsiteX20" fmla="*/ 81 w 10081"/>
                        <a:gd name="connsiteY20" fmla="*/ 8973 h 10000"/>
                        <a:gd name="connsiteX21" fmla="*/ 5118 w 10081"/>
                        <a:gd name="connsiteY21" fmla="*/ 2126 h 10000"/>
                        <a:gd name="connsiteX22" fmla="*/ 5838 w 10081"/>
                        <a:gd name="connsiteY22" fmla="*/ 1271 h 10000"/>
                        <a:gd name="connsiteX23" fmla="*/ 4327 w 10081"/>
                        <a:gd name="connsiteY23" fmla="*/ 1956 h 10000"/>
                        <a:gd name="connsiteX24" fmla="*/ 3320 w 10081"/>
                        <a:gd name="connsiteY24" fmla="*/ 3439 h 10000"/>
                        <a:gd name="connsiteX25" fmla="*/ 2383 w 10081"/>
                        <a:gd name="connsiteY25" fmla="*/ 3666 h 10000"/>
                        <a:gd name="connsiteX26" fmla="*/ 2240 w 10081"/>
                        <a:gd name="connsiteY26" fmla="*/ 2981 h 10000"/>
                        <a:gd name="connsiteX27" fmla="*/ 3445 w 10081"/>
                        <a:gd name="connsiteY27" fmla="*/ 1305 h 10000"/>
                        <a:gd name="connsiteX28" fmla="*/ 5982 w 10081"/>
                        <a:gd name="connsiteY28" fmla="*/ 72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0081" h="10000">
                          <a:moveTo>
                            <a:pt x="5982" y="72"/>
                          </a:moveTo>
                          <a:cubicBezTo>
                            <a:pt x="6231" y="-28"/>
                            <a:pt x="6551" y="-20"/>
                            <a:pt x="6701" y="72"/>
                          </a:cubicBezTo>
                          <a:lnTo>
                            <a:pt x="6701" y="72"/>
                          </a:lnTo>
                          <a:lnTo>
                            <a:pt x="8715" y="985"/>
                          </a:lnTo>
                          <a:cubicBezTo>
                            <a:pt x="8838" y="1051"/>
                            <a:pt x="8958" y="1091"/>
                            <a:pt x="8931" y="1384"/>
                          </a:cubicBezTo>
                          <a:lnTo>
                            <a:pt x="8931" y="3039"/>
                          </a:lnTo>
                          <a:lnTo>
                            <a:pt x="10011" y="4580"/>
                          </a:lnTo>
                          <a:cubicBezTo>
                            <a:pt x="10190" y="4905"/>
                            <a:pt x="9996" y="5135"/>
                            <a:pt x="9794" y="5207"/>
                          </a:cubicBezTo>
                          <a:cubicBezTo>
                            <a:pt x="9552" y="5322"/>
                            <a:pt x="9137" y="5307"/>
                            <a:pt x="8931" y="5036"/>
                          </a:cubicBezTo>
                          <a:lnTo>
                            <a:pt x="7635" y="3211"/>
                          </a:lnTo>
                          <a:lnTo>
                            <a:pt x="7635" y="2298"/>
                          </a:lnTo>
                          <a:lnTo>
                            <a:pt x="5909" y="4694"/>
                          </a:lnTo>
                          <a:lnTo>
                            <a:pt x="7564" y="7033"/>
                          </a:lnTo>
                          <a:lnTo>
                            <a:pt x="7564" y="9257"/>
                          </a:lnTo>
                          <a:cubicBezTo>
                            <a:pt x="7564" y="9829"/>
                            <a:pt x="7166" y="10007"/>
                            <a:pt x="6701" y="10000"/>
                          </a:cubicBezTo>
                          <a:cubicBezTo>
                            <a:pt x="6194" y="9995"/>
                            <a:pt x="5921" y="9762"/>
                            <a:pt x="5909" y="9257"/>
                          </a:cubicBezTo>
                          <a:lnTo>
                            <a:pt x="5909" y="7204"/>
                          </a:lnTo>
                          <a:lnTo>
                            <a:pt x="4613" y="5492"/>
                          </a:lnTo>
                          <a:lnTo>
                            <a:pt x="1664" y="9658"/>
                          </a:lnTo>
                          <a:cubicBezTo>
                            <a:pt x="1401" y="9998"/>
                            <a:pt x="642" y="9995"/>
                            <a:pt x="406" y="9865"/>
                          </a:cubicBezTo>
                          <a:cubicBezTo>
                            <a:pt x="193" y="9766"/>
                            <a:pt x="-158" y="9446"/>
                            <a:pt x="81" y="8973"/>
                          </a:cubicBezTo>
                          <a:lnTo>
                            <a:pt x="5118" y="2126"/>
                          </a:lnTo>
                          <a:lnTo>
                            <a:pt x="5838" y="1271"/>
                          </a:lnTo>
                          <a:lnTo>
                            <a:pt x="4327" y="1956"/>
                          </a:lnTo>
                          <a:lnTo>
                            <a:pt x="3320" y="3439"/>
                          </a:lnTo>
                          <a:cubicBezTo>
                            <a:pt x="3106" y="3700"/>
                            <a:pt x="2723" y="3812"/>
                            <a:pt x="2383" y="3666"/>
                          </a:cubicBezTo>
                          <a:cubicBezTo>
                            <a:pt x="2214" y="3581"/>
                            <a:pt x="2026" y="3346"/>
                            <a:pt x="2240" y="2981"/>
                          </a:cubicBezTo>
                          <a:lnTo>
                            <a:pt x="3445" y="1305"/>
                          </a:lnTo>
                          <a:lnTo>
                            <a:pt x="5982" y="72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dirty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402" name="Freeform 401"/>
                  <p:cNvSpPr/>
                  <p:nvPr/>
                </p:nvSpPr>
                <p:spPr>
                  <a:xfrm>
                    <a:off x="7597717" y="2122992"/>
                    <a:ext cx="830095" cy="835040"/>
                  </a:xfrm>
                  <a:custGeom>
                    <a:avLst/>
                    <a:gdLst>
                      <a:gd name="connsiteX0" fmla="*/ 2427477 w 4854956"/>
                      <a:gd name="connsiteY0" fmla="*/ 960431 h 4835512"/>
                      <a:gd name="connsiteX1" fmla="*/ 970152 w 4854956"/>
                      <a:gd name="connsiteY1" fmla="*/ 2417756 h 4835512"/>
                      <a:gd name="connsiteX2" fmla="*/ 2427477 w 4854956"/>
                      <a:gd name="connsiteY2" fmla="*/ 3875081 h 4835512"/>
                      <a:gd name="connsiteX3" fmla="*/ 3884802 w 4854956"/>
                      <a:gd name="connsiteY3" fmla="*/ 2417756 h 4835512"/>
                      <a:gd name="connsiteX4" fmla="*/ 2427477 w 4854956"/>
                      <a:gd name="connsiteY4" fmla="*/ 960431 h 4835512"/>
                      <a:gd name="connsiteX5" fmla="*/ 2159575 w 4854956"/>
                      <a:gd name="connsiteY5" fmla="*/ 1696 h 4835512"/>
                      <a:gd name="connsiteX6" fmla="*/ 2331230 w 4854956"/>
                      <a:gd name="connsiteY6" fmla="*/ 131237 h 4835512"/>
                      <a:gd name="connsiteX7" fmla="*/ 2536244 w 4854956"/>
                      <a:gd name="connsiteY7" fmla="*/ 436366 h 4835512"/>
                      <a:gd name="connsiteX8" fmla="*/ 2582796 w 4854956"/>
                      <a:gd name="connsiteY8" fmla="*/ 503111 h 4835512"/>
                      <a:gd name="connsiteX9" fmla="*/ 2812724 w 4854956"/>
                      <a:gd name="connsiteY9" fmla="*/ 526292 h 4835512"/>
                      <a:gd name="connsiteX10" fmla="*/ 3193578 w 4854956"/>
                      <a:gd name="connsiteY10" fmla="*/ 193918 h 4835512"/>
                      <a:gd name="connsiteX11" fmla="*/ 3324058 w 4854956"/>
                      <a:gd name="connsiteY11" fmla="*/ 154717 h 4835512"/>
                      <a:gd name="connsiteX12" fmla="*/ 3438622 w 4854956"/>
                      <a:gd name="connsiteY12" fmla="*/ 198633 h 4835512"/>
                      <a:gd name="connsiteX13" fmla="*/ 3903151 w 4854956"/>
                      <a:gd name="connsiteY13" fmla="*/ 465090 h 4835512"/>
                      <a:gd name="connsiteX14" fmla="*/ 3978324 w 4854956"/>
                      <a:gd name="connsiteY14" fmla="*/ 714566 h 4835512"/>
                      <a:gd name="connsiteX15" fmla="*/ 3882227 w 4854956"/>
                      <a:gd name="connsiteY15" fmla="*/ 1107410 h 4835512"/>
                      <a:gd name="connsiteX16" fmla="*/ 3874663 w 4854956"/>
                      <a:gd name="connsiteY16" fmla="*/ 1149634 h 4835512"/>
                      <a:gd name="connsiteX17" fmla="*/ 4028946 w 4854956"/>
                      <a:gd name="connsiteY17" fmla="*/ 1336630 h 4835512"/>
                      <a:gd name="connsiteX18" fmla="*/ 4032198 w 4854956"/>
                      <a:gd name="connsiteY18" fmla="*/ 1342616 h 4835512"/>
                      <a:gd name="connsiteX19" fmla="*/ 4541892 w 4854956"/>
                      <a:gd name="connsiteY19" fmla="*/ 1386002 h 4835512"/>
                      <a:gd name="connsiteX20" fmla="*/ 4711308 w 4854956"/>
                      <a:gd name="connsiteY20" fmla="*/ 1563103 h 4835512"/>
                      <a:gd name="connsiteX21" fmla="*/ 4849859 w 4854956"/>
                      <a:gd name="connsiteY21" fmla="*/ 2080395 h 4835512"/>
                      <a:gd name="connsiteX22" fmla="*/ 4725935 w 4854956"/>
                      <a:gd name="connsiteY22" fmla="*/ 2309597 h 4835512"/>
                      <a:gd name="connsiteX23" fmla="*/ 4349663 w 4854956"/>
                      <a:gd name="connsiteY23" fmla="*/ 2555866 h 4835512"/>
                      <a:gd name="connsiteX24" fmla="*/ 4342847 w 4854956"/>
                      <a:gd name="connsiteY24" fmla="*/ 2559942 h 4835512"/>
                      <a:gd name="connsiteX25" fmla="*/ 4319925 w 4854956"/>
                      <a:gd name="connsiteY25" fmla="*/ 2787325 h 4835512"/>
                      <a:gd name="connsiteX26" fmla="*/ 4649087 w 4854956"/>
                      <a:gd name="connsiteY26" fmla="*/ 3178707 h 4835512"/>
                      <a:gd name="connsiteX27" fmla="*/ 4644367 w 4854956"/>
                      <a:gd name="connsiteY27" fmla="*/ 3423750 h 4835512"/>
                      <a:gd name="connsiteX28" fmla="*/ 4377915 w 4854956"/>
                      <a:gd name="connsiteY28" fmla="*/ 3888279 h 4835512"/>
                      <a:gd name="connsiteX29" fmla="*/ 4128439 w 4854956"/>
                      <a:gd name="connsiteY29" fmla="*/ 3963452 h 4835512"/>
                      <a:gd name="connsiteX30" fmla="*/ 3770910 w 4854956"/>
                      <a:gd name="connsiteY30" fmla="*/ 3890795 h 4835512"/>
                      <a:gd name="connsiteX31" fmla="*/ 3677374 w 4854956"/>
                      <a:gd name="connsiteY31" fmla="*/ 3870031 h 4835512"/>
                      <a:gd name="connsiteX32" fmla="*/ 3509040 w 4854956"/>
                      <a:gd name="connsiteY32" fmla="*/ 4008915 h 4835512"/>
                      <a:gd name="connsiteX33" fmla="*/ 3498402 w 4854956"/>
                      <a:gd name="connsiteY33" fmla="*/ 4014689 h 4835512"/>
                      <a:gd name="connsiteX34" fmla="*/ 3458136 w 4854956"/>
                      <a:gd name="connsiteY34" fmla="*/ 4515949 h 4835512"/>
                      <a:gd name="connsiteX35" fmla="*/ 3282549 w 4854956"/>
                      <a:gd name="connsiteY35" fmla="*/ 4686943 h 4835512"/>
                      <a:gd name="connsiteX36" fmla="*/ 2766511 w 4854956"/>
                      <a:gd name="connsiteY36" fmla="*/ 4830092 h 4835512"/>
                      <a:gd name="connsiteX37" fmla="*/ 2536215 w 4854956"/>
                      <a:gd name="connsiteY37" fmla="*/ 4708218 h 4835512"/>
                      <a:gd name="connsiteX38" fmla="*/ 2286601 w 4854956"/>
                      <a:gd name="connsiteY38" fmla="*/ 4334157 h 4835512"/>
                      <a:gd name="connsiteX39" fmla="*/ 2279290 w 4854956"/>
                      <a:gd name="connsiteY39" fmla="*/ 4322166 h 4835512"/>
                      <a:gd name="connsiteX40" fmla="*/ 2059926 w 4854956"/>
                      <a:gd name="connsiteY40" fmla="*/ 4300050 h 4835512"/>
                      <a:gd name="connsiteX41" fmla="*/ 1662447 w 4854956"/>
                      <a:gd name="connsiteY41" fmla="*/ 4621763 h 4835512"/>
                      <a:gd name="connsiteX42" fmla="*/ 1417403 w 4854956"/>
                      <a:gd name="connsiteY42" fmla="*/ 4617049 h 4835512"/>
                      <a:gd name="connsiteX43" fmla="*/ 952874 w 4854956"/>
                      <a:gd name="connsiteY43" fmla="*/ 4350597 h 4835512"/>
                      <a:gd name="connsiteX44" fmla="*/ 877701 w 4854956"/>
                      <a:gd name="connsiteY44" fmla="*/ 4101121 h 4835512"/>
                      <a:gd name="connsiteX45" fmla="*/ 950358 w 4854956"/>
                      <a:gd name="connsiteY45" fmla="*/ 3743587 h 4835512"/>
                      <a:gd name="connsiteX46" fmla="*/ 970805 w 4854956"/>
                      <a:gd name="connsiteY46" fmla="*/ 3651484 h 4835512"/>
                      <a:gd name="connsiteX47" fmla="*/ 856356 w 4854956"/>
                      <a:gd name="connsiteY47" fmla="*/ 3512773 h 4835512"/>
                      <a:gd name="connsiteX48" fmla="*/ 769446 w 4854956"/>
                      <a:gd name="connsiteY48" fmla="*/ 3487168 h 4835512"/>
                      <a:gd name="connsiteX49" fmla="*/ 302810 w 4854956"/>
                      <a:gd name="connsiteY49" fmla="*/ 3432558 h 4835512"/>
                      <a:gd name="connsiteX50" fmla="*/ 135887 w 4854956"/>
                      <a:gd name="connsiteY50" fmla="*/ 3253097 h 4835512"/>
                      <a:gd name="connsiteX51" fmla="*/ 4612 w 4854956"/>
                      <a:gd name="connsiteY51" fmla="*/ 2733911 h 4835512"/>
                      <a:gd name="connsiteX52" fmla="*/ 131742 w 4854956"/>
                      <a:gd name="connsiteY52" fmla="*/ 2506476 h 4835512"/>
                      <a:gd name="connsiteX53" fmla="*/ 511433 w 4854956"/>
                      <a:gd name="connsiteY53" fmla="*/ 2256131 h 4835512"/>
                      <a:gd name="connsiteX54" fmla="*/ 524621 w 4854956"/>
                      <a:gd name="connsiteY54" fmla="*/ 2248130 h 4835512"/>
                      <a:gd name="connsiteX55" fmla="*/ 543019 w 4854956"/>
                      <a:gd name="connsiteY55" fmla="*/ 2065630 h 4835512"/>
                      <a:gd name="connsiteX56" fmla="*/ 392616 w 4854956"/>
                      <a:gd name="connsiteY56" fmla="*/ 1862021 h 4835512"/>
                      <a:gd name="connsiteX57" fmla="*/ 209712 w 4854956"/>
                      <a:gd name="connsiteY57" fmla="*/ 1653651 h 4835512"/>
                      <a:gd name="connsiteX58" fmla="*/ 214427 w 4854956"/>
                      <a:gd name="connsiteY58" fmla="*/ 1408607 h 4835512"/>
                      <a:gd name="connsiteX59" fmla="*/ 480879 w 4854956"/>
                      <a:gd name="connsiteY59" fmla="*/ 944079 h 4835512"/>
                      <a:gd name="connsiteX60" fmla="*/ 648320 w 4854956"/>
                      <a:gd name="connsiteY60" fmla="*/ 859512 h 4835512"/>
                      <a:gd name="connsiteX61" fmla="*/ 730361 w 4854956"/>
                      <a:gd name="connsiteY61" fmla="*/ 868906 h 4835512"/>
                      <a:gd name="connsiteX62" fmla="*/ 1107548 w 4854956"/>
                      <a:gd name="connsiteY62" fmla="*/ 964733 h 4835512"/>
                      <a:gd name="connsiteX63" fmla="*/ 1163984 w 4854956"/>
                      <a:gd name="connsiteY63" fmla="*/ 975699 h 4835512"/>
                      <a:gd name="connsiteX64" fmla="*/ 1356656 w 4854956"/>
                      <a:gd name="connsiteY64" fmla="*/ 816725 h 4835512"/>
                      <a:gd name="connsiteX65" fmla="*/ 1394665 w 4854956"/>
                      <a:gd name="connsiteY65" fmla="*/ 796099 h 4835512"/>
                      <a:gd name="connsiteX66" fmla="*/ 1397837 w 4854956"/>
                      <a:gd name="connsiteY66" fmla="*/ 633510 h 4835512"/>
                      <a:gd name="connsiteX67" fmla="*/ 1405585 w 4854956"/>
                      <a:gd name="connsiteY67" fmla="*/ 304694 h 4835512"/>
                      <a:gd name="connsiteX68" fmla="*/ 1584615 w 4854956"/>
                      <a:gd name="connsiteY68" fmla="*/ 137310 h 4835512"/>
                      <a:gd name="connsiteX69" fmla="*/ 2103461 w 4854956"/>
                      <a:gd name="connsiteY69" fmla="*/ 4700 h 4835512"/>
                      <a:gd name="connsiteX70" fmla="*/ 2159575 w 4854956"/>
                      <a:gd name="connsiteY70" fmla="*/ 1696 h 483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4854956" h="4835512">
                        <a:moveTo>
                          <a:pt x="2427477" y="960431"/>
                        </a:moveTo>
                        <a:cubicBezTo>
                          <a:pt x="1622619" y="960431"/>
                          <a:pt x="970152" y="1612898"/>
                          <a:pt x="970152" y="2417756"/>
                        </a:cubicBezTo>
                        <a:cubicBezTo>
                          <a:pt x="970152" y="3222614"/>
                          <a:pt x="1622619" y="3875081"/>
                          <a:pt x="2427477" y="3875081"/>
                        </a:cubicBezTo>
                        <a:cubicBezTo>
                          <a:pt x="3232335" y="3875081"/>
                          <a:pt x="3884802" y="3222614"/>
                          <a:pt x="3884802" y="2417756"/>
                        </a:cubicBezTo>
                        <a:cubicBezTo>
                          <a:pt x="3884802" y="1612898"/>
                          <a:pt x="3232335" y="960431"/>
                          <a:pt x="2427477" y="960431"/>
                        </a:cubicBezTo>
                        <a:close/>
                        <a:moveTo>
                          <a:pt x="2159575" y="1696"/>
                        </a:moveTo>
                        <a:cubicBezTo>
                          <a:pt x="2219631" y="10681"/>
                          <a:pt x="2287850" y="55195"/>
                          <a:pt x="2331230" y="131237"/>
                        </a:cubicBezTo>
                        <a:cubicBezTo>
                          <a:pt x="2352293" y="166875"/>
                          <a:pt x="2452598" y="315240"/>
                          <a:pt x="2536244" y="436366"/>
                        </a:cubicBezTo>
                        <a:lnTo>
                          <a:pt x="2582796" y="503111"/>
                        </a:lnTo>
                        <a:lnTo>
                          <a:pt x="2812724" y="526292"/>
                        </a:lnTo>
                        <a:lnTo>
                          <a:pt x="3193578" y="193918"/>
                        </a:lnTo>
                        <a:cubicBezTo>
                          <a:pt x="3238351" y="159334"/>
                          <a:pt x="3282532" y="150101"/>
                          <a:pt x="3324058" y="154717"/>
                        </a:cubicBezTo>
                        <a:cubicBezTo>
                          <a:pt x="3365585" y="159334"/>
                          <a:pt x="3404463" y="177806"/>
                          <a:pt x="3438622" y="198633"/>
                        </a:cubicBezTo>
                        <a:lnTo>
                          <a:pt x="3903151" y="465090"/>
                        </a:lnTo>
                        <a:cubicBezTo>
                          <a:pt x="3965936" y="497948"/>
                          <a:pt x="4007503" y="601539"/>
                          <a:pt x="3978324" y="714566"/>
                        </a:cubicBezTo>
                        <a:cubicBezTo>
                          <a:pt x="3973408" y="812839"/>
                          <a:pt x="3913374" y="984172"/>
                          <a:pt x="3882227" y="1107410"/>
                        </a:cubicBezTo>
                        <a:lnTo>
                          <a:pt x="3874663" y="1149634"/>
                        </a:lnTo>
                        <a:lnTo>
                          <a:pt x="4028946" y="1336630"/>
                        </a:lnTo>
                        <a:lnTo>
                          <a:pt x="4032198" y="1342616"/>
                        </a:lnTo>
                        <a:lnTo>
                          <a:pt x="4541892" y="1386002"/>
                        </a:lnTo>
                        <a:cubicBezTo>
                          <a:pt x="4654072" y="1400733"/>
                          <a:pt x="4692686" y="1485283"/>
                          <a:pt x="4711308" y="1563103"/>
                        </a:cubicBezTo>
                        <a:lnTo>
                          <a:pt x="4849859" y="2080395"/>
                        </a:lnTo>
                        <a:cubicBezTo>
                          <a:pt x="4870824" y="2148084"/>
                          <a:pt x="4826661" y="2250599"/>
                          <a:pt x="4725935" y="2309597"/>
                        </a:cubicBezTo>
                        <a:cubicBezTo>
                          <a:pt x="4678744" y="2338217"/>
                          <a:pt x="4459570" y="2487331"/>
                          <a:pt x="4349663" y="2555866"/>
                        </a:cubicBezTo>
                        <a:lnTo>
                          <a:pt x="4342847" y="2559942"/>
                        </a:lnTo>
                        <a:lnTo>
                          <a:pt x="4319925" y="2787325"/>
                        </a:lnTo>
                        <a:lnTo>
                          <a:pt x="4649087" y="3178707"/>
                        </a:lnTo>
                        <a:cubicBezTo>
                          <a:pt x="4718256" y="3268247"/>
                          <a:pt x="4686026" y="3355428"/>
                          <a:pt x="4644367" y="3423750"/>
                        </a:cubicBezTo>
                        <a:lnTo>
                          <a:pt x="4377915" y="3888279"/>
                        </a:lnTo>
                        <a:cubicBezTo>
                          <a:pt x="4345058" y="3951064"/>
                          <a:pt x="4241466" y="3992625"/>
                          <a:pt x="4128439" y="3963452"/>
                        </a:cubicBezTo>
                        <a:cubicBezTo>
                          <a:pt x="4084852" y="3952912"/>
                          <a:pt x="3904671" y="3918736"/>
                          <a:pt x="3770910" y="3890795"/>
                        </a:cubicBezTo>
                        <a:lnTo>
                          <a:pt x="3677374" y="3870031"/>
                        </a:lnTo>
                        <a:lnTo>
                          <a:pt x="3509040" y="4008915"/>
                        </a:lnTo>
                        <a:lnTo>
                          <a:pt x="3498402" y="4014689"/>
                        </a:lnTo>
                        <a:lnTo>
                          <a:pt x="3458136" y="4515949"/>
                        </a:lnTo>
                        <a:cubicBezTo>
                          <a:pt x="3444401" y="4628256"/>
                          <a:pt x="3360202" y="4667624"/>
                          <a:pt x="3282549" y="4686943"/>
                        </a:cubicBezTo>
                        <a:lnTo>
                          <a:pt x="2766511" y="4830092"/>
                        </a:lnTo>
                        <a:cubicBezTo>
                          <a:pt x="2699012" y="4851662"/>
                          <a:pt x="2596111" y="4808414"/>
                          <a:pt x="2536215" y="4708218"/>
                        </a:cubicBezTo>
                        <a:cubicBezTo>
                          <a:pt x="2507174" y="4661287"/>
                          <a:pt x="2356115" y="4443453"/>
                          <a:pt x="2286601" y="4334157"/>
                        </a:cubicBezTo>
                        <a:lnTo>
                          <a:pt x="2279290" y="4322166"/>
                        </a:lnTo>
                        <a:lnTo>
                          <a:pt x="2059926" y="4300050"/>
                        </a:lnTo>
                        <a:lnTo>
                          <a:pt x="1662447" y="4621763"/>
                        </a:lnTo>
                        <a:cubicBezTo>
                          <a:pt x="1572906" y="4690932"/>
                          <a:pt x="1485720" y="4658708"/>
                          <a:pt x="1417403" y="4617049"/>
                        </a:cubicBezTo>
                        <a:lnTo>
                          <a:pt x="952874" y="4350597"/>
                        </a:lnTo>
                        <a:cubicBezTo>
                          <a:pt x="890089" y="4317740"/>
                          <a:pt x="848522" y="4214148"/>
                          <a:pt x="877701" y="4101121"/>
                        </a:cubicBezTo>
                        <a:cubicBezTo>
                          <a:pt x="888241" y="4057534"/>
                          <a:pt x="922417" y="3877348"/>
                          <a:pt x="950358" y="3743587"/>
                        </a:cubicBezTo>
                        <a:lnTo>
                          <a:pt x="970805" y="3651484"/>
                        </a:lnTo>
                        <a:lnTo>
                          <a:pt x="856356" y="3512773"/>
                        </a:lnTo>
                        <a:lnTo>
                          <a:pt x="769446" y="3487168"/>
                        </a:lnTo>
                        <a:cubicBezTo>
                          <a:pt x="628254" y="3460217"/>
                          <a:pt x="439214" y="3455359"/>
                          <a:pt x="302810" y="3432558"/>
                        </a:cubicBezTo>
                        <a:cubicBezTo>
                          <a:pt x="190843" y="3416250"/>
                          <a:pt x="153420" y="3331170"/>
                          <a:pt x="135887" y="3253097"/>
                        </a:cubicBezTo>
                        <a:lnTo>
                          <a:pt x="4612" y="2733911"/>
                        </a:lnTo>
                        <a:cubicBezTo>
                          <a:pt x="-15397" y="2665934"/>
                          <a:pt x="30193" y="2564052"/>
                          <a:pt x="131742" y="2506476"/>
                        </a:cubicBezTo>
                        <a:cubicBezTo>
                          <a:pt x="179324" y="2478518"/>
                          <a:pt x="400571" y="2326244"/>
                          <a:pt x="511433" y="2256131"/>
                        </a:cubicBezTo>
                        <a:lnTo>
                          <a:pt x="524621" y="2248130"/>
                        </a:lnTo>
                        <a:lnTo>
                          <a:pt x="543019" y="2065630"/>
                        </a:lnTo>
                        <a:lnTo>
                          <a:pt x="392616" y="1862021"/>
                        </a:lnTo>
                        <a:cubicBezTo>
                          <a:pt x="330453" y="1793560"/>
                          <a:pt x="265296" y="1727592"/>
                          <a:pt x="209712" y="1653651"/>
                        </a:cubicBezTo>
                        <a:cubicBezTo>
                          <a:pt x="140543" y="1564110"/>
                          <a:pt x="172768" y="1476924"/>
                          <a:pt x="214427" y="1408607"/>
                        </a:cubicBezTo>
                        <a:lnTo>
                          <a:pt x="480879" y="944079"/>
                        </a:lnTo>
                        <a:cubicBezTo>
                          <a:pt x="505522" y="896986"/>
                          <a:pt x="569959" y="861837"/>
                          <a:pt x="648320" y="859512"/>
                        </a:cubicBezTo>
                        <a:cubicBezTo>
                          <a:pt x="674437" y="858740"/>
                          <a:pt x="702102" y="861613"/>
                          <a:pt x="730361" y="868906"/>
                        </a:cubicBezTo>
                        <a:cubicBezTo>
                          <a:pt x="770598" y="878634"/>
                          <a:pt x="953265" y="930074"/>
                          <a:pt x="1107548" y="964733"/>
                        </a:cubicBezTo>
                        <a:lnTo>
                          <a:pt x="1163984" y="975699"/>
                        </a:lnTo>
                        <a:lnTo>
                          <a:pt x="1356656" y="816725"/>
                        </a:lnTo>
                        <a:lnTo>
                          <a:pt x="1394665" y="796099"/>
                        </a:lnTo>
                        <a:lnTo>
                          <a:pt x="1397837" y="633510"/>
                        </a:lnTo>
                        <a:cubicBezTo>
                          <a:pt x="1395063" y="518273"/>
                          <a:pt x="1387476" y="400377"/>
                          <a:pt x="1405585" y="304694"/>
                        </a:cubicBezTo>
                        <a:cubicBezTo>
                          <a:pt x="1421605" y="192687"/>
                          <a:pt x="1506587" y="155046"/>
                          <a:pt x="1584615" y="137310"/>
                        </a:cubicBezTo>
                        <a:lnTo>
                          <a:pt x="2103461" y="4700"/>
                        </a:lnTo>
                        <a:cubicBezTo>
                          <a:pt x="2120443" y="-348"/>
                          <a:pt x="2139554" y="-1298"/>
                          <a:pt x="2159575" y="1696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216" name="Freeform 215"/>
              <p:cNvSpPr/>
              <p:nvPr/>
            </p:nvSpPr>
            <p:spPr>
              <a:xfrm>
                <a:off x="3583979" y="3123161"/>
                <a:ext cx="634780" cy="634208"/>
              </a:xfrm>
              <a:custGeom>
                <a:avLst/>
                <a:gdLst>
                  <a:gd name="connsiteX0" fmla="*/ 348856 w 705488"/>
                  <a:gd name="connsiteY0" fmla="*/ 190501 h 704852"/>
                  <a:gd name="connsiteX1" fmla="*/ 184551 w 705488"/>
                  <a:gd name="connsiteY1" fmla="*/ 354806 h 704852"/>
                  <a:gd name="connsiteX2" fmla="*/ 348856 w 705488"/>
                  <a:gd name="connsiteY2" fmla="*/ 519111 h 704852"/>
                  <a:gd name="connsiteX3" fmla="*/ 513161 w 705488"/>
                  <a:gd name="connsiteY3" fmla="*/ 354806 h 704852"/>
                  <a:gd name="connsiteX4" fmla="*/ 348856 w 705488"/>
                  <a:gd name="connsiteY4" fmla="*/ 190501 h 704852"/>
                  <a:gd name="connsiteX5" fmla="*/ 311946 w 705488"/>
                  <a:gd name="connsiteY5" fmla="*/ 0 h 704852"/>
                  <a:gd name="connsiteX6" fmla="*/ 385764 w 705488"/>
                  <a:gd name="connsiteY6" fmla="*/ 0 h 704852"/>
                  <a:gd name="connsiteX7" fmla="*/ 403624 w 705488"/>
                  <a:gd name="connsiteY7" fmla="*/ 17860 h 704852"/>
                  <a:gd name="connsiteX8" fmla="*/ 403624 w 705488"/>
                  <a:gd name="connsiteY8" fmla="*/ 84102 h 704852"/>
                  <a:gd name="connsiteX9" fmla="*/ 404525 w 705488"/>
                  <a:gd name="connsiteY9" fmla="*/ 84193 h 704852"/>
                  <a:gd name="connsiteX10" fmla="*/ 433461 w 705488"/>
                  <a:gd name="connsiteY10" fmla="*/ 95553 h 704852"/>
                  <a:gd name="connsiteX11" fmla="*/ 433499 w 705488"/>
                  <a:gd name="connsiteY11" fmla="*/ 95326 h 704852"/>
                  <a:gd name="connsiteX12" fmla="*/ 471354 w 705488"/>
                  <a:gd name="connsiteY12" fmla="*/ 34745 h 704852"/>
                  <a:gd name="connsiteX13" fmla="*/ 495965 w 705488"/>
                  <a:gd name="connsiteY13" fmla="*/ 29063 h 704852"/>
                  <a:gd name="connsiteX14" fmla="*/ 558566 w 705488"/>
                  <a:gd name="connsiteY14" fmla="*/ 68181 h 704852"/>
                  <a:gd name="connsiteX15" fmla="*/ 564248 w 705488"/>
                  <a:gd name="connsiteY15" fmla="*/ 92792 h 704852"/>
                  <a:gd name="connsiteX16" fmla="*/ 528462 w 705488"/>
                  <a:gd name="connsiteY16" fmla="*/ 150061 h 704852"/>
                  <a:gd name="connsiteX17" fmla="*/ 555371 w 705488"/>
                  <a:gd name="connsiteY17" fmla="*/ 173358 h 704852"/>
                  <a:gd name="connsiteX18" fmla="*/ 611957 w 705488"/>
                  <a:gd name="connsiteY18" fmla="*/ 140688 h 704852"/>
                  <a:gd name="connsiteX19" fmla="*/ 636355 w 705488"/>
                  <a:gd name="connsiteY19" fmla="*/ 147225 h 704852"/>
                  <a:gd name="connsiteX20" fmla="*/ 673264 w 705488"/>
                  <a:gd name="connsiteY20" fmla="*/ 211153 h 704852"/>
                  <a:gd name="connsiteX21" fmla="*/ 666726 w 705488"/>
                  <a:gd name="connsiteY21" fmla="*/ 235550 h 704852"/>
                  <a:gd name="connsiteX22" fmla="*/ 610526 w 705488"/>
                  <a:gd name="connsiteY22" fmla="*/ 267998 h 704852"/>
                  <a:gd name="connsiteX23" fmla="*/ 619349 w 705488"/>
                  <a:gd name="connsiteY23" fmla="*/ 300663 h 704852"/>
                  <a:gd name="connsiteX24" fmla="*/ 687941 w 705488"/>
                  <a:gd name="connsiteY24" fmla="*/ 301860 h 704852"/>
                  <a:gd name="connsiteX25" fmla="*/ 705486 w 705488"/>
                  <a:gd name="connsiteY25" fmla="*/ 320029 h 704852"/>
                  <a:gd name="connsiteX26" fmla="*/ 704198 w 705488"/>
                  <a:gd name="connsiteY26" fmla="*/ 393835 h 704852"/>
                  <a:gd name="connsiteX27" fmla="*/ 686029 w 705488"/>
                  <a:gd name="connsiteY27" fmla="*/ 411381 h 704852"/>
                  <a:gd name="connsiteX28" fmla="*/ 619495 w 705488"/>
                  <a:gd name="connsiteY28" fmla="*/ 410220 h 704852"/>
                  <a:gd name="connsiteX29" fmla="*/ 619469 w 705488"/>
                  <a:gd name="connsiteY29" fmla="*/ 410475 h 704852"/>
                  <a:gd name="connsiteX30" fmla="*/ 610419 w 705488"/>
                  <a:gd name="connsiteY30" fmla="*/ 440947 h 704852"/>
                  <a:gd name="connsiteX31" fmla="*/ 667233 w 705488"/>
                  <a:gd name="connsiteY31" fmla="*/ 475084 h 704852"/>
                  <a:gd name="connsiteX32" fmla="*/ 673343 w 705488"/>
                  <a:gd name="connsiteY32" fmla="*/ 499592 h 704852"/>
                  <a:gd name="connsiteX33" fmla="*/ 635324 w 705488"/>
                  <a:gd name="connsiteY33" fmla="*/ 562866 h 704852"/>
                  <a:gd name="connsiteX34" fmla="*/ 610816 w 705488"/>
                  <a:gd name="connsiteY34" fmla="*/ 568976 h 704852"/>
                  <a:gd name="connsiteX35" fmla="*/ 553495 w 705488"/>
                  <a:gd name="connsiteY35" fmla="*/ 534534 h 704852"/>
                  <a:gd name="connsiteX36" fmla="*/ 531207 w 705488"/>
                  <a:gd name="connsiteY36" fmla="*/ 560278 h 704852"/>
                  <a:gd name="connsiteX37" fmla="*/ 561694 w 705488"/>
                  <a:gd name="connsiteY37" fmla="*/ 615681 h 704852"/>
                  <a:gd name="connsiteX38" fmla="*/ 554657 w 705488"/>
                  <a:gd name="connsiteY38" fmla="*/ 639938 h 704852"/>
                  <a:gd name="connsiteX39" fmla="*/ 489984 w 705488"/>
                  <a:gd name="connsiteY39" fmla="*/ 675526 h 704852"/>
                  <a:gd name="connsiteX40" fmla="*/ 465726 w 705488"/>
                  <a:gd name="connsiteY40" fmla="*/ 668489 h 704852"/>
                  <a:gd name="connsiteX41" fmla="*/ 436918 w 705488"/>
                  <a:gd name="connsiteY41" fmla="*/ 616137 h 704852"/>
                  <a:gd name="connsiteX42" fmla="*/ 406002 w 705488"/>
                  <a:gd name="connsiteY42" fmla="*/ 624488 h 704852"/>
                  <a:gd name="connsiteX43" fmla="*/ 406002 w 705488"/>
                  <a:gd name="connsiteY43" fmla="*/ 686992 h 704852"/>
                  <a:gd name="connsiteX44" fmla="*/ 388142 w 705488"/>
                  <a:gd name="connsiteY44" fmla="*/ 704852 h 704852"/>
                  <a:gd name="connsiteX45" fmla="*/ 314324 w 705488"/>
                  <a:gd name="connsiteY45" fmla="*/ 704852 h 704852"/>
                  <a:gd name="connsiteX46" fmla="*/ 296464 w 705488"/>
                  <a:gd name="connsiteY46" fmla="*/ 686992 h 704852"/>
                  <a:gd name="connsiteX47" fmla="*/ 296464 w 705488"/>
                  <a:gd name="connsiteY47" fmla="*/ 625750 h 704852"/>
                  <a:gd name="connsiteX48" fmla="*/ 293187 w 705488"/>
                  <a:gd name="connsiteY48" fmla="*/ 625419 h 704852"/>
                  <a:gd name="connsiteX49" fmla="*/ 264996 w 705488"/>
                  <a:gd name="connsiteY49" fmla="*/ 614351 h 704852"/>
                  <a:gd name="connsiteX50" fmla="*/ 232777 w 705488"/>
                  <a:gd name="connsiteY50" fmla="*/ 669305 h 704852"/>
                  <a:gd name="connsiteX51" fmla="*/ 208337 w 705488"/>
                  <a:gd name="connsiteY51" fmla="*/ 675679 h 704852"/>
                  <a:gd name="connsiteX52" fmla="*/ 144657 w 705488"/>
                  <a:gd name="connsiteY52" fmla="*/ 638343 h 704852"/>
                  <a:gd name="connsiteX53" fmla="*/ 138283 w 705488"/>
                  <a:gd name="connsiteY53" fmla="*/ 613903 h 704852"/>
                  <a:gd name="connsiteX54" fmla="*/ 169846 w 705488"/>
                  <a:gd name="connsiteY54" fmla="*/ 560067 h 704852"/>
                  <a:gd name="connsiteX55" fmla="*/ 145858 w 705488"/>
                  <a:gd name="connsiteY55" fmla="*/ 539299 h 704852"/>
                  <a:gd name="connsiteX56" fmla="*/ 90616 w 705488"/>
                  <a:gd name="connsiteY56" fmla="*/ 571313 h 704852"/>
                  <a:gd name="connsiteX57" fmla="*/ 66208 w 705488"/>
                  <a:gd name="connsiteY57" fmla="*/ 564816 h 704852"/>
                  <a:gd name="connsiteX58" fmla="*/ 29195 w 705488"/>
                  <a:gd name="connsiteY58" fmla="*/ 500947 h 704852"/>
                  <a:gd name="connsiteX59" fmla="*/ 35693 w 705488"/>
                  <a:gd name="connsiteY59" fmla="*/ 476540 h 704852"/>
                  <a:gd name="connsiteX60" fmla="*/ 88374 w 705488"/>
                  <a:gd name="connsiteY60" fmla="*/ 446010 h 704852"/>
                  <a:gd name="connsiteX61" fmla="*/ 78211 w 705488"/>
                  <a:gd name="connsiteY61" fmla="*/ 408386 h 704852"/>
                  <a:gd name="connsiteX62" fmla="*/ 17860 w 705488"/>
                  <a:gd name="connsiteY62" fmla="*/ 408386 h 704852"/>
                  <a:gd name="connsiteX63" fmla="*/ 0 w 705488"/>
                  <a:gd name="connsiteY63" fmla="*/ 390526 h 704852"/>
                  <a:gd name="connsiteX64" fmla="*/ 0 w 705488"/>
                  <a:gd name="connsiteY64" fmla="*/ 316708 h 704852"/>
                  <a:gd name="connsiteX65" fmla="*/ 17860 w 705488"/>
                  <a:gd name="connsiteY65" fmla="*/ 298848 h 704852"/>
                  <a:gd name="connsiteX66" fmla="*/ 78853 w 705488"/>
                  <a:gd name="connsiteY66" fmla="*/ 298848 h 704852"/>
                  <a:gd name="connsiteX67" fmla="*/ 87657 w 705488"/>
                  <a:gd name="connsiteY67" fmla="*/ 266255 h 704852"/>
                  <a:gd name="connsiteX68" fmla="*/ 35022 w 705488"/>
                  <a:gd name="connsiteY68" fmla="*/ 234089 h 704852"/>
                  <a:gd name="connsiteX69" fmla="*/ 29095 w 705488"/>
                  <a:gd name="connsiteY69" fmla="*/ 209536 h 704852"/>
                  <a:gd name="connsiteX70" fmla="*/ 67588 w 705488"/>
                  <a:gd name="connsiteY70" fmla="*/ 146549 h 704852"/>
                  <a:gd name="connsiteX71" fmla="*/ 92141 w 705488"/>
                  <a:gd name="connsiteY71" fmla="*/ 140622 h 704852"/>
                  <a:gd name="connsiteX72" fmla="*/ 144263 w 705488"/>
                  <a:gd name="connsiteY72" fmla="*/ 172475 h 704852"/>
                  <a:gd name="connsiteX73" fmla="*/ 167420 w 705488"/>
                  <a:gd name="connsiteY73" fmla="*/ 146683 h 704852"/>
                  <a:gd name="connsiteX74" fmla="*/ 135881 w 705488"/>
                  <a:gd name="connsiteY74" fmla="*/ 93848 h 704852"/>
                  <a:gd name="connsiteX75" fmla="*/ 142062 w 705488"/>
                  <a:gd name="connsiteY75" fmla="*/ 69358 h 704852"/>
                  <a:gd name="connsiteX76" fmla="*/ 205446 w 705488"/>
                  <a:gd name="connsiteY76" fmla="*/ 31522 h 704852"/>
                  <a:gd name="connsiteX77" fmla="*/ 229936 w 705488"/>
                  <a:gd name="connsiteY77" fmla="*/ 37703 h 704852"/>
                  <a:gd name="connsiteX78" fmla="*/ 263739 w 705488"/>
                  <a:gd name="connsiteY78" fmla="*/ 94331 h 704852"/>
                  <a:gd name="connsiteX79" fmla="*/ 293187 w 705488"/>
                  <a:gd name="connsiteY79" fmla="*/ 84193 h 704852"/>
                  <a:gd name="connsiteX80" fmla="*/ 294086 w 705488"/>
                  <a:gd name="connsiteY80" fmla="*/ 84102 h 704852"/>
                  <a:gd name="connsiteX81" fmla="*/ 294086 w 705488"/>
                  <a:gd name="connsiteY81" fmla="*/ 17860 h 704852"/>
                  <a:gd name="connsiteX82" fmla="*/ 311946 w 705488"/>
                  <a:gd name="connsiteY82" fmla="*/ 0 h 704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705488" h="704852">
                    <a:moveTo>
                      <a:pt x="348856" y="190501"/>
                    </a:moveTo>
                    <a:cubicBezTo>
                      <a:pt x="258113" y="190501"/>
                      <a:pt x="184551" y="264063"/>
                      <a:pt x="184551" y="354806"/>
                    </a:cubicBezTo>
                    <a:cubicBezTo>
                      <a:pt x="184551" y="445549"/>
                      <a:pt x="258113" y="519111"/>
                      <a:pt x="348856" y="519111"/>
                    </a:cubicBezTo>
                    <a:cubicBezTo>
                      <a:pt x="439599" y="519111"/>
                      <a:pt x="513161" y="445549"/>
                      <a:pt x="513161" y="354806"/>
                    </a:cubicBezTo>
                    <a:cubicBezTo>
                      <a:pt x="513161" y="264063"/>
                      <a:pt x="439599" y="190501"/>
                      <a:pt x="348856" y="190501"/>
                    </a:cubicBezTo>
                    <a:close/>
                    <a:moveTo>
                      <a:pt x="311946" y="0"/>
                    </a:moveTo>
                    <a:lnTo>
                      <a:pt x="385764" y="0"/>
                    </a:lnTo>
                    <a:cubicBezTo>
                      <a:pt x="395628" y="0"/>
                      <a:pt x="403624" y="7996"/>
                      <a:pt x="403624" y="17860"/>
                    </a:cubicBezTo>
                    <a:lnTo>
                      <a:pt x="403624" y="84102"/>
                    </a:lnTo>
                    <a:lnTo>
                      <a:pt x="404525" y="84193"/>
                    </a:lnTo>
                    <a:lnTo>
                      <a:pt x="433461" y="95553"/>
                    </a:lnTo>
                    <a:lnTo>
                      <a:pt x="433499" y="95326"/>
                    </a:lnTo>
                    <a:lnTo>
                      <a:pt x="471354" y="34745"/>
                    </a:lnTo>
                    <a:cubicBezTo>
                      <a:pt x="476581" y="26380"/>
                      <a:pt x="487600" y="23836"/>
                      <a:pt x="495965" y="29063"/>
                    </a:cubicBezTo>
                    <a:lnTo>
                      <a:pt x="558566" y="68181"/>
                    </a:lnTo>
                    <a:cubicBezTo>
                      <a:pt x="566931" y="73408"/>
                      <a:pt x="569475" y="84426"/>
                      <a:pt x="564248" y="92792"/>
                    </a:cubicBezTo>
                    <a:lnTo>
                      <a:pt x="528462" y="150061"/>
                    </a:lnTo>
                    <a:lnTo>
                      <a:pt x="555371" y="173358"/>
                    </a:lnTo>
                    <a:lnTo>
                      <a:pt x="611957" y="140688"/>
                    </a:lnTo>
                    <a:cubicBezTo>
                      <a:pt x="620500" y="135756"/>
                      <a:pt x="631423" y="138682"/>
                      <a:pt x="636355" y="147225"/>
                    </a:cubicBezTo>
                    <a:lnTo>
                      <a:pt x="673264" y="211153"/>
                    </a:lnTo>
                    <a:cubicBezTo>
                      <a:pt x="678196" y="219696"/>
                      <a:pt x="675269" y="230618"/>
                      <a:pt x="666726" y="235550"/>
                    </a:cubicBezTo>
                    <a:lnTo>
                      <a:pt x="610526" y="267998"/>
                    </a:lnTo>
                    <a:lnTo>
                      <a:pt x="619349" y="300663"/>
                    </a:lnTo>
                    <a:lnTo>
                      <a:pt x="687941" y="301860"/>
                    </a:lnTo>
                    <a:cubicBezTo>
                      <a:pt x="697803" y="302032"/>
                      <a:pt x="705658" y="310166"/>
                      <a:pt x="705486" y="320029"/>
                    </a:cubicBezTo>
                    <a:lnTo>
                      <a:pt x="704198" y="393835"/>
                    </a:lnTo>
                    <a:cubicBezTo>
                      <a:pt x="704026" y="403698"/>
                      <a:pt x="695891" y="411553"/>
                      <a:pt x="686029" y="411381"/>
                    </a:cubicBezTo>
                    <a:lnTo>
                      <a:pt x="619495" y="410220"/>
                    </a:lnTo>
                    <a:lnTo>
                      <a:pt x="619469" y="410475"/>
                    </a:lnTo>
                    <a:lnTo>
                      <a:pt x="610419" y="440947"/>
                    </a:lnTo>
                    <a:lnTo>
                      <a:pt x="667233" y="475084"/>
                    </a:lnTo>
                    <a:cubicBezTo>
                      <a:pt x="675688" y="480164"/>
                      <a:pt x="678423" y="491136"/>
                      <a:pt x="673343" y="499592"/>
                    </a:cubicBezTo>
                    <a:lnTo>
                      <a:pt x="635324" y="562866"/>
                    </a:lnTo>
                    <a:cubicBezTo>
                      <a:pt x="630244" y="571321"/>
                      <a:pt x="619272" y="574057"/>
                      <a:pt x="610816" y="568976"/>
                    </a:cubicBezTo>
                    <a:lnTo>
                      <a:pt x="553495" y="534534"/>
                    </a:lnTo>
                    <a:lnTo>
                      <a:pt x="531207" y="560278"/>
                    </a:lnTo>
                    <a:lnTo>
                      <a:pt x="561694" y="615681"/>
                    </a:lnTo>
                    <a:cubicBezTo>
                      <a:pt x="566449" y="624323"/>
                      <a:pt x="563299" y="635183"/>
                      <a:pt x="554657" y="639938"/>
                    </a:cubicBezTo>
                    <a:lnTo>
                      <a:pt x="489984" y="675526"/>
                    </a:lnTo>
                    <a:cubicBezTo>
                      <a:pt x="481342" y="680282"/>
                      <a:pt x="470482" y="677131"/>
                      <a:pt x="465726" y="668489"/>
                    </a:cubicBezTo>
                    <a:lnTo>
                      <a:pt x="436918" y="616137"/>
                    </a:lnTo>
                    <a:lnTo>
                      <a:pt x="406002" y="624488"/>
                    </a:lnTo>
                    <a:lnTo>
                      <a:pt x="406002" y="686992"/>
                    </a:lnTo>
                    <a:cubicBezTo>
                      <a:pt x="406002" y="696856"/>
                      <a:pt x="398006" y="704852"/>
                      <a:pt x="388142" y="704852"/>
                    </a:cubicBezTo>
                    <a:lnTo>
                      <a:pt x="314324" y="704852"/>
                    </a:lnTo>
                    <a:cubicBezTo>
                      <a:pt x="304460" y="704852"/>
                      <a:pt x="296464" y="696856"/>
                      <a:pt x="296464" y="686992"/>
                    </a:cubicBezTo>
                    <a:lnTo>
                      <a:pt x="296464" y="625750"/>
                    </a:lnTo>
                    <a:lnTo>
                      <a:pt x="293187" y="625419"/>
                    </a:lnTo>
                    <a:lnTo>
                      <a:pt x="264996" y="614351"/>
                    </a:lnTo>
                    <a:lnTo>
                      <a:pt x="232777" y="669305"/>
                    </a:lnTo>
                    <a:cubicBezTo>
                      <a:pt x="227788" y="677814"/>
                      <a:pt x="216846" y="680668"/>
                      <a:pt x="208337" y="675679"/>
                    </a:cubicBezTo>
                    <a:lnTo>
                      <a:pt x="144657" y="638343"/>
                    </a:lnTo>
                    <a:cubicBezTo>
                      <a:pt x="136147" y="633354"/>
                      <a:pt x="133294" y="622412"/>
                      <a:pt x="138283" y="613903"/>
                    </a:cubicBezTo>
                    <a:lnTo>
                      <a:pt x="169846" y="560067"/>
                    </a:lnTo>
                    <a:lnTo>
                      <a:pt x="145858" y="539299"/>
                    </a:lnTo>
                    <a:lnTo>
                      <a:pt x="90616" y="571313"/>
                    </a:lnTo>
                    <a:cubicBezTo>
                      <a:pt x="82082" y="576259"/>
                      <a:pt x="71154" y="573350"/>
                      <a:pt x="66208" y="564816"/>
                    </a:cubicBezTo>
                    <a:lnTo>
                      <a:pt x="29195" y="500947"/>
                    </a:lnTo>
                    <a:cubicBezTo>
                      <a:pt x="24249" y="492413"/>
                      <a:pt x="27158" y="481485"/>
                      <a:pt x="35693" y="476540"/>
                    </a:cubicBezTo>
                    <a:lnTo>
                      <a:pt x="88374" y="446010"/>
                    </a:lnTo>
                    <a:lnTo>
                      <a:pt x="78211" y="408386"/>
                    </a:lnTo>
                    <a:lnTo>
                      <a:pt x="17860" y="408386"/>
                    </a:lnTo>
                    <a:cubicBezTo>
                      <a:pt x="7996" y="408386"/>
                      <a:pt x="0" y="400390"/>
                      <a:pt x="0" y="390526"/>
                    </a:cubicBezTo>
                    <a:lnTo>
                      <a:pt x="0" y="316708"/>
                    </a:lnTo>
                    <a:cubicBezTo>
                      <a:pt x="0" y="306844"/>
                      <a:pt x="7996" y="298848"/>
                      <a:pt x="17860" y="298848"/>
                    </a:cubicBezTo>
                    <a:lnTo>
                      <a:pt x="78853" y="298848"/>
                    </a:lnTo>
                    <a:lnTo>
                      <a:pt x="87657" y="266255"/>
                    </a:lnTo>
                    <a:lnTo>
                      <a:pt x="35022" y="234089"/>
                    </a:lnTo>
                    <a:cubicBezTo>
                      <a:pt x="26605" y="228945"/>
                      <a:pt x="23952" y="217953"/>
                      <a:pt x="29095" y="209536"/>
                    </a:cubicBezTo>
                    <a:lnTo>
                      <a:pt x="67588" y="146549"/>
                    </a:lnTo>
                    <a:cubicBezTo>
                      <a:pt x="72732" y="138132"/>
                      <a:pt x="83725" y="135479"/>
                      <a:pt x="92141" y="140622"/>
                    </a:cubicBezTo>
                    <a:lnTo>
                      <a:pt x="144263" y="172475"/>
                    </a:lnTo>
                    <a:lnTo>
                      <a:pt x="167420" y="146683"/>
                    </a:lnTo>
                    <a:lnTo>
                      <a:pt x="135881" y="93848"/>
                    </a:lnTo>
                    <a:cubicBezTo>
                      <a:pt x="130825" y="85378"/>
                      <a:pt x="133593" y="74414"/>
                      <a:pt x="142062" y="69358"/>
                    </a:cubicBezTo>
                    <a:lnTo>
                      <a:pt x="205446" y="31522"/>
                    </a:lnTo>
                    <a:cubicBezTo>
                      <a:pt x="213916" y="26466"/>
                      <a:pt x="224880" y="29233"/>
                      <a:pt x="229936" y="37703"/>
                    </a:cubicBezTo>
                    <a:lnTo>
                      <a:pt x="263739" y="94331"/>
                    </a:lnTo>
                    <a:lnTo>
                      <a:pt x="293187" y="84193"/>
                    </a:lnTo>
                    <a:lnTo>
                      <a:pt x="294086" y="84102"/>
                    </a:lnTo>
                    <a:lnTo>
                      <a:pt x="294086" y="17860"/>
                    </a:lnTo>
                    <a:cubicBezTo>
                      <a:pt x="294086" y="7996"/>
                      <a:pt x="302082" y="0"/>
                      <a:pt x="311946" y="0"/>
                    </a:cubicBezTo>
                    <a:close/>
                  </a:path>
                </a:pathLst>
              </a:custGeom>
              <a:solidFill>
                <a:srgbClr val="2688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Freeform 219"/>
              <p:cNvSpPr/>
              <p:nvPr/>
            </p:nvSpPr>
            <p:spPr>
              <a:xfrm>
                <a:off x="1807668" y="3077514"/>
                <a:ext cx="725505" cy="725502"/>
              </a:xfrm>
              <a:custGeom>
                <a:avLst/>
                <a:gdLst>
                  <a:gd name="connsiteX0" fmla="*/ 2339029 w 4748831"/>
                  <a:gd name="connsiteY0" fmla="*/ 2013480 h 4778126"/>
                  <a:gd name="connsiteX1" fmla="*/ 2689162 w 4748831"/>
                  <a:gd name="connsiteY1" fmla="*/ 2363613 h 4778126"/>
                  <a:gd name="connsiteX2" fmla="*/ 2339029 w 4748831"/>
                  <a:gd name="connsiteY2" fmla="*/ 2713746 h 4778126"/>
                  <a:gd name="connsiteX3" fmla="*/ 1988896 w 4748831"/>
                  <a:gd name="connsiteY3" fmla="*/ 2363613 h 4778126"/>
                  <a:gd name="connsiteX4" fmla="*/ 2339029 w 4748831"/>
                  <a:gd name="connsiteY4" fmla="*/ 2013480 h 4778126"/>
                  <a:gd name="connsiteX5" fmla="*/ 2339029 w 4748831"/>
                  <a:gd name="connsiteY5" fmla="*/ 1805471 h 4778126"/>
                  <a:gd name="connsiteX6" fmla="*/ 1780887 w 4748831"/>
                  <a:gd name="connsiteY6" fmla="*/ 2363613 h 4778126"/>
                  <a:gd name="connsiteX7" fmla="*/ 2339029 w 4748831"/>
                  <a:gd name="connsiteY7" fmla="*/ 2921755 h 4778126"/>
                  <a:gd name="connsiteX8" fmla="*/ 2897171 w 4748831"/>
                  <a:gd name="connsiteY8" fmla="*/ 2363613 h 4778126"/>
                  <a:gd name="connsiteX9" fmla="*/ 2339029 w 4748831"/>
                  <a:gd name="connsiteY9" fmla="*/ 1805471 h 4778126"/>
                  <a:gd name="connsiteX10" fmla="*/ 2339029 w 4748831"/>
                  <a:gd name="connsiteY10" fmla="*/ 1546636 h 4778126"/>
                  <a:gd name="connsiteX11" fmla="*/ 3156006 w 4748831"/>
                  <a:gd name="connsiteY11" fmla="*/ 2363613 h 4778126"/>
                  <a:gd name="connsiteX12" fmla="*/ 2339029 w 4748831"/>
                  <a:gd name="connsiteY12" fmla="*/ 3180590 h 4778126"/>
                  <a:gd name="connsiteX13" fmla="*/ 1522052 w 4748831"/>
                  <a:gd name="connsiteY13" fmla="*/ 2363613 h 4778126"/>
                  <a:gd name="connsiteX14" fmla="*/ 2339029 w 4748831"/>
                  <a:gd name="connsiteY14" fmla="*/ 1546636 h 4778126"/>
                  <a:gd name="connsiteX15" fmla="*/ 2339030 w 4748831"/>
                  <a:gd name="connsiteY15" fmla="*/ 1079790 h 4778126"/>
                  <a:gd name="connsiteX16" fmla="*/ 1055209 w 4748831"/>
                  <a:gd name="connsiteY16" fmla="*/ 2363611 h 4778126"/>
                  <a:gd name="connsiteX17" fmla="*/ 2339030 w 4748831"/>
                  <a:gd name="connsiteY17" fmla="*/ 3647432 h 4778126"/>
                  <a:gd name="connsiteX18" fmla="*/ 3622851 w 4748831"/>
                  <a:gd name="connsiteY18" fmla="*/ 2363611 h 4778126"/>
                  <a:gd name="connsiteX19" fmla="*/ 2339030 w 4748831"/>
                  <a:gd name="connsiteY19" fmla="*/ 1079790 h 4778126"/>
                  <a:gd name="connsiteX20" fmla="*/ 2398310 w 4748831"/>
                  <a:gd name="connsiteY20" fmla="*/ 1118 h 4778126"/>
                  <a:gd name="connsiteX21" fmla="*/ 2669860 w 4748831"/>
                  <a:gd name="connsiteY21" fmla="*/ 112464 h 4778126"/>
                  <a:gd name="connsiteX22" fmla="*/ 3791425 w 4748831"/>
                  <a:gd name="connsiteY22" fmla="*/ 606462 h 4778126"/>
                  <a:gd name="connsiteX23" fmla="*/ 4192876 w 4748831"/>
                  <a:gd name="connsiteY23" fmla="*/ 1035588 h 4778126"/>
                  <a:gd name="connsiteX24" fmla="*/ 4529466 w 4748831"/>
                  <a:gd name="connsiteY24" fmla="*/ 2069136 h 4778126"/>
                  <a:gd name="connsiteX25" fmla="*/ 4571578 w 4748831"/>
                  <a:gd name="connsiteY25" fmla="*/ 2685392 h 4778126"/>
                  <a:gd name="connsiteX26" fmla="*/ 4102489 w 4748831"/>
                  <a:gd name="connsiteY26" fmla="*/ 3708908 h 4778126"/>
                  <a:gd name="connsiteX27" fmla="*/ 3650641 w 4748831"/>
                  <a:gd name="connsiteY27" fmla="*/ 4149330 h 4778126"/>
                  <a:gd name="connsiteX28" fmla="*/ 2637303 w 4748831"/>
                  <a:gd name="connsiteY28" fmla="*/ 4622185 h 4778126"/>
                  <a:gd name="connsiteX29" fmla="*/ 2032471 w 4748831"/>
                  <a:gd name="connsiteY29" fmla="*/ 4516602 h 4778126"/>
                  <a:gd name="connsiteX30" fmla="*/ 1091929 w 4748831"/>
                  <a:gd name="connsiteY30" fmla="*/ 4090609 h 4778126"/>
                  <a:gd name="connsiteX31" fmla="*/ 593766 w 4748831"/>
                  <a:gd name="connsiteY31" fmla="*/ 3697856 h 4778126"/>
                  <a:gd name="connsiteX32" fmla="*/ 173180 w 4748831"/>
                  <a:gd name="connsiteY32" fmla="*/ 2588560 h 4778126"/>
                  <a:gd name="connsiteX33" fmla="*/ 152641 w 4748831"/>
                  <a:gd name="connsiteY33" fmla="*/ 2069646 h 4778126"/>
                  <a:gd name="connsiteX34" fmla="*/ 639981 w 4748831"/>
                  <a:gd name="connsiteY34" fmla="*/ 984005 h 4778126"/>
                  <a:gd name="connsiteX35" fmla="*/ 1091159 w 4748831"/>
                  <a:gd name="connsiteY35" fmla="*/ 588313 h 4778126"/>
                  <a:gd name="connsiteX36" fmla="*/ 2171480 w 4748831"/>
                  <a:gd name="connsiteY36" fmla="*/ 154691 h 4778126"/>
                  <a:gd name="connsiteX37" fmla="*/ 2398310 w 4748831"/>
                  <a:gd name="connsiteY37" fmla="*/ 1118 h 477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748831" h="4778126">
                    <a:moveTo>
                      <a:pt x="2339029" y="2013480"/>
                    </a:moveTo>
                    <a:cubicBezTo>
                      <a:pt x="2532402" y="2013480"/>
                      <a:pt x="2689162" y="2170240"/>
                      <a:pt x="2689162" y="2363613"/>
                    </a:cubicBezTo>
                    <a:cubicBezTo>
                      <a:pt x="2689162" y="2556986"/>
                      <a:pt x="2532402" y="2713746"/>
                      <a:pt x="2339029" y="2713746"/>
                    </a:cubicBezTo>
                    <a:cubicBezTo>
                      <a:pt x="2145656" y="2713746"/>
                      <a:pt x="1988896" y="2556986"/>
                      <a:pt x="1988896" y="2363613"/>
                    </a:cubicBezTo>
                    <a:cubicBezTo>
                      <a:pt x="1988896" y="2170240"/>
                      <a:pt x="2145656" y="2013480"/>
                      <a:pt x="2339029" y="2013480"/>
                    </a:cubicBezTo>
                    <a:close/>
                    <a:moveTo>
                      <a:pt x="2339029" y="1805471"/>
                    </a:moveTo>
                    <a:cubicBezTo>
                      <a:pt x="2030776" y="1805471"/>
                      <a:pt x="1780887" y="2055360"/>
                      <a:pt x="1780887" y="2363613"/>
                    </a:cubicBezTo>
                    <a:cubicBezTo>
                      <a:pt x="1780887" y="2671866"/>
                      <a:pt x="2030776" y="2921755"/>
                      <a:pt x="2339029" y="2921755"/>
                    </a:cubicBezTo>
                    <a:cubicBezTo>
                      <a:pt x="2647282" y="2921755"/>
                      <a:pt x="2897171" y="2671866"/>
                      <a:pt x="2897171" y="2363613"/>
                    </a:cubicBezTo>
                    <a:cubicBezTo>
                      <a:pt x="2897171" y="2055360"/>
                      <a:pt x="2647282" y="1805471"/>
                      <a:pt x="2339029" y="1805471"/>
                    </a:cubicBezTo>
                    <a:close/>
                    <a:moveTo>
                      <a:pt x="2339029" y="1546636"/>
                    </a:moveTo>
                    <a:cubicBezTo>
                      <a:pt x="2790233" y="1546636"/>
                      <a:pt x="3156006" y="1912409"/>
                      <a:pt x="3156006" y="2363613"/>
                    </a:cubicBezTo>
                    <a:cubicBezTo>
                      <a:pt x="3156006" y="2814817"/>
                      <a:pt x="2790233" y="3180590"/>
                      <a:pt x="2339029" y="3180590"/>
                    </a:cubicBezTo>
                    <a:cubicBezTo>
                      <a:pt x="1887825" y="3180590"/>
                      <a:pt x="1522052" y="2814817"/>
                      <a:pt x="1522052" y="2363613"/>
                    </a:cubicBezTo>
                    <a:cubicBezTo>
                      <a:pt x="1522052" y="1912409"/>
                      <a:pt x="1887825" y="1546636"/>
                      <a:pt x="2339029" y="1546636"/>
                    </a:cubicBezTo>
                    <a:close/>
                    <a:moveTo>
                      <a:pt x="2339030" y="1079790"/>
                    </a:moveTo>
                    <a:cubicBezTo>
                      <a:pt x="1629994" y="1079790"/>
                      <a:pt x="1055209" y="1654576"/>
                      <a:pt x="1055209" y="2363611"/>
                    </a:cubicBezTo>
                    <a:cubicBezTo>
                      <a:pt x="1055209" y="3072646"/>
                      <a:pt x="1629994" y="3647432"/>
                      <a:pt x="2339030" y="3647432"/>
                    </a:cubicBezTo>
                    <a:cubicBezTo>
                      <a:pt x="3048065" y="3647432"/>
                      <a:pt x="3622851" y="3072646"/>
                      <a:pt x="3622851" y="2363611"/>
                    </a:cubicBezTo>
                    <a:cubicBezTo>
                      <a:pt x="3622851" y="1654576"/>
                      <a:pt x="3048065" y="1079790"/>
                      <a:pt x="2339030" y="1079790"/>
                    </a:cubicBezTo>
                    <a:close/>
                    <a:moveTo>
                      <a:pt x="2398310" y="1118"/>
                    </a:moveTo>
                    <a:cubicBezTo>
                      <a:pt x="2492721" y="-4755"/>
                      <a:pt x="2604110" y="9712"/>
                      <a:pt x="2669860" y="112464"/>
                    </a:cubicBezTo>
                    <a:cubicBezTo>
                      <a:pt x="2972269" y="597331"/>
                      <a:pt x="3051294" y="832997"/>
                      <a:pt x="3791425" y="606462"/>
                    </a:cubicBezTo>
                    <a:cubicBezTo>
                      <a:pt x="4192161" y="537180"/>
                      <a:pt x="4257818" y="945101"/>
                      <a:pt x="4192876" y="1035588"/>
                    </a:cubicBezTo>
                    <a:cubicBezTo>
                      <a:pt x="3999234" y="1448801"/>
                      <a:pt x="4007268" y="1865348"/>
                      <a:pt x="4529466" y="2069136"/>
                    </a:cubicBezTo>
                    <a:cubicBezTo>
                      <a:pt x="4850464" y="2220384"/>
                      <a:pt x="4779000" y="2563578"/>
                      <a:pt x="4571578" y="2685392"/>
                    </a:cubicBezTo>
                    <a:cubicBezTo>
                      <a:pt x="4108307" y="2912016"/>
                      <a:pt x="3903124" y="3193779"/>
                      <a:pt x="4102489" y="3708908"/>
                    </a:cubicBezTo>
                    <a:cubicBezTo>
                      <a:pt x="4194859" y="4125404"/>
                      <a:pt x="3865656" y="4217413"/>
                      <a:pt x="3650641" y="4149330"/>
                    </a:cubicBezTo>
                    <a:cubicBezTo>
                      <a:pt x="3054349" y="3925010"/>
                      <a:pt x="2813522" y="4329172"/>
                      <a:pt x="2637303" y="4622185"/>
                    </a:cubicBezTo>
                    <a:cubicBezTo>
                      <a:pt x="2435405" y="4910785"/>
                      <a:pt x="2074914" y="4753428"/>
                      <a:pt x="2032471" y="4516602"/>
                    </a:cubicBezTo>
                    <a:cubicBezTo>
                      <a:pt x="1900509" y="4119570"/>
                      <a:pt x="1437861" y="4001345"/>
                      <a:pt x="1091929" y="4090609"/>
                    </a:cubicBezTo>
                    <a:cubicBezTo>
                      <a:pt x="680384" y="4271870"/>
                      <a:pt x="545975" y="3847601"/>
                      <a:pt x="593766" y="3697856"/>
                    </a:cubicBezTo>
                    <a:cubicBezTo>
                      <a:pt x="818834" y="2971472"/>
                      <a:pt x="634747" y="2871431"/>
                      <a:pt x="173180" y="2588560"/>
                    </a:cubicBezTo>
                    <a:cubicBezTo>
                      <a:pt x="-64928" y="2419914"/>
                      <a:pt x="-43681" y="2199392"/>
                      <a:pt x="152641" y="2069646"/>
                    </a:cubicBezTo>
                    <a:cubicBezTo>
                      <a:pt x="758708" y="1770643"/>
                      <a:pt x="814786" y="1485339"/>
                      <a:pt x="639981" y="984005"/>
                    </a:cubicBezTo>
                    <a:cubicBezTo>
                      <a:pt x="561275" y="722427"/>
                      <a:pt x="796835" y="500562"/>
                      <a:pt x="1091159" y="588313"/>
                    </a:cubicBezTo>
                    <a:cubicBezTo>
                      <a:pt x="1532729" y="751949"/>
                      <a:pt x="1932185" y="623208"/>
                      <a:pt x="2171480" y="154691"/>
                    </a:cubicBezTo>
                    <a:cubicBezTo>
                      <a:pt x="2216942" y="57019"/>
                      <a:pt x="2303900" y="6992"/>
                      <a:pt x="2398310" y="1118"/>
                    </a:cubicBezTo>
                    <a:close/>
                  </a:path>
                </a:pathLst>
              </a:custGeom>
              <a:solidFill>
                <a:srgbClr val="2688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223"/>
              <p:cNvSpPr/>
              <p:nvPr/>
            </p:nvSpPr>
            <p:spPr>
              <a:xfrm>
                <a:off x="293903" y="3121740"/>
                <a:ext cx="636965" cy="637051"/>
              </a:xfrm>
              <a:custGeom>
                <a:avLst/>
                <a:gdLst>
                  <a:gd name="connsiteX0" fmla="*/ 3397910 w 6777295"/>
                  <a:gd name="connsiteY0" fmla="*/ 2228671 h 6778210"/>
                  <a:gd name="connsiteX1" fmla="*/ 2218198 w 6777295"/>
                  <a:gd name="connsiteY1" fmla="*/ 3408383 h 6778210"/>
                  <a:gd name="connsiteX2" fmla="*/ 3397910 w 6777295"/>
                  <a:gd name="connsiteY2" fmla="*/ 4588095 h 6778210"/>
                  <a:gd name="connsiteX3" fmla="*/ 4577622 w 6777295"/>
                  <a:gd name="connsiteY3" fmla="*/ 3408383 h 6778210"/>
                  <a:gd name="connsiteX4" fmla="*/ 3397910 w 6777295"/>
                  <a:gd name="connsiteY4" fmla="*/ 2228671 h 6778210"/>
                  <a:gd name="connsiteX5" fmla="*/ 3671241 w 6777295"/>
                  <a:gd name="connsiteY5" fmla="*/ 0 h 6778210"/>
                  <a:gd name="connsiteX6" fmla="*/ 3916511 w 6777295"/>
                  <a:gd name="connsiteY6" fmla="*/ 177877 h 6778210"/>
                  <a:gd name="connsiteX7" fmla="*/ 4107225 w 6777295"/>
                  <a:gd name="connsiteY7" fmla="*/ 963843 h 6778210"/>
                  <a:gd name="connsiteX8" fmla="*/ 4152473 w 6777295"/>
                  <a:gd name="connsiteY8" fmla="*/ 975477 h 6778210"/>
                  <a:gd name="connsiteX9" fmla="*/ 4385604 w 6777295"/>
                  <a:gd name="connsiteY9" fmla="*/ 1060804 h 6778210"/>
                  <a:gd name="connsiteX10" fmla="*/ 4573155 w 6777295"/>
                  <a:gd name="connsiteY10" fmla="*/ 1151152 h 6778210"/>
                  <a:gd name="connsiteX11" fmla="*/ 5371449 w 6777295"/>
                  <a:gd name="connsiteY11" fmla="*/ 653195 h 6778210"/>
                  <a:gd name="connsiteX12" fmla="*/ 5529956 w 6777295"/>
                  <a:gd name="connsiteY12" fmla="*/ 621597 h 6778210"/>
                  <a:gd name="connsiteX13" fmla="*/ 5689521 w 6777295"/>
                  <a:gd name="connsiteY13" fmla="*/ 706202 h 6778210"/>
                  <a:gd name="connsiteX14" fmla="*/ 6100442 w 6777295"/>
                  <a:gd name="connsiteY14" fmla="*/ 1121544 h 6778210"/>
                  <a:gd name="connsiteX15" fmla="*/ 6134789 w 6777295"/>
                  <a:gd name="connsiteY15" fmla="*/ 1416570 h 6778210"/>
                  <a:gd name="connsiteX16" fmla="*/ 5633482 w 6777295"/>
                  <a:gd name="connsiteY16" fmla="*/ 2198425 h 6778210"/>
                  <a:gd name="connsiteX17" fmla="*/ 5735964 w 6777295"/>
                  <a:gd name="connsiteY17" fmla="*/ 2411164 h 6778210"/>
                  <a:gd name="connsiteX18" fmla="*/ 5821291 w 6777295"/>
                  <a:gd name="connsiteY18" fmla="*/ 2644295 h 6778210"/>
                  <a:gd name="connsiteX19" fmla="*/ 5826216 w 6777295"/>
                  <a:gd name="connsiteY19" fmla="*/ 2663448 h 6778210"/>
                  <a:gd name="connsiteX20" fmla="*/ 6585992 w 6777295"/>
                  <a:gd name="connsiteY20" fmla="*/ 2864858 h 6778210"/>
                  <a:gd name="connsiteX21" fmla="*/ 6777230 w 6777295"/>
                  <a:gd name="connsiteY21" fmla="*/ 3117758 h 6778210"/>
                  <a:gd name="connsiteX22" fmla="*/ 6777295 w 6777295"/>
                  <a:gd name="connsiteY22" fmla="*/ 3687150 h 6778210"/>
                  <a:gd name="connsiteX23" fmla="*/ 6538695 w 6777295"/>
                  <a:gd name="connsiteY23" fmla="*/ 3950713 h 6778210"/>
                  <a:gd name="connsiteX24" fmla="*/ 5824955 w 6777295"/>
                  <a:gd name="connsiteY24" fmla="*/ 4139172 h 6778210"/>
                  <a:gd name="connsiteX25" fmla="*/ 5821291 w 6777295"/>
                  <a:gd name="connsiteY25" fmla="*/ 4153421 h 6778210"/>
                  <a:gd name="connsiteX26" fmla="*/ 5735964 w 6777295"/>
                  <a:gd name="connsiteY26" fmla="*/ 4386552 h 6778210"/>
                  <a:gd name="connsiteX27" fmla="*/ 5636719 w 6777295"/>
                  <a:gd name="connsiteY27" fmla="*/ 4592572 h 6778210"/>
                  <a:gd name="connsiteX28" fmla="*/ 6144626 w 6777295"/>
                  <a:gd name="connsiteY28" fmla="*/ 5404429 h 6778210"/>
                  <a:gd name="connsiteX29" fmla="*/ 6091899 w 6777295"/>
                  <a:gd name="connsiteY29" fmla="*/ 5698548 h 6778210"/>
                  <a:gd name="connsiteX30" fmla="*/ 5688105 w 6777295"/>
                  <a:gd name="connsiteY30" fmla="*/ 6103031 h 6778210"/>
                  <a:gd name="connsiteX31" fmla="*/ 5332750 w 6777295"/>
                  <a:gd name="connsiteY31" fmla="*/ 6120292 h 6778210"/>
                  <a:gd name="connsiteX32" fmla="*/ 4567823 w 6777295"/>
                  <a:gd name="connsiteY32" fmla="*/ 5649133 h 6778210"/>
                  <a:gd name="connsiteX33" fmla="*/ 4385604 w 6777295"/>
                  <a:gd name="connsiteY33" fmla="*/ 5736912 h 6778210"/>
                  <a:gd name="connsiteX34" fmla="*/ 4152473 w 6777295"/>
                  <a:gd name="connsiteY34" fmla="*/ 5822239 h 6778210"/>
                  <a:gd name="connsiteX35" fmla="*/ 4117835 w 6777295"/>
                  <a:gd name="connsiteY35" fmla="*/ 5831145 h 6778210"/>
                  <a:gd name="connsiteX36" fmla="*/ 4113203 w 6777295"/>
                  <a:gd name="connsiteY36" fmla="*/ 5847639 h 6778210"/>
                  <a:gd name="connsiteX37" fmla="*/ 3914129 w 6777295"/>
                  <a:gd name="connsiteY37" fmla="*/ 6619874 h 6778210"/>
                  <a:gd name="connsiteX38" fmla="*/ 3793478 w 6777295"/>
                  <a:gd name="connsiteY38" fmla="*/ 6777831 h 6778210"/>
                  <a:gd name="connsiteX39" fmla="*/ 2972185 w 6777295"/>
                  <a:gd name="connsiteY39" fmla="*/ 6778209 h 6778210"/>
                  <a:gd name="connsiteX40" fmla="*/ 2839943 w 6777295"/>
                  <a:gd name="connsiteY40" fmla="*/ 6608136 h 6778210"/>
                  <a:gd name="connsiteX41" fmla="*/ 2654604 w 6777295"/>
                  <a:gd name="connsiteY41" fmla="*/ 5825133 h 6778210"/>
                  <a:gd name="connsiteX42" fmla="*/ 2643347 w 6777295"/>
                  <a:gd name="connsiteY42" fmla="*/ 5822239 h 6778210"/>
                  <a:gd name="connsiteX43" fmla="*/ 2410216 w 6777295"/>
                  <a:gd name="connsiteY43" fmla="*/ 5736912 h 6778210"/>
                  <a:gd name="connsiteX44" fmla="*/ 2214083 w 6777295"/>
                  <a:gd name="connsiteY44" fmla="*/ 5642430 h 6778210"/>
                  <a:gd name="connsiteX45" fmla="*/ 1398592 w 6777295"/>
                  <a:gd name="connsiteY45" fmla="*/ 6142368 h 6778210"/>
                  <a:gd name="connsiteX46" fmla="*/ 1087584 w 6777295"/>
                  <a:gd name="connsiteY46" fmla="*/ 6105525 h 6778210"/>
                  <a:gd name="connsiteX47" fmla="*/ 681185 w 6777295"/>
                  <a:gd name="connsiteY47" fmla="*/ 5683249 h 6778210"/>
                  <a:gd name="connsiteX48" fmla="*/ 626169 w 6777295"/>
                  <a:gd name="connsiteY48" fmla="*/ 5388005 h 6778210"/>
                  <a:gd name="connsiteX49" fmla="*/ 1150585 w 6777295"/>
                  <a:gd name="connsiteY49" fmla="*/ 4574893 h 6778210"/>
                  <a:gd name="connsiteX50" fmla="*/ 1059856 w 6777295"/>
                  <a:gd name="connsiteY50" fmla="*/ 4386552 h 6778210"/>
                  <a:gd name="connsiteX51" fmla="*/ 974529 w 6777295"/>
                  <a:gd name="connsiteY51" fmla="*/ 4153421 h 6778210"/>
                  <a:gd name="connsiteX52" fmla="*/ 970991 w 6777295"/>
                  <a:gd name="connsiteY52" fmla="*/ 4139661 h 6778210"/>
                  <a:gd name="connsiteX53" fmla="*/ 197582 w 6777295"/>
                  <a:gd name="connsiteY53" fmla="*/ 3949165 h 6778210"/>
                  <a:gd name="connsiteX54" fmla="*/ 1784 w 6777295"/>
                  <a:gd name="connsiteY54" fmla="*/ 3704733 h 6778210"/>
                  <a:gd name="connsiteX55" fmla="*/ 8386 w 6777295"/>
                  <a:gd name="connsiteY55" fmla="*/ 3118702 h 6778210"/>
                  <a:gd name="connsiteX56" fmla="*/ 176293 w 6777295"/>
                  <a:gd name="connsiteY56" fmla="*/ 2869698 h 6778210"/>
                  <a:gd name="connsiteX57" fmla="*/ 970155 w 6777295"/>
                  <a:gd name="connsiteY57" fmla="*/ 2661307 h 6778210"/>
                  <a:gd name="connsiteX58" fmla="*/ 974529 w 6777295"/>
                  <a:gd name="connsiteY58" fmla="*/ 2644295 h 6778210"/>
                  <a:gd name="connsiteX59" fmla="*/ 1059856 w 6777295"/>
                  <a:gd name="connsiteY59" fmla="*/ 2411164 h 6778210"/>
                  <a:gd name="connsiteX60" fmla="*/ 1152290 w 6777295"/>
                  <a:gd name="connsiteY60" fmla="*/ 2219284 h 6778210"/>
                  <a:gd name="connsiteX61" fmla="*/ 655372 w 6777295"/>
                  <a:gd name="connsiteY61" fmla="*/ 1445969 h 6778210"/>
                  <a:gd name="connsiteX62" fmla="*/ 665393 w 6777295"/>
                  <a:gd name="connsiteY62" fmla="*/ 1134138 h 6778210"/>
                  <a:gd name="connsiteX63" fmla="*/ 1096444 w 6777295"/>
                  <a:gd name="connsiteY63" fmla="*/ 701452 h 6778210"/>
                  <a:gd name="connsiteX64" fmla="*/ 1275555 w 6777295"/>
                  <a:gd name="connsiteY64" fmla="*/ 611422 h 6778210"/>
                  <a:gd name="connsiteX65" fmla="*/ 1390222 w 6777295"/>
                  <a:gd name="connsiteY65" fmla="*/ 642260 h 6778210"/>
                  <a:gd name="connsiteX66" fmla="*/ 2205035 w 6777295"/>
                  <a:gd name="connsiteY66" fmla="*/ 1159645 h 6778210"/>
                  <a:gd name="connsiteX67" fmla="*/ 2410216 w 6777295"/>
                  <a:gd name="connsiteY67" fmla="*/ 1060804 h 6778210"/>
                  <a:gd name="connsiteX68" fmla="*/ 2643347 w 6777295"/>
                  <a:gd name="connsiteY68" fmla="*/ 975477 h 6778210"/>
                  <a:gd name="connsiteX69" fmla="*/ 2652670 w 6777295"/>
                  <a:gd name="connsiteY69" fmla="*/ 973080 h 6778210"/>
                  <a:gd name="connsiteX70" fmla="*/ 2838710 w 6777295"/>
                  <a:gd name="connsiteY70" fmla="*/ 189783 h 6778210"/>
                  <a:gd name="connsiteX71" fmla="*/ 3102124 w 6777295"/>
                  <a:gd name="connsiteY71" fmla="*/ 2381 h 6778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777295" h="6778210">
                    <a:moveTo>
                      <a:pt x="3397910" y="2228671"/>
                    </a:moveTo>
                    <a:cubicBezTo>
                      <a:pt x="2746373" y="2228671"/>
                      <a:pt x="2218198" y="2756846"/>
                      <a:pt x="2218198" y="3408383"/>
                    </a:cubicBezTo>
                    <a:cubicBezTo>
                      <a:pt x="2218198" y="4059920"/>
                      <a:pt x="2746373" y="4588095"/>
                      <a:pt x="3397910" y="4588095"/>
                    </a:cubicBezTo>
                    <a:cubicBezTo>
                      <a:pt x="4049447" y="4588095"/>
                      <a:pt x="4577622" y="4059920"/>
                      <a:pt x="4577622" y="3408383"/>
                    </a:cubicBezTo>
                    <a:cubicBezTo>
                      <a:pt x="4577622" y="2756846"/>
                      <a:pt x="4049447" y="2228671"/>
                      <a:pt x="3397910" y="2228671"/>
                    </a:cubicBezTo>
                    <a:close/>
                    <a:moveTo>
                      <a:pt x="3671241" y="0"/>
                    </a:moveTo>
                    <a:cubicBezTo>
                      <a:pt x="3833961" y="4522"/>
                      <a:pt x="3896666" y="80485"/>
                      <a:pt x="3916511" y="177877"/>
                    </a:cubicBezTo>
                    <a:lnTo>
                      <a:pt x="4107225" y="963843"/>
                    </a:lnTo>
                    <a:lnTo>
                      <a:pt x="4152473" y="975477"/>
                    </a:lnTo>
                    <a:cubicBezTo>
                      <a:pt x="4231928" y="1000191"/>
                      <a:pt x="4309710" y="1028704"/>
                      <a:pt x="4385604" y="1060804"/>
                    </a:cubicBezTo>
                    <a:lnTo>
                      <a:pt x="4573155" y="1151152"/>
                    </a:lnTo>
                    <a:lnTo>
                      <a:pt x="5371449" y="653195"/>
                    </a:lnTo>
                    <a:cubicBezTo>
                      <a:pt x="5420113" y="629371"/>
                      <a:pt x="5474946" y="615800"/>
                      <a:pt x="5529956" y="621597"/>
                    </a:cubicBezTo>
                    <a:cubicBezTo>
                      <a:pt x="5584966" y="627393"/>
                      <a:pt x="5640152" y="652557"/>
                      <a:pt x="5689521" y="706202"/>
                    </a:cubicBezTo>
                    <a:lnTo>
                      <a:pt x="6100442" y="1121544"/>
                    </a:lnTo>
                    <a:cubicBezTo>
                      <a:pt x="6220328" y="1241205"/>
                      <a:pt x="6178760" y="1331989"/>
                      <a:pt x="6134789" y="1416570"/>
                    </a:cubicBezTo>
                    <a:lnTo>
                      <a:pt x="5633482" y="2198425"/>
                    </a:lnTo>
                    <a:lnTo>
                      <a:pt x="5735964" y="2411164"/>
                    </a:lnTo>
                    <a:cubicBezTo>
                      <a:pt x="5768065" y="2487059"/>
                      <a:pt x="5796578" y="2564840"/>
                      <a:pt x="5821291" y="2644295"/>
                    </a:cubicBezTo>
                    <a:lnTo>
                      <a:pt x="5826216" y="2663448"/>
                    </a:lnTo>
                    <a:lnTo>
                      <a:pt x="6585992" y="2864858"/>
                    </a:lnTo>
                    <a:cubicBezTo>
                      <a:pt x="6710855" y="2899232"/>
                      <a:pt x="6772342" y="2993857"/>
                      <a:pt x="6777230" y="3117758"/>
                    </a:cubicBezTo>
                    <a:lnTo>
                      <a:pt x="6777295" y="3687150"/>
                    </a:lnTo>
                    <a:cubicBezTo>
                      <a:pt x="6758876" y="3882604"/>
                      <a:pt x="6656848" y="3927981"/>
                      <a:pt x="6538695" y="3950713"/>
                    </a:cubicBezTo>
                    <a:lnTo>
                      <a:pt x="5824955" y="4139172"/>
                    </a:lnTo>
                    <a:lnTo>
                      <a:pt x="5821291" y="4153421"/>
                    </a:lnTo>
                    <a:cubicBezTo>
                      <a:pt x="5796578" y="4232876"/>
                      <a:pt x="5768065" y="4310658"/>
                      <a:pt x="5735964" y="4386552"/>
                    </a:cubicBezTo>
                    <a:lnTo>
                      <a:pt x="5636719" y="4592572"/>
                    </a:lnTo>
                    <a:lnTo>
                      <a:pt x="6144626" y="5404429"/>
                    </a:lnTo>
                    <a:cubicBezTo>
                      <a:pt x="6196938" y="5524570"/>
                      <a:pt x="6190465" y="5602744"/>
                      <a:pt x="6091899" y="5698548"/>
                    </a:cubicBezTo>
                    <a:lnTo>
                      <a:pt x="5688105" y="6103031"/>
                    </a:lnTo>
                    <a:cubicBezTo>
                      <a:pt x="5534526" y="6225322"/>
                      <a:pt x="5443774" y="6183293"/>
                      <a:pt x="5332750" y="6120292"/>
                    </a:cubicBezTo>
                    <a:lnTo>
                      <a:pt x="4567823" y="5649133"/>
                    </a:lnTo>
                    <a:lnTo>
                      <a:pt x="4385604" y="5736912"/>
                    </a:lnTo>
                    <a:cubicBezTo>
                      <a:pt x="4309710" y="5769013"/>
                      <a:pt x="4231928" y="5797526"/>
                      <a:pt x="4152473" y="5822239"/>
                    </a:cubicBezTo>
                    <a:lnTo>
                      <a:pt x="4117835" y="5831145"/>
                    </a:lnTo>
                    <a:lnTo>
                      <a:pt x="4113203" y="5847639"/>
                    </a:lnTo>
                    <a:cubicBezTo>
                      <a:pt x="4047461" y="6092951"/>
                      <a:pt x="3964341" y="6470221"/>
                      <a:pt x="3914129" y="6619874"/>
                    </a:cubicBezTo>
                    <a:cubicBezTo>
                      <a:pt x="3887703" y="6712326"/>
                      <a:pt x="3854823" y="6764536"/>
                      <a:pt x="3793478" y="6777831"/>
                    </a:cubicBezTo>
                    <a:lnTo>
                      <a:pt x="2972185" y="6778209"/>
                    </a:lnTo>
                    <a:cubicBezTo>
                      <a:pt x="2913816" y="6778669"/>
                      <a:pt x="2860212" y="6698165"/>
                      <a:pt x="2839943" y="6608136"/>
                    </a:cubicBezTo>
                    <a:lnTo>
                      <a:pt x="2654604" y="5825133"/>
                    </a:lnTo>
                    <a:lnTo>
                      <a:pt x="2643347" y="5822239"/>
                    </a:lnTo>
                    <a:cubicBezTo>
                      <a:pt x="2563892" y="5797526"/>
                      <a:pt x="2486111" y="5769013"/>
                      <a:pt x="2410216" y="5736912"/>
                    </a:cubicBezTo>
                    <a:lnTo>
                      <a:pt x="2214083" y="5642430"/>
                    </a:lnTo>
                    <a:lnTo>
                      <a:pt x="1398592" y="6142368"/>
                    </a:lnTo>
                    <a:cubicBezTo>
                      <a:pt x="1254800" y="6204071"/>
                      <a:pt x="1194452" y="6210621"/>
                      <a:pt x="1087584" y="6105525"/>
                    </a:cubicBezTo>
                    <a:cubicBezTo>
                      <a:pt x="964840" y="5984554"/>
                      <a:pt x="775550" y="5793840"/>
                      <a:pt x="681185" y="5683249"/>
                    </a:cubicBezTo>
                    <a:cubicBezTo>
                      <a:pt x="596344" y="5591709"/>
                      <a:pt x="549201" y="5536805"/>
                      <a:pt x="626169" y="5388005"/>
                    </a:cubicBezTo>
                    <a:lnTo>
                      <a:pt x="1150585" y="4574893"/>
                    </a:lnTo>
                    <a:lnTo>
                      <a:pt x="1059856" y="4386552"/>
                    </a:lnTo>
                    <a:cubicBezTo>
                      <a:pt x="1027756" y="4310658"/>
                      <a:pt x="999242" y="4232876"/>
                      <a:pt x="974529" y="4153421"/>
                    </a:cubicBezTo>
                    <a:lnTo>
                      <a:pt x="970991" y="4139661"/>
                    </a:lnTo>
                    <a:lnTo>
                      <a:pt x="197582" y="3949165"/>
                    </a:lnTo>
                    <a:cubicBezTo>
                      <a:pt x="51821" y="3892266"/>
                      <a:pt x="4219" y="3854600"/>
                      <a:pt x="1784" y="3704733"/>
                    </a:cubicBezTo>
                    <a:cubicBezTo>
                      <a:pt x="-830" y="3532417"/>
                      <a:pt x="-1943" y="3263714"/>
                      <a:pt x="8386" y="3118702"/>
                    </a:cubicBezTo>
                    <a:cubicBezTo>
                      <a:pt x="12139" y="2993948"/>
                      <a:pt x="17057" y="2921749"/>
                      <a:pt x="176293" y="2869698"/>
                    </a:cubicBezTo>
                    <a:lnTo>
                      <a:pt x="970155" y="2661307"/>
                    </a:lnTo>
                    <a:lnTo>
                      <a:pt x="974529" y="2644295"/>
                    </a:lnTo>
                    <a:cubicBezTo>
                      <a:pt x="999242" y="2564840"/>
                      <a:pt x="1027756" y="2487059"/>
                      <a:pt x="1059856" y="2411164"/>
                    </a:cubicBezTo>
                    <a:lnTo>
                      <a:pt x="1152290" y="2219284"/>
                    </a:lnTo>
                    <a:lnTo>
                      <a:pt x="655372" y="1445969"/>
                    </a:lnTo>
                    <a:cubicBezTo>
                      <a:pt x="583750" y="1316460"/>
                      <a:pt x="562997" y="1253121"/>
                      <a:pt x="665393" y="1134138"/>
                    </a:cubicBezTo>
                    <a:cubicBezTo>
                      <a:pt x="783263" y="1008413"/>
                      <a:pt x="985068" y="811249"/>
                      <a:pt x="1096444" y="701452"/>
                    </a:cubicBezTo>
                    <a:cubicBezTo>
                      <a:pt x="1152316" y="647015"/>
                      <a:pt x="1212852" y="613857"/>
                      <a:pt x="1275555" y="611422"/>
                    </a:cubicBezTo>
                    <a:cubicBezTo>
                      <a:pt x="1313177" y="609961"/>
                      <a:pt x="1351579" y="619561"/>
                      <a:pt x="1390222" y="642260"/>
                    </a:cubicBezTo>
                    <a:lnTo>
                      <a:pt x="2205035" y="1159645"/>
                    </a:lnTo>
                    <a:lnTo>
                      <a:pt x="2410216" y="1060804"/>
                    </a:lnTo>
                    <a:cubicBezTo>
                      <a:pt x="2486111" y="1028704"/>
                      <a:pt x="2563892" y="1000191"/>
                      <a:pt x="2643347" y="975477"/>
                    </a:cubicBezTo>
                    <a:lnTo>
                      <a:pt x="2652670" y="973080"/>
                    </a:lnTo>
                    <a:lnTo>
                      <a:pt x="2838710" y="189783"/>
                    </a:lnTo>
                    <a:cubicBezTo>
                      <a:pt x="2872540" y="86835"/>
                      <a:pt x="2956376" y="-1827"/>
                      <a:pt x="3102124" y="2381"/>
                    </a:cubicBezTo>
                    <a:close/>
                  </a:path>
                </a:pathLst>
              </a:custGeom>
              <a:solidFill>
                <a:srgbClr val="2688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8" name="Group 227"/>
              <p:cNvGrpSpPr/>
              <p:nvPr/>
            </p:nvGrpSpPr>
            <p:grpSpPr>
              <a:xfrm>
                <a:off x="8334078" y="3088653"/>
                <a:ext cx="570322" cy="703224"/>
                <a:chOff x="690622" y="3966187"/>
                <a:chExt cx="669174" cy="825115"/>
              </a:xfrm>
              <a:solidFill>
                <a:srgbClr val="2688AA"/>
              </a:solidFill>
              <a:effectLst/>
            </p:grpSpPr>
            <p:sp>
              <p:nvSpPr>
                <p:cNvPr id="292" name="Freeform 291"/>
                <p:cNvSpPr/>
                <p:nvPr/>
              </p:nvSpPr>
              <p:spPr>
                <a:xfrm>
                  <a:off x="890740" y="3966187"/>
                  <a:ext cx="268507" cy="171280"/>
                </a:xfrm>
                <a:custGeom>
                  <a:avLst/>
                  <a:gdLst>
                    <a:gd name="connsiteX0" fmla="*/ 742908 w 1483653"/>
                    <a:gd name="connsiteY0" fmla="*/ 129981 h 946421"/>
                    <a:gd name="connsiteX1" fmla="*/ 547400 w 1483653"/>
                    <a:gd name="connsiteY1" fmla="*/ 271991 h 946421"/>
                    <a:gd name="connsiteX2" fmla="*/ 540469 w 1483653"/>
                    <a:gd name="connsiteY2" fmla="*/ 328945 h 946421"/>
                    <a:gd name="connsiteX3" fmla="*/ 938498 w 1483653"/>
                    <a:gd name="connsiteY3" fmla="*/ 328945 h 946421"/>
                    <a:gd name="connsiteX4" fmla="*/ 937502 w 1483653"/>
                    <a:gd name="connsiteY4" fmla="*/ 305333 h 946421"/>
                    <a:gd name="connsiteX5" fmla="*/ 742908 w 1483653"/>
                    <a:gd name="connsiteY5" fmla="*/ 129981 h 946421"/>
                    <a:gd name="connsiteX6" fmla="*/ 746808 w 1483653"/>
                    <a:gd name="connsiteY6" fmla="*/ 8 h 946421"/>
                    <a:gd name="connsiteX7" fmla="*/ 1069432 w 1483653"/>
                    <a:gd name="connsiteY7" fmla="*/ 292330 h 946421"/>
                    <a:gd name="connsiteX8" fmla="*/ 1075222 w 1483653"/>
                    <a:gd name="connsiteY8" fmla="*/ 328945 h 946421"/>
                    <a:gd name="connsiteX9" fmla="*/ 1483653 w 1483653"/>
                    <a:gd name="connsiteY9" fmla="*/ 328945 h 946421"/>
                    <a:gd name="connsiteX10" fmla="*/ 1483653 w 1483653"/>
                    <a:gd name="connsiteY10" fmla="*/ 852948 h 946421"/>
                    <a:gd name="connsiteX11" fmla="*/ 1376396 w 1483653"/>
                    <a:gd name="connsiteY11" fmla="*/ 945518 h 946421"/>
                    <a:gd name="connsiteX12" fmla="*/ 90403 w 1483653"/>
                    <a:gd name="connsiteY12" fmla="*/ 941109 h 946421"/>
                    <a:gd name="connsiteX13" fmla="*/ 384 w 1483653"/>
                    <a:gd name="connsiteY13" fmla="*/ 901437 h 946421"/>
                    <a:gd name="connsiteX14" fmla="*/ 5908 w 1483653"/>
                    <a:gd name="connsiteY14" fmla="*/ 328945 h 946421"/>
                    <a:gd name="connsiteX15" fmla="*/ 400741 w 1483653"/>
                    <a:gd name="connsiteY15" fmla="*/ 328945 h 946421"/>
                    <a:gd name="connsiteX16" fmla="*/ 412500 w 1483653"/>
                    <a:gd name="connsiteY16" fmla="*/ 233264 h 946421"/>
                    <a:gd name="connsiteX17" fmla="*/ 746808 w 1483653"/>
                    <a:gd name="connsiteY17" fmla="*/ 8 h 946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483653" h="946421">
                      <a:moveTo>
                        <a:pt x="742908" y="129981"/>
                      </a:moveTo>
                      <a:cubicBezTo>
                        <a:pt x="675438" y="132970"/>
                        <a:pt x="575042" y="151373"/>
                        <a:pt x="547400" y="271991"/>
                      </a:cubicBezTo>
                      <a:lnTo>
                        <a:pt x="540469" y="328945"/>
                      </a:lnTo>
                      <a:lnTo>
                        <a:pt x="938498" y="328945"/>
                      </a:lnTo>
                      <a:lnTo>
                        <a:pt x="937502" y="305333"/>
                      </a:lnTo>
                      <a:cubicBezTo>
                        <a:pt x="932496" y="239804"/>
                        <a:pt x="904325" y="129128"/>
                        <a:pt x="742908" y="129981"/>
                      </a:cubicBezTo>
                      <a:close/>
                      <a:moveTo>
                        <a:pt x="746808" y="8"/>
                      </a:moveTo>
                      <a:cubicBezTo>
                        <a:pt x="1021501" y="-1445"/>
                        <a:pt x="1053932" y="186376"/>
                        <a:pt x="1069432" y="292330"/>
                      </a:cubicBezTo>
                      <a:lnTo>
                        <a:pt x="1075222" y="328945"/>
                      </a:lnTo>
                      <a:lnTo>
                        <a:pt x="1483653" y="328945"/>
                      </a:lnTo>
                      <a:lnTo>
                        <a:pt x="1483653" y="852948"/>
                      </a:lnTo>
                      <a:cubicBezTo>
                        <a:pt x="1469586" y="941109"/>
                        <a:pt x="1420824" y="949925"/>
                        <a:pt x="1376396" y="945518"/>
                      </a:cubicBezTo>
                      <a:lnTo>
                        <a:pt x="90403" y="941109"/>
                      </a:lnTo>
                      <a:cubicBezTo>
                        <a:pt x="34374" y="941109"/>
                        <a:pt x="-4307" y="923478"/>
                        <a:pt x="384" y="901437"/>
                      </a:cubicBezTo>
                      <a:cubicBezTo>
                        <a:pt x="2225" y="710606"/>
                        <a:pt x="4066" y="519776"/>
                        <a:pt x="5908" y="328945"/>
                      </a:cubicBezTo>
                      <a:lnTo>
                        <a:pt x="400741" y="328945"/>
                      </a:lnTo>
                      <a:lnTo>
                        <a:pt x="412500" y="233264"/>
                      </a:lnTo>
                      <a:cubicBezTo>
                        <a:pt x="459859" y="29681"/>
                        <a:pt x="631989" y="5094"/>
                        <a:pt x="746808" y="8"/>
                      </a:cubicBezTo>
                      <a:close/>
                    </a:path>
                  </a:pathLst>
                </a:custGeom>
                <a:grpFill/>
                <a:ln w="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3" name="Freeform 218"/>
                <p:cNvSpPr>
                  <a:spLocks/>
                </p:cNvSpPr>
                <p:nvPr/>
              </p:nvSpPr>
              <p:spPr bwMode="auto">
                <a:xfrm>
                  <a:off x="900890" y="4275436"/>
                  <a:ext cx="363093" cy="36310"/>
                </a:xfrm>
                <a:prstGeom prst="roundRect">
                  <a:avLst>
                    <a:gd name="adj" fmla="val 47886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219"/>
                <p:cNvSpPr>
                  <a:spLocks/>
                </p:cNvSpPr>
                <p:nvPr/>
              </p:nvSpPr>
              <p:spPr bwMode="auto">
                <a:xfrm>
                  <a:off x="772740" y="4251942"/>
                  <a:ext cx="83298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220"/>
                <p:cNvSpPr>
                  <a:spLocks/>
                </p:cNvSpPr>
                <p:nvPr/>
              </p:nvSpPr>
              <p:spPr bwMode="auto">
                <a:xfrm>
                  <a:off x="900890" y="4424945"/>
                  <a:ext cx="363093" cy="36310"/>
                </a:xfrm>
                <a:prstGeom prst="roundRect">
                  <a:avLst>
                    <a:gd name="adj" fmla="val 50000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221"/>
                <p:cNvSpPr>
                  <a:spLocks/>
                </p:cNvSpPr>
                <p:nvPr/>
              </p:nvSpPr>
              <p:spPr bwMode="auto">
                <a:xfrm>
                  <a:off x="774877" y="4401451"/>
                  <a:ext cx="81162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222"/>
                <p:cNvSpPr>
                  <a:spLocks/>
                </p:cNvSpPr>
                <p:nvPr/>
              </p:nvSpPr>
              <p:spPr bwMode="auto">
                <a:xfrm>
                  <a:off x="898755" y="4574454"/>
                  <a:ext cx="363093" cy="36310"/>
                </a:xfrm>
                <a:prstGeom prst="roundRect">
                  <a:avLst>
                    <a:gd name="adj" fmla="val 50000"/>
                  </a:avLst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223"/>
                <p:cNvSpPr>
                  <a:spLocks/>
                </p:cNvSpPr>
                <p:nvPr/>
              </p:nvSpPr>
              <p:spPr bwMode="auto">
                <a:xfrm>
                  <a:off x="777012" y="4550960"/>
                  <a:ext cx="83298" cy="81162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298"/>
                <p:cNvSpPr/>
                <p:nvPr/>
              </p:nvSpPr>
              <p:spPr>
                <a:xfrm>
                  <a:off x="690622" y="4025696"/>
                  <a:ext cx="669174" cy="765606"/>
                </a:xfrm>
                <a:custGeom>
                  <a:avLst/>
                  <a:gdLst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63485 w 3697427"/>
                    <a:gd name="connsiteY18" fmla="*/ 4146617 h 4227683"/>
                    <a:gd name="connsiteX19" fmla="*/ 49627 w 3697427"/>
                    <a:gd name="connsiteY19" fmla="*/ 4143819 h 4227683"/>
                    <a:gd name="connsiteX20" fmla="*/ 0 w 3697427"/>
                    <a:gd name="connsiteY20" fmla="*/ 4068949 h 4227683"/>
                    <a:gd name="connsiteX21" fmla="*/ 0 w 3697427"/>
                    <a:gd name="connsiteY21" fmla="*/ 192859 h 4227683"/>
                    <a:gd name="connsiteX22" fmla="*/ 6385 w 3697427"/>
                    <a:gd name="connsiteY22" fmla="*/ 161231 h 4227683"/>
                    <a:gd name="connsiteX23" fmla="*/ 18535 w 3697427"/>
                    <a:gd name="connsiteY23" fmla="*/ 143212 h 4227683"/>
                    <a:gd name="connsiteX24" fmla="*/ 26619 w 3697427"/>
                    <a:gd name="connsiteY24" fmla="*/ 121193 h 4227683"/>
                    <a:gd name="connsiteX25" fmla="*/ 226457 w 3697427"/>
                    <a:gd name="connsiteY25" fmla="*/ 9200 h 4227683"/>
                    <a:gd name="connsiteX26" fmla="*/ 918130 w 3697427"/>
                    <a:gd name="connsiteY26" fmla="*/ 9200 h 4227683"/>
                    <a:gd name="connsiteX27" fmla="*/ 918129 w 3697427"/>
                    <a:gd name="connsiteY27" fmla="*/ 375936 h 4227683"/>
                    <a:gd name="connsiteX28" fmla="*/ 312521 w 3697427"/>
                    <a:gd name="connsiteY28" fmla="*/ 375936 h 4227683"/>
                    <a:gd name="connsiteX29" fmla="*/ 312521 w 3697427"/>
                    <a:gd name="connsiteY29" fmla="*/ 3850124 h 4227683"/>
                    <a:gd name="connsiteX30" fmla="*/ 3378573 w 3697427"/>
                    <a:gd name="connsiteY30" fmla="*/ 3850124 h 4227683"/>
                    <a:gd name="connsiteX31" fmla="*/ 3378573 w 3697427"/>
                    <a:gd name="connsiteY31" fmla="*/ 370402 h 4227683"/>
                    <a:gd name="connsiteX32" fmla="*/ 2776000 w 3697427"/>
                    <a:gd name="connsiteY32" fmla="*/ 370403 h 4227683"/>
                    <a:gd name="connsiteX33" fmla="*/ 2775999 w 3697427"/>
                    <a:gd name="connsiteY33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63485 w 3697427"/>
                    <a:gd name="connsiteY18" fmla="*/ 4146617 h 4227683"/>
                    <a:gd name="connsiteX19" fmla="*/ 0 w 3697427"/>
                    <a:gd name="connsiteY19" fmla="*/ 4068949 h 4227683"/>
                    <a:gd name="connsiteX20" fmla="*/ 0 w 3697427"/>
                    <a:gd name="connsiteY20" fmla="*/ 192859 h 4227683"/>
                    <a:gd name="connsiteX21" fmla="*/ 6385 w 3697427"/>
                    <a:gd name="connsiteY21" fmla="*/ 161231 h 4227683"/>
                    <a:gd name="connsiteX22" fmla="*/ 18535 w 3697427"/>
                    <a:gd name="connsiteY22" fmla="*/ 143212 h 4227683"/>
                    <a:gd name="connsiteX23" fmla="*/ 26619 w 3697427"/>
                    <a:gd name="connsiteY23" fmla="*/ 121193 h 4227683"/>
                    <a:gd name="connsiteX24" fmla="*/ 226457 w 3697427"/>
                    <a:gd name="connsiteY24" fmla="*/ 9200 h 4227683"/>
                    <a:gd name="connsiteX25" fmla="*/ 918130 w 3697427"/>
                    <a:gd name="connsiteY25" fmla="*/ 9200 h 4227683"/>
                    <a:gd name="connsiteX26" fmla="*/ 918129 w 3697427"/>
                    <a:gd name="connsiteY26" fmla="*/ 375936 h 4227683"/>
                    <a:gd name="connsiteX27" fmla="*/ 312521 w 3697427"/>
                    <a:gd name="connsiteY27" fmla="*/ 375936 h 4227683"/>
                    <a:gd name="connsiteX28" fmla="*/ 312521 w 3697427"/>
                    <a:gd name="connsiteY28" fmla="*/ 3850124 h 4227683"/>
                    <a:gd name="connsiteX29" fmla="*/ 3378573 w 3697427"/>
                    <a:gd name="connsiteY29" fmla="*/ 3850124 h 4227683"/>
                    <a:gd name="connsiteX30" fmla="*/ 3378573 w 3697427"/>
                    <a:gd name="connsiteY30" fmla="*/ 370402 h 4227683"/>
                    <a:gd name="connsiteX31" fmla="*/ 2776000 w 3697427"/>
                    <a:gd name="connsiteY31" fmla="*/ 370403 h 4227683"/>
                    <a:gd name="connsiteX32" fmla="*/ 2775999 w 3697427"/>
                    <a:gd name="connsiteY32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67747 w 3697427"/>
                    <a:gd name="connsiteY17" fmla="*/ 4167728 h 4227683"/>
                    <a:gd name="connsiteX18" fmla="*/ 0 w 3697427"/>
                    <a:gd name="connsiteY18" fmla="*/ 4068949 h 4227683"/>
                    <a:gd name="connsiteX19" fmla="*/ 0 w 3697427"/>
                    <a:gd name="connsiteY19" fmla="*/ 192859 h 4227683"/>
                    <a:gd name="connsiteX20" fmla="*/ 6385 w 3697427"/>
                    <a:gd name="connsiteY20" fmla="*/ 161231 h 4227683"/>
                    <a:gd name="connsiteX21" fmla="*/ 18535 w 3697427"/>
                    <a:gd name="connsiteY21" fmla="*/ 143212 h 4227683"/>
                    <a:gd name="connsiteX22" fmla="*/ 26619 w 3697427"/>
                    <a:gd name="connsiteY22" fmla="*/ 121193 h 4227683"/>
                    <a:gd name="connsiteX23" fmla="*/ 226457 w 3697427"/>
                    <a:gd name="connsiteY23" fmla="*/ 9200 h 4227683"/>
                    <a:gd name="connsiteX24" fmla="*/ 918130 w 3697427"/>
                    <a:gd name="connsiteY24" fmla="*/ 9200 h 4227683"/>
                    <a:gd name="connsiteX25" fmla="*/ 918129 w 3697427"/>
                    <a:gd name="connsiteY25" fmla="*/ 375936 h 4227683"/>
                    <a:gd name="connsiteX26" fmla="*/ 312521 w 3697427"/>
                    <a:gd name="connsiteY26" fmla="*/ 375936 h 4227683"/>
                    <a:gd name="connsiteX27" fmla="*/ 312521 w 3697427"/>
                    <a:gd name="connsiteY27" fmla="*/ 3850124 h 4227683"/>
                    <a:gd name="connsiteX28" fmla="*/ 3378573 w 3697427"/>
                    <a:gd name="connsiteY28" fmla="*/ 3850124 h 4227683"/>
                    <a:gd name="connsiteX29" fmla="*/ 3378573 w 3697427"/>
                    <a:gd name="connsiteY29" fmla="*/ 370402 h 4227683"/>
                    <a:gd name="connsiteX30" fmla="*/ 2776000 w 3697427"/>
                    <a:gd name="connsiteY30" fmla="*/ 370403 h 4227683"/>
                    <a:gd name="connsiteX31" fmla="*/ 2775999 w 3697427"/>
                    <a:gd name="connsiteY31" fmla="*/ 0 h 4227683"/>
                    <a:gd name="connsiteX0" fmla="*/ 3838563 w 3838563"/>
                    <a:gd name="connsiteY0" fmla="*/ 185201 h 4407959"/>
                    <a:gd name="connsiteX1" fmla="*/ 3838563 w 3838563"/>
                    <a:gd name="connsiteY1" fmla="*/ 185202 h 4407959"/>
                    <a:gd name="connsiteX2" fmla="*/ 3838563 w 3838563"/>
                    <a:gd name="connsiteY2" fmla="*/ 185201 h 4407959"/>
                    <a:gd name="connsiteX3" fmla="*/ 2917135 w 3838563"/>
                    <a:gd name="connsiteY3" fmla="*/ 0 h 4407959"/>
                    <a:gd name="connsiteX4" fmla="*/ 3618609 w 3838563"/>
                    <a:gd name="connsiteY4" fmla="*/ 0 h 4407959"/>
                    <a:gd name="connsiteX5" fmla="*/ 3834095 w 3838563"/>
                    <a:gd name="connsiteY5" fmla="*/ 147877 h 4407959"/>
                    <a:gd name="connsiteX6" fmla="*/ 3838563 w 3838563"/>
                    <a:gd name="connsiteY6" fmla="*/ 185201 h 4407959"/>
                    <a:gd name="connsiteX7" fmla="*/ 3834095 w 3838563"/>
                    <a:gd name="connsiteY7" fmla="*/ 222525 h 4407959"/>
                    <a:gd name="connsiteX8" fmla="*/ 3831655 w 3838563"/>
                    <a:gd name="connsiteY8" fmla="*/ 229143 h 4407959"/>
                    <a:gd name="connsiteX9" fmla="*/ 3831997 w 3838563"/>
                    <a:gd name="connsiteY9" fmla="*/ 229650 h 4407959"/>
                    <a:gd name="connsiteX10" fmla="*/ 3838511 w 3838563"/>
                    <a:gd name="connsiteY10" fmla="*/ 261914 h 4407959"/>
                    <a:gd name="connsiteX11" fmla="*/ 3838511 w 3838563"/>
                    <a:gd name="connsiteY11" fmla="*/ 4134736 h 4407959"/>
                    <a:gd name="connsiteX12" fmla="*/ 3755622 w 3838563"/>
                    <a:gd name="connsiteY12" fmla="*/ 4217625 h 4407959"/>
                    <a:gd name="connsiteX13" fmla="*/ 3672168 w 3838563"/>
                    <a:gd name="connsiteY13" fmla="*/ 4217625 h 4407959"/>
                    <a:gd name="connsiteX14" fmla="*/ 3668691 w 3838563"/>
                    <a:gd name="connsiteY14" fmla="*/ 4219969 h 4407959"/>
                    <a:gd name="connsiteX15" fmla="*/ 3630481 w 3838563"/>
                    <a:gd name="connsiteY15" fmla="*/ 4227683 h 4407959"/>
                    <a:gd name="connsiteX16" fmla="*/ 299334 w 3838563"/>
                    <a:gd name="connsiteY16" fmla="*/ 4227683 h 4407959"/>
                    <a:gd name="connsiteX17" fmla="*/ 141136 w 3838563"/>
                    <a:gd name="connsiteY17" fmla="*/ 4068949 h 4407959"/>
                    <a:gd name="connsiteX18" fmla="*/ 141136 w 3838563"/>
                    <a:gd name="connsiteY18" fmla="*/ 192859 h 4407959"/>
                    <a:gd name="connsiteX19" fmla="*/ 147521 w 3838563"/>
                    <a:gd name="connsiteY19" fmla="*/ 161231 h 4407959"/>
                    <a:gd name="connsiteX20" fmla="*/ 159671 w 3838563"/>
                    <a:gd name="connsiteY20" fmla="*/ 143212 h 4407959"/>
                    <a:gd name="connsiteX21" fmla="*/ 167755 w 3838563"/>
                    <a:gd name="connsiteY21" fmla="*/ 121193 h 4407959"/>
                    <a:gd name="connsiteX22" fmla="*/ 367593 w 3838563"/>
                    <a:gd name="connsiteY22" fmla="*/ 9200 h 4407959"/>
                    <a:gd name="connsiteX23" fmla="*/ 1059266 w 3838563"/>
                    <a:gd name="connsiteY23" fmla="*/ 9200 h 4407959"/>
                    <a:gd name="connsiteX24" fmla="*/ 1059265 w 3838563"/>
                    <a:gd name="connsiteY24" fmla="*/ 375936 h 4407959"/>
                    <a:gd name="connsiteX25" fmla="*/ 453657 w 3838563"/>
                    <a:gd name="connsiteY25" fmla="*/ 375936 h 4407959"/>
                    <a:gd name="connsiteX26" fmla="*/ 453657 w 3838563"/>
                    <a:gd name="connsiteY26" fmla="*/ 3850124 h 4407959"/>
                    <a:gd name="connsiteX27" fmla="*/ 3519709 w 3838563"/>
                    <a:gd name="connsiteY27" fmla="*/ 3850124 h 4407959"/>
                    <a:gd name="connsiteX28" fmla="*/ 3519709 w 3838563"/>
                    <a:gd name="connsiteY28" fmla="*/ 370402 h 4407959"/>
                    <a:gd name="connsiteX29" fmla="*/ 2917136 w 3838563"/>
                    <a:gd name="connsiteY29" fmla="*/ 370403 h 4407959"/>
                    <a:gd name="connsiteX30" fmla="*/ 2917135 w 3838563"/>
                    <a:gd name="connsiteY30" fmla="*/ 0 h 4407959"/>
                    <a:gd name="connsiteX0" fmla="*/ 3853930 w 3853930"/>
                    <a:gd name="connsiteY0" fmla="*/ 185201 h 4281041"/>
                    <a:gd name="connsiteX1" fmla="*/ 3853930 w 3853930"/>
                    <a:gd name="connsiteY1" fmla="*/ 185202 h 4281041"/>
                    <a:gd name="connsiteX2" fmla="*/ 3853930 w 3853930"/>
                    <a:gd name="connsiteY2" fmla="*/ 185201 h 4281041"/>
                    <a:gd name="connsiteX3" fmla="*/ 2932502 w 3853930"/>
                    <a:gd name="connsiteY3" fmla="*/ 0 h 4281041"/>
                    <a:gd name="connsiteX4" fmla="*/ 3633976 w 3853930"/>
                    <a:gd name="connsiteY4" fmla="*/ 0 h 4281041"/>
                    <a:gd name="connsiteX5" fmla="*/ 3849462 w 3853930"/>
                    <a:gd name="connsiteY5" fmla="*/ 147877 h 4281041"/>
                    <a:gd name="connsiteX6" fmla="*/ 3853930 w 3853930"/>
                    <a:gd name="connsiteY6" fmla="*/ 185201 h 4281041"/>
                    <a:gd name="connsiteX7" fmla="*/ 3849462 w 3853930"/>
                    <a:gd name="connsiteY7" fmla="*/ 222525 h 4281041"/>
                    <a:gd name="connsiteX8" fmla="*/ 3847022 w 3853930"/>
                    <a:gd name="connsiteY8" fmla="*/ 229143 h 4281041"/>
                    <a:gd name="connsiteX9" fmla="*/ 3847364 w 3853930"/>
                    <a:gd name="connsiteY9" fmla="*/ 229650 h 4281041"/>
                    <a:gd name="connsiteX10" fmla="*/ 3853878 w 3853930"/>
                    <a:gd name="connsiteY10" fmla="*/ 261914 h 4281041"/>
                    <a:gd name="connsiteX11" fmla="*/ 3853878 w 3853930"/>
                    <a:gd name="connsiteY11" fmla="*/ 4134736 h 4281041"/>
                    <a:gd name="connsiteX12" fmla="*/ 3770989 w 3853930"/>
                    <a:gd name="connsiteY12" fmla="*/ 4217625 h 4281041"/>
                    <a:gd name="connsiteX13" fmla="*/ 3687535 w 3853930"/>
                    <a:gd name="connsiteY13" fmla="*/ 4217625 h 4281041"/>
                    <a:gd name="connsiteX14" fmla="*/ 3684058 w 3853930"/>
                    <a:gd name="connsiteY14" fmla="*/ 4219969 h 4281041"/>
                    <a:gd name="connsiteX15" fmla="*/ 3645848 w 3853930"/>
                    <a:gd name="connsiteY15" fmla="*/ 4227683 h 4281041"/>
                    <a:gd name="connsiteX16" fmla="*/ 314701 w 3853930"/>
                    <a:gd name="connsiteY16" fmla="*/ 4227683 h 4281041"/>
                    <a:gd name="connsiteX17" fmla="*/ 156503 w 3853930"/>
                    <a:gd name="connsiteY17" fmla="*/ 4068949 h 4281041"/>
                    <a:gd name="connsiteX18" fmla="*/ 156503 w 3853930"/>
                    <a:gd name="connsiteY18" fmla="*/ 192859 h 4281041"/>
                    <a:gd name="connsiteX19" fmla="*/ 162888 w 3853930"/>
                    <a:gd name="connsiteY19" fmla="*/ 161231 h 4281041"/>
                    <a:gd name="connsiteX20" fmla="*/ 175038 w 3853930"/>
                    <a:gd name="connsiteY20" fmla="*/ 143212 h 4281041"/>
                    <a:gd name="connsiteX21" fmla="*/ 183122 w 3853930"/>
                    <a:gd name="connsiteY21" fmla="*/ 121193 h 4281041"/>
                    <a:gd name="connsiteX22" fmla="*/ 382960 w 3853930"/>
                    <a:gd name="connsiteY22" fmla="*/ 9200 h 4281041"/>
                    <a:gd name="connsiteX23" fmla="*/ 1074633 w 3853930"/>
                    <a:gd name="connsiteY23" fmla="*/ 9200 h 4281041"/>
                    <a:gd name="connsiteX24" fmla="*/ 1074632 w 3853930"/>
                    <a:gd name="connsiteY24" fmla="*/ 375936 h 4281041"/>
                    <a:gd name="connsiteX25" fmla="*/ 469024 w 3853930"/>
                    <a:gd name="connsiteY25" fmla="*/ 375936 h 4281041"/>
                    <a:gd name="connsiteX26" fmla="*/ 469024 w 3853930"/>
                    <a:gd name="connsiteY26" fmla="*/ 3850124 h 4281041"/>
                    <a:gd name="connsiteX27" fmla="*/ 3535076 w 3853930"/>
                    <a:gd name="connsiteY27" fmla="*/ 3850124 h 4281041"/>
                    <a:gd name="connsiteX28" fmla="*/ 3535076 w 3853930"/>
                    <a:gd name="connsiteY28" fmla="*/ 370402 h 4281041"/>
                    <a:gd name="connsiteX29" fmla="*/ 2932503 w 3853930"/>
                    <a:gd name="connsiteY29" fmla="*/ 370403 h 4281041"/>
                    <a:gd name="connsiteX30" fmla="*/ 2932502 w 3853930"/>
                    <a:gd name="connsiteY30" fmla="*/ 0 h 4281041"/>
                    <a:gd name="connsiteX0" fmla="*/ 3989281 w 3989281"/>
                    <a:gd name="connsiteY0" fmla="*/ 185201 h 4291961"/>
                    <a:gd name="connsiteX1" fmla="*/ 3989281 w 3989281"/>
                    <a:gd name="connsiteY1" fmla="*/ 185202 h 4291961"/>
                    <a:gd name="connsiteX2" fmla="*/ 3989281 w 3989281"/>
                    <a:gd name="connsiteY2" fmla="*/ 185201 h 4291961"/>
                    <a:gd name="connsiteX3" fmla="*/ 3067853 w 3989281"/>
                    <a:gd name="connsiteY3" fmla="*/ 0 h 4291961"/>
                    <a:gd name="connsiteX4" fmla="*/ 3769327 w 3989281"/>
                    <a:gd name="connsiteY4" fmla="*/ 0 h 4291961"/>
                    <a:gd name="connsiteX5" fmla="*/ 3984813 w 3989281"/>
                    <a:gd name="connsiteY5" fmla="*/ 147877 h 4291961"/>
                    <a:gd name="connsiteX6" fmla="*/ 3989281 w 3989281"/>
                    <a:gd name="connsiteY6" fmla="*/ 185201 h 4291961"/>
                    <a:gd name="connsiteX7" fmla="*/ 3984813 w 3989281"/>
                    <a:gd name="connsiteY7" fmla="*/ 222525 h 4291961"/>
                    <a:gd name="connsiteX8" fmla="*/ 3982373 w 3989281"/>
                    <a:gd name="connsiteY8" fmla="*/ 229143 h 4291961"/>
                    <a:gd name="connsiteX9" fmla="*/ 3982715 w 3989281"/>
                    <a:gd name="connsiteY9" fmla="*/ 229650 h 4291961"/>
                    <a:gd name="connsiteX10" fmla="*/ 3989229 w 3989281"/>
                    <a:gd name="connsiteY10" fmla="*/ 261914 h 4291961"/>
                    <a:gd name="connsiteX11" fmla="*/ 3989229 w 3989281"/>
                    <a:gd name="connsiteY11" fmla="*/ 4134736 h 4291961"/>
                    <a:gd name="connsiteX12" fmla="*/ 3906340 w 3989281"/>
                    <a:gd name="connsiteY12" fmla="*/ 4217625 h 4291961"/>
                    <a:gd name="connsiteX13" fmla="*/ 3822886 w 3989281"/>
                    <a:gd name="connsiteY13" fmla="*/ 4217625 h 4291961"/>
                    <a:gd name="connsiteX14" fmla="*/ 3819409 w 3989281"/>
                    <a:gd name="connsiteY14" fmla="*/ 4219969 h 4291961"/>
                    <a:gd name="connsiteX15" fmla="*/ 3781199 w 3989281"/>
                    <a:gd name="connsiteY15" fmla="*/ 4227683 h 4291961"/>
                    <a:gd name="connsiteX16" fmla="*/ 450052 w 3989281"/>
                    <a:gd name="connsiteY16" fmla="*/ 4227683 h 4291961"/>
                    <a:gd name="connsiteX17" fmla="*/ 291854 w 3989281"/>
                    <a:gd name="connsiteY17" fmla="*/ 4068949 h 4291961"/>
                    <a:gd name="connsiteX18" fmla="*/ 291854 w 3989281"/>
                    <a:gd name="connsiteY18" fmla="*/ 192859 h 4291961"/>
                    <a:gd name="connsiteX19" fmla="*/ 298239 w 3989281"/>
                    <a:gd name="connsiteY19" fmla="*/ 161231 h 4291961"/>
                    <a:gd name="connsiteX20" fmla="*/ 310389 w 3989281"/>
                    <a:gd name="connsiteY20" fmla="*/ 143212 h 4291961"/>
                    <a:gd name="connsiteX21" fmla="*/ 318473 w 3989281"/>
                    <a:gd name="connsiteY21" fmla="*/ 121193 h 4291961"/>
                    <a:gd name="connsiteX22" fmla="*/ 518311 w 3989281"/>
                    <a:gd name="connsiteY22" fmla="*/ 9200 h 4291961"/>
                    <a:gd name="connsiteX23" fmla="*/ 1209984 w 3989281"/>
                    <a:gd name="connsiteY23" fmla="*/ 9200 h 4291961"/>
                    <a:gd name="connsiteX24" fmla="*/ 1209983 w 3989281"/>
                    <a:gd name="connsiteY24" fmla="*/ 375936 h 4291961"/>
                    <a:gd name="connsiteX25" fmla="*/ 604375 w 3989281"/>
                    <a:gd name="connsiteY25" fmla="*/ 375936 h 4291961"/>
                    <a:gd name="connsiteX26" fmla="*/ 604375 w 3989281"/>
                    <a:gd name="connsiteY26" fmla="*/ 3850124 h 4291961"/>
                    <a:gd name="connsiteX27" fmla="*/ 3670427 w 3989281"/>
                    <a:gd name="connsiteY27" fmla="*/ 3850124 h 4291961"/>
                    <a:gd name="connsiteX28" fmla="*/ 3670427 w 3989281"/>
                    <a:gd name="connsiteY28" fmla="*/ 370402 h 4291961"/>
                    <a:gd name="connsiteX29" fmla="*/ 3067854 w 3989281"/>
                    <a:gd name="connsiteY29" fmla="*/ 370403 h 4291961"/>
                    <a:gd name="connsiteX30" fmla="*/ 3067853 w 3989281"/>
                    <a:gd name="connsiteY30" fmla="*/ 0 h 4291961"/>
                    <a:gd name="connsiteX0" fmla="*/ 3720039 w 3720039"/>
                    <a:gd name="connsiteY0" fmla="*/ 185201 h 4300519"/>
                    <a:gd name="connsiteX1" fmla="*/ 3720039 w 3720039"/>
                    <a:gd name="connsiteY1" fmla="*/ 185202 h 4300519"/>
                    <a:gd name="connsiteX2" fmla="*/ 3720039 w 3720039"/>
                    <a:gd name="connsiteY2" fmla="*/ 185201 h 4300519"/>
                    <a:gd name="connsiteX3" fmla="*/ 2798611 w 3720039"/>
                    <a:gd name="connsiteY3" fmla="*/ 0 h 4300519"/>
                    <a:gd name="connsiteX4" fmla="*/ 3500085 w 3720039"/>
                    <a:gd name="connsiteY4" fmla="*/ 0 h 4300519"/>
                    <a:gd name="connsiteX5" fmla="*/ 3715571 w 3720039"/>
                    <a:gd name="connsiteY5" fmla="*/ 147877 h 4300519"/>
                    <a:gd name="connsiteX6" fmla="*/ 3720039 w 3720039"/>
                    <a:gd name="connsiteY6" fmla="*/ 185201 h 4300519"/>
                    <a:gd name="connsiteX7" fmla="*/ 3715571 w 3720039"/>
                    <a:gd name="connsiteY7" fmla="*/ 222525 h 4300519"/>
                    <a:gd name="connsiteX8" fmla="*/ 3713131 w 3720039"/>
                    <a:gd name="connsiteY8" fmla="*/ 229143 h 4300519"/>
                    <a:gd name="connsiteX9" fmla="*/ 3713473 w 3720039"/>
                    <a:gd name="connsiteY9" fmla="*/ 229650 h 4300519"/>
                    <a:gd name="connsiteX10" fmla="*/ 3719987 w 3720039"/>
                    <a:gd name="connsiteY10" fmla="*/ 261914 h 4300519"/>
                    <a:gd name="connsiteX11" fmla="*/ 3719987 w 3720039"/>
                    <a:gd name="connsiteY11" fmla="*/ 4134736 h 4300519"/>
                    <a:gd name="connsiteX12" fmla="*/ 3637098 w 3720039"/>
                    <a:gd name="connsiteY12" fmla="*/ 4217625 h 4300519"/>
                    <a:gd name="connsiteX13" fmla="*/ 3553644 w 3720039"/>
                    <a:gd name="connsiteY13" fmla="*/ 4217625 h 4300519"/>
                    <a:gd name="connsiteX14" fmla="*/ 3550167 w 3720039"/>
                    <a:gd name="connsiteY14" fmla="*/ 4219969 h 4300519"/>
                    <a:gd name="connsiteX15" fmla="*/ 3511957 w 3720039"/>
                    <a:gd name="connsiteY15" fmla="*/ 4227683 h 4300519"/>
                    <a:gd name="connsiteX16" fmla="*/ 180810 w 3720039"/>
                    <a:gd name="connsiteY16" fmla="*/ 4227683 h 4300519"/>
                    <a:gd name="connsiteX17" fmla="*/ 22612 w 3720039"/>
                    <a:gd name="connsiteY17" fmla="*/ 4068949 h 4300519"/>
                    <a:gd name="connsiteX18" fmla="*/ 22612 w 3720039"/>
                    <a:gd name="connsiteY18" fmla="*/ 192859 h 4300519"/>
                    <a:gd name="connsiteX19" fmla="*/ 28997 w 3720039"/>
                    <a:gd name="connsiteY19" fmla="*/ 161231 h 4300519"/>
                    <a:gd name="connsiteX20" fmla="*/ 41147 w 3720039"/>
                    <a:gd name="connsiteY20" fmla="*/ 143212 h 4300519"/>
                    <a:gd name="connsiteX21" fmla="*/ 49231 w 3720039"/>
                    <a:gd name="connsiteY21" fmla="*/ 121193 h 4300519"/>
                    <a:gd name="connsiteX22" fmla="*/ 249069 w 3720039"/>
                    <a:gd name="connsiteY22" fmla="*/ 9200 h 4300519"/>
                    <a:gd name="connsiteX23" fmla="*/ 940742 w 3720039"/>
                    <a:gd name="connsiteY23" fmla="*/ 9200 h 4300519"/>
                    <a:gd name="connsiteX24" fmla="*/ 940741 w 3720039"/>
                    <a:gd name="connsiteY24" fmla="*/ 375936 h 4300519"/>
                    <a:gd name="connsiteX25" fmla="*/ 335133 w 3720039"/>
                    <a:gd name="connsiteY25" fmla="*/ 375936 h 4300519"/>
                    <a:gd name="connsiteX26" fmla="*/ 335133 w 3720039"/>
                    <a:gd name="connsiteY26" fmla="*/ 3850124 h 4300519"/>
                    <a:gd name="connsiteX27" fmla="*/ 3401185 w 3720039"/>
                    <a:gd name="connsiteY27" fmla="*/ 3850124 h 4300519"/>
                    <a:gd name="connsiteX28" fmla="*/ 3401185 w 3720039"/>
                    <a:gd name="connsiteY28" fmla="*/ 370402 h 4300519"/>
                    <a:gd name="connsiteX29" fmla="*/ 2798612 w 3720039"/>
                    <a:gd name="connsiteY29" fmla="*/ 370403 h 4300519"/>
                    <a:gd name="connsiteX30" fmla="*/ 2798611 w 3720039"/>
                    <a:gd name="connsiteY30" fmla="*/ 0 h 4300519"/>
                    <a:gd name="connsiteX0" fmla="*/ 3711257 w 3711257"/>
                    <a:gd name="connsiteY0" fmla="*/ 185201 h 4233117"/>
                    <a:gd name="connsiteX1" fmla="*/ 3711257 w 3711257"/>
                    <a:gd name="connsiteY1" fmla="*/ 185202 h 4233117"/>
                    <a:gd name="connsiteX2" fmla="*/ 3711257 w 3711257"/>
                    <a:gd name="connsiteY2" fmla="*/ 185201 h 4233117"/>
                    <a:gd name="connsiteX3" fmla="*/ 2789829 w 3711257"/>
                    <a:gd name="connsiteY3" fmla="*/ 0 h 4233117"/>
                    <a:gd name="connsiteX4" fmla="*/ 3491303 w 3711257"/>
                    <a:gd name="connsiteY4" fmla="*/ 0 h 4233117"/>
                    <a:gd name="connsiteX5" fmla="*/ 3706789 w 3711257"/>
                    <a:gd name="connsiteY5" fmla="*/ 147877 h 4233117"/>
                    <a:gd name="connsiteX6" fmla="*/ 3711257 w 3711257"/>
                    <a:gd name="connsiteY6" fmla="*/ 185201 h 4233117"/>
                    <a:gd name="connsiteX7" fmla="*/ 3706789 w 3711257"/>
                    <a:gd name="connsiteY7" fmla="*/ 222525 h 4233117"/>
                    <a:gd name="connsiteX8" fmla="*/ 3704349 w 3711257"/>
                    <a:gd name="connsiteY8" fmla="*/ 229143 h 4233117"/>
                    <a:gd name="connsiteX9" fmla="*/ 3704691 w 3711257"/>
                    <a:gd name="connsiteY9" fmla="*/ 229650 h 4233117"/>
                    <a:gd name="connsiteX10" fmla="*/ 3711205 w 3711257"/>
                    <a:gd name="connsiteY10" fmla="*/ 261914 h 4233117"/>
                    <a:gd name="connsiteX11" fmla="*/ 3711205 w 3711257"/>
                    <a:gd name="connsiteY11" fmla="*/ 4134736 h 4233117"/>
                    <a:gd name="connsiteX12" fmla="*/ 3628316 w 3711257"/>
                    <a:gd name="connsiteY12" fmla="*/ 4217625 h 4233117"/>
                    <a:gd name="connsiteX13" fmla="*/ 3544862 w 3711257"/>
                    <a:gd name="connsiteY13" fmla="*/ 4217625 h 4233117"/>
                    <a:gd name="connsiteX14" fmla="*/ 3541385 w 3711257"/>
                    <a:gd name="connsiteY14" fmla="*/ 4219969 h 4233117"/>
                    <a:gd name="connsiteX15" fmla="*/ 3503175 w 3711257"/>
                    <a:gd name="connsiteY15" fmla="*/ 4227683 h 4233117"/>
                    <a:gd name="connsiteX16" fmla="*/ 172028 w 3711257"/>
                    <a:gd name="connsiteY16" fmla="*/ 4227683 h 4233117"/>
                    <a:gd name="connsiteX17" fmla="*/ 13830 w 3711257"/>
                    <a:gd name="connsiteY17" fmla="*/ 4068949 h 4233117"/>
                    <a:gd name="connsiteX18" fmla="*/ 13830 w 3711257"/>
                    <a:gd name="connsiteY18" fmla="*/ 192859 h 4233117"/>
                    <a:gd name="connsiteX19" fmla="*/ 20215 w 3711257"/>
                    <a:gd name="connsiteY19" fmla="*/ 161231 h 4233117"/>
                    <a:gd name="connsiteX20" fmla="*/ 32365 w 3711257"/>
                    <a:gd name="connsiteY20" fmla="*/ 143212 h 4233117"/>
                    <a:gd name="connsiteX21" fmla="*/ 40449 w 3711257"/>
                    <a:gd name="connsiteY21" fmla="*/ 121193 h 4233117"/>
                    <a:gd name="connsiteX22" fmla="*/ 240287 w 3711257"/>
                    <a:gd name="connsiteY22" fmla="*/ 9200 h 4233117"/>
                    <a:gd name="connsiteX23" fmla="*/ 931960 w 3711257"/>
                    <a:gd name="connsiteY23" fmla="*/ 9200 h 4233117"/>
                    <a:gd name="connsiteX24" fmla="*/ 931959 w 3711257"/>
                    <a:gd name="connsiteY24" fmla="*/ 375936 h 4233117"/>
                    <a:gd name="connsiteX25" fmla="*/ 326351 w 3711257"/>
                    <a:gd name="connsiteY25" fmla="*/ 375936 h 4233117"/>
                    <a:gd name="connsiteX26" fmla="*/ 326351 w 3711257"/>
                    <a:gd name="connsiteY26" fmla="*/ 3850124 h 4233117"/>
                    <a:gd name="connsiteX27" fmla="*/ 3392403 w 3711257"/>
                    <a:gd name="connsiteY27" fmla="*/ 3850124 h 4233117"/>
                    <a:gd name="connsiteX28" fmla="*/ 3392403 w 3711257"/>
                    <a:gd name="connsiteY28" fmla="*/ 370402 h 4233117"/>
                    <a:gd name="connsiteX29" fmla="*/ 2789830 w 3711257"/>
                    <a:gd name="connsiteY29" fmla="*/ 370403 h 4233117"/>
                    <a:gd name="connsiteX30" fmla="*/ 2789829 w 3711257"/>
                    <a:gd name="connsiteY30" fmla="*/ 0 h 4233117"/>
                    <a:gd name="connsiteX0" fmla="*/ 3697855 w 3697855"/>
                    <a:gd name="connsiteY0" fmla="*/ 185201 h 4227683"/>
                    <a:gd name="connsiteX1" fmla="*/ 3697855 w 3697855"/>
                    <a:gd name="connsiteY1" fmla="*/ 185202 h 4227683"/>
                    <a:gd name="connsiteX2" fmla="*/ 3697855 w 3697855"/>
                    <a:gd name="connsiteY2" fmla="*/ 185201 h 4227683"/>
                    <a:gd name="connsiteX3" fmla="*/ 2776427 w 3697855"/>
                    <a:gd name="connsiteY3" fmla="*/ 0 h 4227683"/>
                    <a:gd name="connsiteX4" fmla="*/ 3477901 w 3697855"/>
                    <a:gd name="connsiteY4" fmla="*/ 0 h 4227683"/>
                    <a:gd name="connsiteX5" fmla="*/ 3693387 w 3697855"/>
                    <a:gd name="connsiteY5" fmla="*/ 147877 h 4227683"/>
                    <a:gd name="connsiteX6" fmla="*/ 3697855 w 3697855"/>
                    <a:gd name="connsiteY6" fmla="*/ 185201 h 4227683"/>
                    <a:gd name="connsiteX7" fmla="*/ 3693387 w 3697855"/>
                    <a:gd name="connsiteY7" fmla="*/ 222525 h 4227683"/>
                    <a:gd name="connsiteX8" fmla="*/ 3690947 w 3697855"/>
                    <a:gd name="connsiteY8" fmla="*/ 229143 h 4227683"/>
                    <a:gd name="connsiteX9" fmla="*/ 3691289 w 3697855"/>
                    <a:gd name="connsiteY9" fmla="*/ 229650 h 4227683"/>
                    <a:gd name="connsiteX10" fmla="*/ 3697803 w 3697855"/>
                    <a:gd name="connsiteY10" fmla="*/ 261914 h 4227683"/>
                    <a:gd name="connsiteX11" fmla="*/ 3697803 w 3697855"/>
                    <a:gd name="connsiteY11" fmla="*/ 4134736 h 4227683"/>
                    <a:gd name="connsiteX12" fmla="*/ 3614914 w 3697855"/>
                    <a:gd name="connsiteY12" fmla="*/ 4217625 h 4227683"/>
                    <a:gd name="connsiteX13" fmla="*/ 3531460 w 3697855"/>
                    <a:gd name="connsiteY13" fmla="*/ 4217625 h 4227683"/>
                    <a:gd name="connsiteX14" fmla="*/ 3527983 w 3697855"/>
                    <a:gd name="connsiteY14" fmla="*/ 4219969 h 4227683"/>
                    <a:gd name="connsiteX15" fmla="*/ 3489773 w 3697855"/>
                    <a:gd name="connsiteY15" fmla="*/ 4227683 h 4227683"/>
                    <a:gd name="connsiteX16" fmla="*/ 158626 w 3697855"/>
                    <a:gd name="connsiteY16" fmla="*/ 4227683 h 4227683"/>
                    <a:gd name="connsiteX17" fmla="*/ 428 w 3697855"/>
                    <a:gd name="connsiteY17" fmla="*/ 4068949 h 4227683"/>
                    <a:gd name="connsiteX18" fmla="*/ 428 w 3697855"/>
                    <a:gd name="connsiteY18" fmla="*/ 192859 h 4227683"/>
                    <a:gd name="connsiteX19" fmla="*/ 6813 w 3697855"/>
                    <a:gd name="connsiteY19" fmla="*/ 161231 h 4227683"/>
                    <a:gd name="connsiteX20" fmla="*/ 18963 w 3697855"/>
                    <a:gd name="connsiteY20" fmla="*/ 143212 h 4227683"/>
                    <a:gd name="connsiteX21" fmla="*/ 27047 w 3697855"/>
                    <a:gd name="connsiteY21" fmla="*/ 121193 h 4227683"/>
                    <a:gd name="connsiteX22" fmla="*/ 226885 w 3697855"/>
                    <a:gd name="connsiteY22" fmla="*/ 9200 h 4227683"/>
                    <a:gd name="connsiteX23" fmla="*/ 918558 w 3697855"/>
                    <a:gd name="connsiteY23" fmla="*/ 9200 h 4227683"/>
                    <a:gd name="connsiteX24" fmla="*/ 918557 w 3697855"/>
                    <a:gd name="connsiteY24" fmla="*/ 375936 h 4227683"/>
                    <a:gd name="connsiteX25" fmla="*/ 312949 w 3697855"/>
                    <a:gd name="connsiteY25" fmla="*/ 375936 h 4227683"/>
                    <a:gd name="connsiteX26" fmla="*/ 312949 w 3697855"/>
                    <a:gd name="connsiteY26" fmla="*/ 3850124 h 4227683"/>
                    <a:gd name="connsiteX27" fmla="*/ 3379001 w 3697855"/>
                    <a:gd name="connsiteY27" fmla="*/ 3850124 h 4227683"/>
                    <a:gd name="connsiteX28" fmla="*/ 3379001 w 3697855"/>
                    <a:gd name="connsiteY28" fmla="*/ 370402 h 4227683"/>
                    <a:gd name="connsiteX29" fmla="*/ 2776428 w 3697855"/>
                    <a:gd name="connsiteY29" fmla="*/ 370403 h 4227683"/>
                    <a:gd name="connsiteX30" fmla="*/ 2776427 w 3697855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0 w 3697427"/>
                    <a:gd name="connsiteY17" fmla="*/ 4068949 h 4227683"/>
                    <a:gd name="connsiteX18" fmla="*/ 0 w 3697427"/>
                    <a:gd name="connsiteY18" fmla="*/ 192859 h 4227683"/>
                    <a:gd name="connsiteX19" fmla="*/ 6385 w 3697427"/>
                    <a:gd name="connsiteY19" fmla="*/ 161231 h 4227683"/>
                    <a:gd name="connsiteX20" fmla="*/ 18535 w 3697427"/>
                    <a:gd name="connsiteY20" fmla="*/ 143212 h 4227683"/>
                    <a:gd name="connsiteX21" fmla="*/ 26619 w 3697427"/>
                    <a:gd name="connsiteY21" fmla="*/ 121193 h 4227683"/>
                    <a:gd name="connsiteX22" fmla="*/ 226457 w 3697427"/>
                    <a:gd name="connsiteY22" fmla="*/ 9200 h 4227683"/>
                    <a:gd name="connsiteX23" fmla="*/ 918130 w 3697427"/>
                    <a:gd name="connsiteY23" fmla="*/ 9200 h 4227683"/>
                    <a:gd name="connsiteX24" fmla="*/ 918129 w 3697427"/>
                    <a:gd name="connsiteY24" fmla="*/ 375936 h 4227683"/>
                    <a:gd name="connsiteX25" fmla="*/ 312521 w 3697427"/>
                    <a:gd name="connsiteY25" fmla="*/ 375936 h 4227683"/>
                    <a:gd name="connsiteX26" fmla="*/ 312521 w 3697427"/>
                    <a:gd name="connsiteY26" fmla="*/ 3850124 h 4227683"/>
                    <a:gd name="connsiteX27" fmla="*/ 3378573 w 3697427"/>
                    <a:gd name="connsiteY27" fmla="*/ 3850124 h 4227683"/>
                    <a:gd name="connsiteX28" fmla="*/ 3378573 w 3697427"/>
                    <a:gd name="connsiteY28" fmla="*/ 370402 h 4227683"/>
                    <a:gd name="connsiteX29" fmla="*/ 2776000 w 3697427"/>
                    <a:gd name="connsiteY29" fmla="*/ 370403 h 4227683"/>
                    <a:gd name="connsiteX30" fmla="*/ 2775999 w 3697427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527555 w 3697427"/>
                    <a:gd name="connsiteY14" fmla="*/ 4219969 h 4227683"/>
                    <a:gd name="connsiteX15" fmla="*/ 3489345 w 3697427"/>
                    <a:gd name="connsiteY15" fmla="*/ 4227683 h 4227683"/>
                    <a:gd name="connsiteX16" fmla="*/ 158198 w 3697427"/>
                    <a:gd name="connsiteY16" fmla="*/ 4227683 h 4227683"/>
                    <a:gd name="connsiteX17" fmla="*/ 0 w 3697427"/>
                    <a:gd name="connsiteY17" fmla="*/ 4068949 h 4227683"/>
                    <a:gd name="connsiteX18" fmla="*/ 0 w 3697427"/>
                    <a:gd name="connsiteY18" fmla="*/ 192859 h 4227683"/>
                    <a:gd name="connsiteX19" fmla="*/ 6385 w 3697427"/>
                    <a:gd name="connsiteY19" fmla="*/ 161231 h 4227683"/>
                    <a:gd name="connsiteX20" fmla="*/ 18535 w 3697427"/>
                    <a:gd name="connsiteY20" fmla="*/ 143212 h 4227683"/>
                    <a:gd name="connsiteX21" fmla="*/ 26619 w 3697427"/>
                    <a:gd name="connsiteY21" fmla="*/ 121193 h 4227683"/>
                    <a:gd name="connsiteX22" fmla="*/ 226457 w 3697427"/>
                    <a:gd name="connsiteY22" fmla="*/ 9200 h 4227683"/>
                    <a:gd name="connsiteX23" fmla="*/ 918130 w 3697427"/>
                    <a:gd name="connsiteY23" fmla="*/ 9200 h 4227683"/>
                    <a:gd name="connsiteX24" fmla="*/ 918129 w 3697427"/>
                    <a:gd name="connsiteY24" fmla="*/ 375936 h 4227683"/>
                    <a:gd name="connsiteX25" fmla="*/ 312521 w 3697427"/>
                    <a:gd name="connsiteY25" fmla="*/ 375936 h 4227683"/>
                    <a:gd name="connsiteX26" fmla="*/ 312521 w 3697427"/>
                    <a:gd name="connsiteY26" fmla="*/ 3850124 h 4227683"/>
                    <a:gd name="connsiteX27" fmla="*/ 3378573 w 3697427"/>
                    <a:gd name="connsiteY27" fmla="*/ 3850124 h 4227683"/>
                    <a:gd name="connsiteX28" fmla="*/ 3378573 w 3697427"/>
                    <a:gd name="connsiteY28" fmla="*/ 370402 h 4227683"/>
                    <a:gd name="connsiteX29" fmla="*/ 2776000 w 3697427"/>
                    <a:gd name="connsiteY29" fmla="*/ 370403 h 4227683"/>
                    <a:gd name="connsiteX30" fmla="*/ 2775999 w 3697427"/>
                    <a:gd name="connsiteY30" fmla="*/ 0 h 4227683"/>
                    <a:gd name="connsiteX0" fmla="*/ 3697427 w 3697427"/>
                    <a:gd name="connsiteY0" fmla="*/ 185201 h 4227683"/>
                    <a:gd name="connsiteX1" fmla="*/ 3697427 w 3697427"/>
                    <a:gd name="connsiteY1" fmla="*/ 185202 h 4227683"/>
                    <a:gd name="connsiteX2" fmla="*/ 3697427 w 3697427"/>
                    <a:gd name="connsiteY2" fmla="*/ 185201 h 4227683"/>
                    <a:gd name="connsiteX3" fmla="*/ 2775999 w 3697427"/>
                    <a:gd name="connsiteY3" fmla="*/ 0 h 4227683"/>
                    <a:gd name="connsiteX4" fmla="*/ 3477473 w 3697427"/>
                    <a:gd name="connsiteY4" fmla="*/ 0 h 4227683"/>
                    <a:gd name="connsiteX5" fmla="*/ 3692959 w 3697427"/>
                    <a:gd name="connsiteY5" fmla="*/ 147877 h 4227683"/>
                    <a:gd name="connsiteX6" fmla="*/ 3697427 w 3697427"/>
                    <a:gd name="connsiteY6" fmla="*/ 185201 h 4227683"/>
                    <a:gd name="connsiteX7" fmla="*/ 3692959 w 3697427"/>
                    <a:gd name="connsiteY7" fmla="*/ 222525 h 4227683"/>
                    <a:gd name="connsiteX8" fmla="*/ 3690519 w 3697427"/>
                    <a:gd name="connsiteY8" fmla="*/ 229143 h 4227683"/>
                    <a:gd name="connsiteX9" fmla="*/ 3690861 w 3697427"/>
                    <a:gd name="connsiteY9" fmla="*/ 229650 h 4227683"/>
                    <a:gd name="connsiteX10" fmla="*/ 3697375 w 3697427"/>
                    <a:gd name="connsiteY10" fmla="*/ 261914 h 4227683"/>
                    <a:gd name="connsiteX11" fmla="*/ 3697375 w 3697427"/>
                    <a:gd name="connsiteY11" fmla="*/ 4134736 h 4227683"/>
                    <a:gd name="connsiteX12" fmla="*/ 3614486 w 3697427"/>
                    <a:gd name="connsiteY12" fmla="*/ 4217625 h 4227683"/>
                    <a:gd name="connsiteX13" fmla="*/ 3531032 w 3697427"/>
                    <a:gd name="connsiteY13" fmla="*/ 4217625 h 4227683"/>
                    <a:gd name="connsiteX14" fmla="*/ 3489345 w 3697427"/>
                    <a:gd name="connsiteY14" fmla="*/ 4227683 h 4227683"/>
                    <a:gd name="connsiteX15" fmla="*/ 158198 w 3697427"/>
                    <a:gd name="connsiteY15" fmla="*/ 4227683 h 4227683"/>
                    <a:gd name="connsiteX16" fmla="*/ 0 w 3697427"/>
                    <a:gd name="connsiteY16" fmla="*/ 4068949 h 4227683"/>
                    <a:gd name="connsiteX17" fmla="*/ 0 w 3697427"/>
                    <a:gd name="connsiteY17" fmla="*/ 192859 h 4227683"/>
                    <a:gd name="connsiteX18" fmla="*/ 6385 w 3697427"/>
                    <a:gd name="connsiteY18" fmla="*/ 161231 h 4227683"/>
                    <a:gd name="connsiteX19" fmla="*/ 18535 w 3697427"/>
                    <a:gd name="connsiteY19" fmla="*/ 143212 h 4227683"/>
                    <a:gd name="connsiteX20" fmla="*/ 26619 w 3697427"/>
                    <a:gd name="connsiteY20" fmla="*/ 121193 h 4227683"/>
                    <a:gd name="connsiteX21" fmla="*/ 226457 w 3697427"/>
                    <a:gd name="connsiteY21" fmla="*/ 9200 h 4227683"/>
                    <a:gd name="connsiteX22" fmla="*/ 918130 w 3697427"/>
                    <a:gd name="connsiteY22" fmla="*/ 9200 h 4227683"/>
                    <a:gd name="connsiteX23" fmla="*/ 918129 w 3697427"/>
                    <a:gd name="connsiteY23" fmla="*/ 375936 h 4227683"/>
                    <a:gd name="connsiteX24" fmla="*/ 312521 w 3697427"/>
                    <a:gd name="connsiteY24" fmla="*/ 375936 h 4227683"/>
                    <a:gd name="connsiteX25" fmla="*/ 312521 w 3697427"/>
                    <a:gd name="connsiteY25" fmla="*/ 3850124 h 4227683"/>
                    <a:gd name="connsiteX26" fmla="*/ 3378573 w 3697427"/>
                    <a:gd name="connsiteY26" fmla="*/ 3850124 h 4227683"/>
                    <a:gd name="connsiteX27" fmla="*/ 3378573 w 3697427"/>
                    <a:gd name="connsiteY27" fmla="*/ 370402 h 4227683"/>
                    <a:gd name="connsiteX28" fmla="*/ 2776000 w 3697427"/>
                    <a:gd name="connsiteY28" fmla="*/ 370403 h 4227683"/>
                    <a:gd name="connsiteX29" fmla="*/ 2775999 w 3697427"/>
                    <a:gd name="connsiteY29" fmla="*/ 0 h 4227683"/>
                    <a:gd name="connsiteX0" fmla="*/ 3697427 w 3697427"/>
                    <a:gd name="connsiteY0" fmla="*/ 185201 h 4447021"/>
                    <a:gd name="connsiteX1" fmla="*/ 3697427 w 3697427"/>
                    <a:gd name="connsiteY1" fmla="*/ 185202 h 4447021"/>
                    <a:gd name="connsiteX2" fmla="*/ 3697427 w 3697427"/>
                    <a:gd name="connsiteY2" fmla="*/ 185201 h 4447021"/>
                    <a:gd name="connsiteX3" fmla="*/ 2775999 w 3697427"/>
                    <a:gd name="connsiteY3" fmla="*/ 0 h 4447021"/>
                    <a:gd name="connsiteX4" fmla="*/ 3477473 w 3697427"/>
                    <a:gd name="connsiteY4" fmla="*/ 0 h 4447021"/>
                    <a:gd name="connsiteX5" fmla="*/ 3692959 w 3697427"/>
                    <a:gd name="connsiteY5" fmla="*/ 147877 h 4447021"/>
                    <a:gd name="connsiteX6" fmla="*/ 3697427 w 3697427"/>
                    <a:gd name="connsiteY6" fmla="*/ 185201 h 4447021"/>
                    <a:gd name="connsiteX7" fmla="*/ 3692959 w 3697427"/>
                    <a:gd name="connsiteY7" fmla="*/ 222525 h 4447021"/>
                    <a:gd name="connsiteX8" fmla="*/ 3690519 w 3697427"/>
                    <a:gd name="connsiteY8" fmla="*/ 229143 h 4447021"/>
                    <a:gd name="connsiteX9" fmla="*/ 3690861 w 3697427"/>
                    <a:gd name="connsiteY9" fmla="*/ 229650 h 4447021"/>
                    <a:gd name="connsiteX10" fmla="*/ 3697375 w 3697427"/>
                    <a:gd name="connsiteY10" fmla="*/ 261914 h 4447021"/>
                    <a:gd name="connsiteX11" fmla="*/ 3697375 w 3697427"/>
                    <a:gd name="connsiteY11" fmla="*/ 4134736 h 4447021"/>
                    <a:gd name="connsiteX12" fmla="*/ 3531032 w 3697427"/>
                    <a:gd name="connsiteY12" fmla="*/ 4217625 h 4447021"/>
                    <a:gd name="connsiteX13" fmla="*/ 3489345 w 3697427"/>
                    <a:gd name="connsiteY13" fmla="*/ 4227683 h 4447021"/>
                    <a:gd name="connsiteX14" fmla="*/ 158198 w 3697427"/>
                    <a:gd name="connsiteY14" fmla="*/ 4227683 h 4447021"/>
                    <a:gd name="connsiteX15" fmla="*/ 0 w 3697427"/>
                    <a:gd name="connsiteY15" fmla="*/ 4068949 h 4447021"/>
                    <a:gd name="connsiteX16" fmla="*/ 0 w 3697427"/>
                    <a:gd name="connsiteY16" fmla="*/ 192859 h 4447021"/>
                    <a:gd name="connsiteX17" fmla="*/ 6385 w 3697427"/>
                    <a:gd name="connsiteY17" fmla="*/ 161231 h 4447021"/>
                    <a:gd name="connsiteX18" fmla="*/ 18535 w 3697427"/>
                    <a:gd name="connsiteY18" fmla="*/ 143212 h 4447021"/>
                    <a:gd name="connsiteX19" fmla="*/ 26619 w 3697427"/>
                    <a:gd name="connsiteY19" fmla="*/ 121193 h 4447021"/>
                    <a:gd name="connsiteX20" fmla="*/ 226457 w 3697427"/>
                    <a:gd name="connsiteY20" fmla="*/ 9200 h 4447021"/>
                    <a:gd name="connsiteX21" fmla="*/ 918130 w 3697427"/>
                    <a:gd name="connsiteY21" fmla="*/ 9200 h 4447021"/>
                    <a:gd name="connsiteX22" fmla="*/ 918129 w 3697427"/>
                    <a:gd name="connsiteY22" fmla="*/ 375936 h 4447021"/>
                    <a:gd name="connsiteX23" fmla="*/ 312521 w 3697427"/>
                    <a:gd name="connsiteY23" fmla="*/ 375936 h 4447021"/>
                    <a:gd name="connsiteX24" fmla="*/ 312521 w 3697427"/>
                    <a:gd name="connsiteY24" fmla="*/ 3850124 h 4447021"/>
                    <a:gd name="connsiteX25" fmla="*/ 3378573 w 3697427"/>
                    <a:gd name="connsiteY25" fmla="*/ 3850124 h 4447021"/>
                    <a:gd name="connsiteX26" fmla="*/ 3378573 w 3697427"/>
                    <a:gd name="connsiteY26" fmla="*/ 370402 h 4447021"/>
                    <a:gd name="connsiteX27" fmla="*/ 2776000 w 3697427"/>
                    <a:gd name="connsiteY27" fmla="*/ 370403 h 4447021"/>
                    <a:gd name="connsiteX28" fmla="*/ 2775999 w 3697427"/>
                    <a:gd name="connsiteY28" fmla="*/ 0 h 4447021"/>
                    <a:gd name="connsiteX0" fmla="*/ 3697427 w 3807994"/>
                    <a:gd name="connsiteY0" fmla="*/ 185201 h 4450753"/>
                    <a:gd name="connsiteX1" fmla="*/ 3697427 w 3807994"/>
                    <a:gd name="connsiteY1" fmla="*/ 185202 h 4450753"/>
                    <a:gd name="connsiteX2" fmla="*/ 3697427 w 3807994"/>
                    <a:gd name="connsiteY2" fmla="*/ 185201 h 4450753"/>
                    <a:gd name="connsiteX3" fmla="*/ 2775999 w 3807994"/>
                    <a:gd name="connsiteY3" fmla="*/ 0 h 4450753"/>
                    <a:gd name="connsiteX4" fmla="*/ 3477473 w 3807994"/>
                    <a:gd name="connsiteY4" fmla="*/ 0 h 4450753"/>
                    <a:gd name="connsiteX5" fmla="*/ 3692959 w 3807994"/>
                    <a:gd name="connsiteY5" fmla="*/ 147877 h 4450753"/>
                    <a:gd name="connsiteX6" fmla="*/ 3697427 w 3807994"/>
                    <a:gd name="connsiteY6" fmla="*/ 185201 h 4450753"/>
                    <a:gd name="connsiteX7" fmla="*/ 3692959 w 3807994"/>
                    <a:gd name="connsiteY7" fmla="*/ 222525 h 4450753"/>
                    <a:gd name="connsiteX8" fmla="*/ 3690519 w 3807994"/>
                    <a:gd name="connsiteY8" fmla="*/ 229143 h 4450753"/>
                    <a:gd name="connsiteX9" fmla="*/ 3690861 w 3807994"/>
                    <a:gd name="connsiteY9" fmla="*/ 229650 h 4450753"/>
                    <a:gd name="connsiteX10" fmla="*/ 3697375 w 3807994"/>
                    <a:gd name="connsiteY10" fmla="*/ 261914 h 4450753"/>
                    <a:gd name="connsiteX11" fmla="*/ 3697375 w 3807994"/>
                    <a:gd name="connsiteY11" fmla="*/ 4134736 h 4450753"/>
                    <a:gd name="connsiteX12" fmla="*/ 3489345 w 3807994"/>
                    <a:gd name="connsiteY12" fmla="*/ 4227683 h 4450753"/>
                    <a:gd name="connsiteX13" fmla="*/ 158198 w 3807994"/>
                    <a:gd name="connsiteY13" fmla="*/ 4227683 h 4450753"/>
                    <a:gd name="connsiteX14" fmla="*/ 0 w 3807994"/>
                    <a:gd name="connsiteY14" fmla="*/ 4068949 h 4450753"/>
                    <a:gd name="connsiteX15" fmla="*/ 0 w 3807994"/>
                    <a:gd name="connsiteY15" fmla="*/ 192859 h 4450753"/>
                    <a:gd name="connsiteX16" fmla="*/ 6385 w 3807994"/>
                    <a:gd name="connsiteY16" fmla="*/ 161231 h 4450753"/>
                    <a:gd name="connsiteX17" fmla="*/ 18535 w 3807994"/>
                    <a:gd name="connsiteY17" fmla="*/ 143212 h 4450753"/>
                    <a:gd name="connsiteX18" fmla="*/ 26619 w 3807994"/>
                    <a:gd name="connsiteY18" fmla="*/ 121193 h 4450753"/>
                    <a:gd name="connsiteX19" fmla="*/ 226457 w 3807994"/>
                    <a:gd name="connsiteY19" fmla="*/ 9200 h 4450753"/>
                    <a:gd name="connsiteX20" fmla="*/ 918130 w 3807994"/>
                    <a:gd name="connsiteY20" fmla="*/ 9200 h 4450753"/>
                    <a:gd name="connsiteX21" fmla="*/ 918129 w 3807994"/>
                    <a:gd name="connsiteY21" fmla="*/ 375936 h 4450753"/>
                    <a:gd name="connsiteX22" fmla="*/ 312521 w 3807994"/>
                    <a:gd name="connsiteY22" fmla="*/ 375936 h 4450753"/>
                    <a:gd name="connsiteX23" fmla="*/ 312521 w 3807994"/>
                    <a:gd name="connsiteY23" fmla="*/ 3850124 h 4450753"/>
                    <a:gd name="connsiteX24" fmla="*/ 3378573 w 3807994"/>
                    <a:gd name="connsiteY24" fmla="*/ 3850124 h 4450753"/>
                    <a:gd name="connsiteX25" fmla="*/ 3378573 w 3807994"/>
                    <a:gd name="connsiteY25" fmla="*/ 370402 h 4450753"/>
                    <a:gd name="connsiteX26" fmla="*/ 2776000 w 3807994"/>
                    <a:gd name="connsiteY26" fmla="*/ 370403 h 4450753"/>
                    <a:gd name="connsiteX27" fmla="*/ 2775999 w 3807994"/>
                    <a:gd name="connsiteY27" fmla="*/ 0 h 4450753"/>
                    <a:gd name="connsiteX0" fmla="*/ 3697427 w 3697427"/>
                    <a:gd name="connsiteY0" fmla="*/ 185201 h 4456904"/>
                    <a:gd name="connsiteX1" fmla="*/ 3697427 w 3697427"/>
                    <a:gd name="connsiteY1" fmla="*/ 185202 h 4456904"/>
                    <a:gd name="connsiteX2" fmla="*/ 3697427 w 3697427"/>
                    <a:gd name="connsiteY2" fmla="*/ 185201 h 4456904"/>
                    <a:gd name="connsiteX3" fmla="*/ 2775999 w 3697427"/>
                    <a:gd name="connsiteY3" fmla="*/ 0 h 4456904"/>
                    <a:gd name="connsiteX4" fmla="*/ 3477473 w 3697427"/>
                    <a:gd name="connsiteY4" fmla="*/ 0 h 4456904"/>
                    <a:gd name="connsiteX5" fmla="*/ 3692959 w 3697427"/>
                    <a:gd name="connsiteY5" fmla="*/ 147877 h 4456904"/>
                    <a:gd name="connsiteX6" fmla="*/ 3697427 w 3697427"/>
                    <a:gd name="connsiteY6" fmla="*/ 185201 h 4456904"/>
                    <a:gd name="connsiteX7" fmla="*/ 3692959 w 3697427"/>
                    <a:gd name="connsiteY7" fmla="*/ 222525 h 4456904"/>
                    <a:gd name="connsiteX8" fmla="*/ 3690519 w 3697427"/>
                    <a:gd name="connsiteY8" fmla="*/ 229143 h 4456904"/>
                    <a:gd name="connsiteX9" fmla="*/ 3690861 w 3697427"/>
                    <a:gd name="connsiteY9" fmla="*/ 229650 h 4456904"/>
                    <a:gd name="connsiteX10" fmla="*/ 3697375 w 3697427"/>
                    <a:gd name="connsiteY10" fmla="*/ 261914 h 4456904"/>
                    <a:gd name="connsiteX11" fmla="*/ 3697375 w 3697427"/>
                    <a:gd name="connsiteY11" fmla="*/ 4134736 h 4456904"/>
                    <a:gd name="connsiteX12" fmla="*/ 3489345 w 3697427"/>
                    <a:gd name="connsiteY12" fmla="*/ 4227683 h 4456904"/>
                    <a:gd name="connsiteX13" fmla="*/ 158198 w 3697427"/>
                    <a:gd name="connsiteY13" fmla="*/ 4227683 h 4456904"/>
                    <a:gd name="connsiteX14" fmla="*/ 0 w 3697427"/>
                    <a:gd name="connsiteY14" fmla="*/ 4068949 h 4456904"/>
                    <a:gd name="connsiteX15" fmla="*/ 0 w 3697427"/>
                    <a:gd name="connsiteY15" fmla="*/ 192859 h 4456904"/>
                    <a:gd name="connsiteX16" fmla="*/ 6385 w 3697427"/>
                    <a:gd name="connsiteY16" fmla="*/ 161231 h 4456904"/>
                    <a:gd name="connsiteX17" fmla="*/ 18535 w 3697427"/>
                    <a:gd name="connsiteY17" fmla="*/ 143212 h 4456904"/>
                    <a:gd name="connsiteX18" fmla="*/ 26619 w 3697427"/>
                    <a:gd name="connsiteY18" fmla="*/ 121193 h 4456904"/>
                    <a:gd name="connsiteX19" fmla="*/ 226457 w 3697427"/>
                    <a:gd name="connsiteY19" fmla="*/ 9200 h 4456904"/>
                    <a:gd name="connsiteX20" fmla="*/ 918130 w 3697427"/>
                    <a:gd name="connsiteY20" fmla="*/ 9200 h 4456904"/>
                    <a:gd name="connsiteX21" fmla="*/ 918129 w 3697427"/>
                    <a:gd name="connsiteY21" fmla="*/ 375936 h 4456904"/>
                    <a:gd name="connsiteX22" fmla="*/ 312521 w 3697427"/>
                    <a:gd name="connsiteY22" fmla="*/ 375936 h 4456904"/>
                    <a:gd name="connsiteX23" fmla="*/ 312521 w 3697427"/>
                    <a:gd name="connsiteY23" fmla="*/ 3850124 h 4456904"/>
                    <a:gd name="connsiteX24" fmla="*/ 3378573 w 3697427"/>
                    <a:gd name="connsiteY24" fmla="*/ 3850124 h 4456904"/>
                    <a:gd name="connsiteX25" fmla="*/ 3378573 w 3697427"/>
                    <a:gd name="connsiteY25" fmla="*/ 370402 h 4456904"/>
                    <a:gd name="connsiteX26" fmla="*/ 2776000 w 3697427"/>
                    <a:gd name="connsiteY26" fmla="*/ 370403 h 4456904"/>
                    <a:gd name="connsiteX27" fmla="*/ 2775999 w 3697427"/>
                    <a:gd name="connsiteY27" fmla="*/ 0 h 4456904"/>
                    <a:gd name="connsiteX0" fmla="*/ 3697427 w 3697427"/>
                    <a:gd name="connsiteY0" fmla="*/ 185201 h 4228790"/>
                    <a:gd name="connsiteX1" fmla="*/ 3697427 w 3697427"/>
                    <a:gd name="connsiteY1" fmla="*/ 185202 h 4228790"/>
                    <a:gd name="connsiteX2" fmla="*/ 3697427 w 3697427"/>
                    <a:gd name="connsiteY2" fmla="*/ 185201 h 4228790"/>
                    <a:gd name="connsiteX3" fmla="*/ 2775999 w 3697427"/>
                    <a:gd name="connsiteY3" fmla="*/ 0 h 4228790"/>
                    <a:gd name="connsiteX4" fmla="*/ 3477473 w 3697427"/>
                    <a:gd name="connsiteY4" fmla="*/ 0 h 4228790"/>
                    <a:gd name="connsiteX5" fmla="*/ 3692959 w 3697427"/>
                    <a:gd name="connsiteY5" fmla="*/ 147877 h 4228790"/>
                    <a:gd name="connsiteX6" fmla="*/ 3697427 w 3697427"/>
                    <a:gd name="connsiteY6" fmla="*/ 185201 h 4228790"/>
                    <a:gd name="connsiteX7" fmla="*/ 3692959 w 3697427"/>
                    <a:gd name="connsiteY7" fmla="*/ 222525 h 4228790"/>
                    <a:gd name="connsiteX8" fmla="*/ 3690519 w 3697427"/>
                    <a:gd name="connsiteY8" fmla="*/ 229143 h 4228790"/>
                    <a:gd name="connsiteX9" fmla="*/ 3690861 w 3697427"/>
                    <a:gd name="connsiteY9" fmla="*/ 229650 h 4228790"/>
                    <a:gd name="connsiteX10" fmla="*/ 3697375 w 3697427"/>
                    <a:gd name="connsiteY10" fmla="*/ 261914 h 4228790"/>
                    <a:gd name="connsiteX11" fmla="*/ 3697375 w 3697427"/>
                    <a:gd name="connsiteY11" fmla="*/ 4134736 h 4228790"/>
                    <a:gd name="connsiteX12" fmla="*/ 3489345 w 3697427"/>
                    <a:gd name="connsiteY12" fmla="*/ 4227683 h 4228790"/>
                    <a:gd name="connsiteX13" fmla="*/ 158198 w 3697427"/>
                    <a:gd name="connsiteY13" fmla="*/ 4227683 h 4228790"/>
                    <a:gd name="connsiteX14" fmla="*/ 0 w 3697427"/>
                    <a:gd name="connsiteY14" fmla="*/ 4068949 h 4228790"/>
                    <a:gd name="connsiteX15" fmla="*/ 0 w 3697427"/>
                    <a:gd name="connsiteY15" fmla="*/ 192859 h 4228790"/>
                    <a:gd name="connsiteX16" fmla="*/ 6385 w 3697427"/>
                    <a:gd name="connsiteY16" fmla="*/ 161231 h 4228790"/>
                    <a:gd name="connsiteX17" fmla="*/ 18535 w 3697427"/>
                    <a:gd name="connsiteY17" fmla="*/ 143212 h 4228790"/>
                    <a:gd name="connsiteX18" fmla="*/ 26619 w 3697427"/>
                    <a:gd name="connsiteY18" fmla="*/ 121193 h 4228790"/>
                    <a:gd name="connsiteX19" fmla="*/ 226457 w 3697427"/>
                    <a:gd name="connsiteY19" fmla="*/ 9200 h 4228790"/>
                    <a:gd name="connsiteX20" fmla="*/ 918130 w 3697427"/>
                    <a:gd name="connsiteY20" fmla="*/ 9200 h 4228790"/>
                    <a:gd name="connsiteX21" fmla="*/ 918129 w 3697427"/>
                    <a:gd name="connsiteY21" fmla="*/ 375936 h 4228790"/>
                    <a:gd name="connsiteX22" fmla="*/ 312521 w 3697427"/>
                    <a:gd name="connsiteY22" fmla="*/ 375936 h 4228790"/>
                    <a:gd name="connsiteX23" fmla="*/ 312521 w 3697427"/>
                    <a:gd name="connsiteY23" fmla="*/ 3850124 h 4228790"/>
                    <a:gd name="connsiteX24" fmla="*/ 3378573 w 3697427"/>
                    <a:gd name="connsiteY24" fmla="*/ 3850124 h 4228790"/>
                    <a:gd name="connsiteX25" fmla="*/ 3378573 w 3697427"/>
                    <a:gd name="connsiteY25" fmla="*/ 370402 h 4228790"/>
                    <a:gd name="connsiteX26" fmla="*/ 2776000 w 3697427"/>
                    <a:gd name="connsiteY26" fmla="*/ 370403 h 4228790"/>
                    <a:gd name="connsiteX27" fmla="*/ 2775999 w 3697427"/>
                    <a:gd name="connsiteY27" fmla="*/ 0 h 4228790"/>
                    <a:gd name="connsiteX0" fmla="*/ 3697427 w 3697427"/>
                    <a:gd name="connsiteY0" fmla="*/ 185201 h 4228790"/>
                    <a:gd name="connsiteX1" fmla="*/ 3697427 w 3697427"/>
                    <a:gd name="connsiteY1" fmla="*/ 185202 h 4228790"/>
                    <a:gd name="connsiteX2" fmla="*/ 3697427 w 3697427"/>
                    <a:gd name="connsiteY2" fmla="*/ 185201 h 4228790"/>
                    <a:gd name="connsiteX3" fmla="*/ 2775999 w 3697427"/>
                    <a:gd name="connsiteY3" fmla="*/ 0 h 4228790"/>
                    <a:gd name="connsiteX4" fmla="*/ 3477473 w 3697427"/>
                    <a:gd name="connsiteY4" fmla="*/ 0 h 4228790"/>
                    <a:gd name="connsiteX5" fmla="*/ 3692959 w 3697427"/>
                    <a:gd name="connsiteY5" fmla="*/ 147877 h 4228790"/>
                    <a:gd name="connsiteX6" fmla="*/ 3697427 w 3697427"/>
                    <a:gd name="connsiteY6" fmla="*/ 185201 h 4228790"/>
                    <a:gd name="connsiteX7" fmla="*/ 3692959 w 3697427"/>
                    <a:gd name="connsiteY7" fmla="*/ 222525 h 4228790"/>
                    <a:gd name="connsiteX8" fmla="*/ 3690519 w 3697427"/>
                    <a:gd name="connsiteY8" fmla="*/ 229143 h 4228790"/>
                    <a:gd name="connsiteX9" fmla="*/ 3690861 w 3697427"/>
                    <a:gd name="connsiteY9" fmla="*/ 229650 h 4228790"/>
                    <a:gd name="connsiteX10" fmla="*/ 3697375 w 3697427"/>
                    <a:gd name="connsiteY10" fmla="*/ 261914 h 4228790"/>
                    <a:gd name="connsiteX11" fmla="*/ 3697375 w 3697427"/>
                    <a:gd name="connsiteY11" fmla="*/ 4134736 h 4228790"/>
                    <a:gd name="connsiteX12" fmla="*/ 3489345 w 3697427"/>
                    <a:gd name="connsiteY12" fmla="*/ 4227683 h 4228790"/>
                    <a:gd name="connsiteX13" fmla="*/ 158198 w 3697427"/>
                    <a:gd name="connsiteY13" fmla="*/ 4227683 h 4228790"/>
                    <a:gd name="connsiteX14" fmla="*/ 0 w 3697427"/>
                    <a:gd name="connsiteY14" fmla="*/ 4068949 h 4228790"/>
                    <a:gd name="connsiteX15" fmla="*/ 0 w 3697427"/>
                    <a:gd name="connsiteY15" fmla="*/ 192859 h 4228790"/>
                    <a:gd name="connsiteX16" fmla="*/ 6385 w 3697427"/>
                    <a:gd name="connsiteY16" fmla="*/ 161231 h 4228790"/>
                    <a:gd name="connsiteX17" fmla="*/ 18535 w 3697427"/>
                    <a:gd name="connsiteY17" fmla="*/ 143212 h 4228790"/>
                    <a:gd name="connsiteX18" fmla="*/ 26619 w 3697427"/>
                    <a:gd name="connsiteY18" fmla="*/ 121193 h 4228790"/>
                    <a:gd name="connsiteX19" fmla="*/ 226457 w 3697427"/>
                    <a:gd name="connsiteY19" fmla="*/ 9200 h 4228790"/>
                    <a:gd name="connsiteX20" fmla="*/ 918130 w 3697427"/>
                    <a:gd name="connsiteY20" fmla="*/ 9200 h 4228790"/>
                    <a:gd name="connsiteX21" fmla="*/ 918129 w 3697427"/>
                    <a:gd name="connsiteY21" fmla="*/ 375936 h 4228790"/>
                    <a:gd name="connsiteX22" fmla="*/ 312521 w 3697427"/>
                    <a:gd name="connsiteY22" fmla="*/ 375936 h 4228790"/>
                    <a:gd name="connsiteX23" fmla="*/ 312521 w 3697427"/>
                    <a:gd name="connsiteY23" fmla="*/ 3850124 h 4228790"/>
                    <a:gd name="connsiteX24" fmla="*/ 3378573 w 3697427"/>
                    <a:gd name="connsiteY24" fmla="*/ 3850124 h 4228790"/>
                    <a:gd name="connsiteX25" fmla="*/ 3378573 w 3697427"/>
                    <a:gd name="connsiteY25" fmla="*/ 370402 h 4228790"/>
                    <a:gd name="connsiteX26" fmla="*/ 2776000 w 3697427"/>
                    <a:gd name="connsiteY26" fmla="*/ 370403 h 4228790"/>
                    <a:gd name="connsiteX27" fmla="*/ 2775999 w 3697427"/>
                    <a:gd name="connsiteY27" fmla="*/ 0 h 4228790"/>
                    <a:gd name="connsiteX0" fmla="*/ 3697427 w 3697519"/>
                    <a:gd name="connsiteY0" fmla="*/ 185201 h 4228790"/>
                    <a:gd name="connsiteX1" fmla="*/ 3697427 w 3697519"/>
                    <a:gd name="connsiteY1" fmla="*/ 185202 h 4228790"/>
                    <a:gd name="connsiteX2" fmla="*/ 3697427 w 3697519"/>
                    <a:gd name="connsiteY2" fmla="*/ 185201 h 4228790"/>
                    <a:gd name="connsiteX3" fmla="*/ 2775999 w 3697519"/>
                    <a:gd name="connsiteY3" fmla="*/ 0 h 4228790"/>
                    <a:gd name="connsiteX4" fmla="*/ 3477473 w 3697519"/>
                    <a:gd name="connsiteY4" fmla="*/ 0 h 4228790"/>
                    <a:gd name="connsiteX5" fmla="*/ 3692959 w 3697519"/>
                    <a:gd name="connsiteY5" fmla="*/ 147877 h 4228790"/>
                    <a:gd name="connsiteX6" fmla="*/ 3697427 w 3697519"/>
                    <a:gd name="connsiteY6" fmla="*/ 185201 h 4228790"/>
                    <a:gd name="connsiteX7" fmla="*/ 3692959 w 3697519"/>
                    <a:gd name="connsiteY7" fmla="*/ 222525 h 4228790"/>
                    <a:gd name="connsiteX8" fmla="*/ 3690519 w 3697519"/>
                    <a:gd name="connsiteY8" fmla="*/ 229143 h 4228790"/>
                    <a:gd name="connsiteX9" fmla="*/ 3690861 w 3697519"/>
                    <a:gd name="connsiteY9" fmla="*/ 229650 h 4228790"/>
                    <a:gd name="connsiteX10" fmla="*/ 3697375 w 3697519"/>
                    <a:gd name="connsiteY10" fmla="*/ 261914 h 4228790"/>
                    <a:gd name="connsiteX11" fmla="*/ 3697375 w 3697519"/>
                    <a:gd name="connsiteY11" fmla="*/ 4134736 h 4228790"/>
                    <a:gd name="connsiteX12" fmla="*/ 3489345 w 3697519"/>
                    <a:gd name="connsiteY12" fmla="*/ 4227683 h 4228790"/>
                    <a:gd name="connsiteX13" fmla="*/ 158198 w 3697519"/>
                    <a:gd name="connsiteY13" fmla="*/ 4227683 h 4228790"/>
                    <a:gd name="connsiteX14" fmla="*/ 0 w 3697519"/>
                    <a:gd name="connsiteY14" fmla="*/ 4068949 h 4228790"/>
                    <a:gd name="connsiteX15" fmla="*/ 0 w 3697519"/>
                    <a:gd name="connsiteY15" fmla="*/ 192859 h 4228790"/>
                    <a:gd name="connsiteX16" fmla="*/ 6385 w 3697519"/>
                    <a:gd name="connsiteY16" fmla="*/ 161231 h 4228790"/>
                    <a:gd name="connsiteX17" fmla="*/ 18535 w 3697519"/>
                    <a:gd name="connsiteY17" fmla="*/ 143212 h 4228790"/>
                    <a:gd name="connsiteX18" fmla="*/ 26619 w 3697519"/>
                    <a:gd name="connsiteY18" fmla="*/ 121193 h 4228790"/>
                    <a:gd name="connsiteX19" fmla="*/ 226457 w 3697519"/>
                    <a:gd name="connsiteY19" fmla="*/ 9200 h 4228790"/>
                    <a:gd name="connsiteX20" fmla="*/ 918130 w 3697519"/>
                    <a:gd name="connsiteY20" fmla="*/ 9200 h 4228790"/>
                    <a:gd name="connsiteX21" fmla="*/ 918129 w 3697519"/>
                    <a:gd name="connsiteY21" fmla="*/ 375936 h 4228790"/>
                    <a:gd name="connsiteX22" fmla="*/ 312521 w 3697519"/>
                    <a:gd name="connsiteY22" fmla="*/ 375936 h 4228790"/>
                    <a:gd name="connsiteX23" fmla="*/ 312521 w 3697519"/>
                    <a:gd name="connsiteY23" fmla="*/ 3850124 h 4228790"/>
                    <a:gd name="connsiteX24" fmla="*/ 3378573 w 3697519"/>
                    <a:gd name="connsiteY24" fmla="*/ 3850124 h 4228790"/>
                    <a:gd name="connsiteX25" fmla="*/ 3378573 w 3697519"/>
                    <a:gd name="connsiteY25" fmla="*/ 370402 h 4228790"/>
                    <a:gd name="connsiteX26" fmla="*/ 2776000 w 3697519"/>
                    <a:gd name="connsiteY26" fmla="*/ 370403 h 4228790"/>
                    <a:gd name="connsiteX27" fmla="*/ 2775999 w 3697519"/>
                    <a:gd name="connsiteY27" fmla="*/ 0 h 4228790"/>
                    <a:gd name="connsiteX0" fmla="*/ 3697427 w 3697570"/>
                    <a:gd name="connsiteY0" fmla="*/ 185201 h 4227689"/>
                    <a:gd name="connsiteX1" fmla="*/ 3697427 w 3697570"/>
                    <a:gd name="connsiteY1" fmla="*/ 185202 h 4227689"/>
                    <a:gd name="connsiteX2" fmla="*/ 3697427 w 3697570"/>
                    <a:gd name="connsiteY2" fmla="*/ 185201 h 4227689"/>
                    <a:gd name="connsiteX3" fmla="*/ 2775999 w 3697570"/>
                    <a:gd name="connsiteY3" fmla="*/ 0 h 4227689"/>
                    <a:gd name="connsiteX4" fmla="*/ 3477473 w 3697570"/>
                    <a:gd name="connsiteY4" fmla="*/ 0 h 4227689"/>
                    <a:gd name="connsiteX5" fmla="*/ 3692959 w 3697570"/>
                    <a:gd name="connsiteY5" fmla="*/ 147877 h 4227689"/>
                    <a:gd name="connsiteX6" fmla="*/ 3697427 w 3697570"/>
                    <a:gd name="connsiteY6" fmla="*/ 185201 h 4227689"/>
                    <a:gd name="connsiteX7" fmla="*/ 3692959 w 3697570"/>
                    <a:gd name="connsiteY7" fmla="*/ 222525 h 4227689"/>
                    <a:gd name="connsiteX8" fmla="*/ 3690519 w 3697570"/>
                    <a:gd name="connsiteY8" fmla="*/ 229143 h 4227689"/>
                    <a:gd name="connsiteX9" fmla="*/ 3690861 w 3697570"/>
                    <a:gd name="connsiteY9" fmla="*/ 229650 h 4227689"/>
                    <a:gd name="connsiteX10" fmla="*/ 3697375 w 3697570"/>
                    <a:gd name="connsiteY10" fmla="*/ 261914 h 4227689"/>
                    <a:gd name="connsiteX11" fmla="*/ 3697375 w 3697570"/>
                    <a:gd name="connsiteY11" fmla="*/ 4134736 h 4227689"/>
                    <a:gd name="connsiteX12" fmla="*/ 3489345 w 3697570"/>
                    <a:gd name="connsiteY12" fmla="*/ 4227683 h 4227689"/>
                    <a:gd name="connsiteX13" fmla="*/ 158198 w 3697570"/>
                    <a:gd name="connsiteY13" fmla="*/ 4227683 h 4227689"/>
                    <a:gd name="connsiteX14" fmla="*/ 0 w 3697570"/>
                    <a:gd name="connsiteY14" fmla="*/ 4068949 h 4227689"/>
                    <a:gd name="connsiteX15" fmla="*/ 0 w 3697570"/>
                    <a:gd name="connsiteY15" fmla="*/ 192859 h 4227689"/>
                    <a:gd name="connsiteX16" fmla="*/ 6385 w 3697570"/>
                    <a:gd name="connsiteY16" fmla="*/ 161231 h 4227689"/>
                    <a:gd name="connsiteX17" fmla="*/ 18535 w 3697570"/>
                    <a:gd name="connsiteY17" fmla="*/ 143212 h 4227689"/>
                    <a:gd name="connsiteX18" fmla="*/ 26619 w 3697570"/>
                    <a:gd name="connsiteY18" fmla="*/ 121193 h 4227689"/>
                    <a:gd name="connsiteX19" fmla="*/ 226457 w 3697570"/>
                    <a:gd name="connsiteY19" fmla="*/ 9200 h 4227689"/>
                    <a:gd name="connsiteX20" fmla="*/ 918130 w 3697570"/>
                    <a:gd name="connsiteY20" fmla="*/ 9200 h 4227689"/>
                    <a:gd name="connsiteX21" fmla="*/ 918129 w 3697570"/>
                    <a:gd name="connsiteY21" fmla="*/ 375936 h 4227689"/>
                    <a:gd name="connsiteX22" fmla="*/ 312521 w 3697570"/>
                    <a:gd name="connsiteY22" fmla="*/ 375936 h 4227689"/>
                    <a:gd name="connsiteX23" fmla="*/ 312521 w 3697570"/>
                    <a:gd name="connsiteY23" fmla="*/ 3850124 h 4227689"/>
                    <a:gd name="connsiteX24" fmla="*/ 3378573 w 3697570"/>
                    <a:gd name="connsiteY24" fmla="*/ 3850124 h 4227689"/>
                    <a:gd name="connsiteX25" fmla="*/ 3378573 w 3697570"/>
                    <a:gd name="connsiteY25" fmla="*/ 370402 h 4227689"/>
                    <a:gd name="connsiteX26" fmla="*/ 2776000 w 3697570"/>
                    <a:gd name="connsiteY26" fmla="*/ 370403 h 4227689"/>
                    <a:gd name="connsiteX27" fmla="*/ 2775999 w 3697570"/>
                    <a:gd name="connsiteY27" fmla="*/ 0 h 4227689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7427 w 3697570"/>
                    <a:gd name="connsiteY6" fmla="*/ 185201 h 4227703"/>
                    <a:gd name="connsiteX7" fmla="*/ 3692959 w 3697570"/>
                    <a:gd name="connsiteY7" fmla="*/ 222525 h 4227703"/>
                    <a:gd name="connsiteX8" fmla="*/ 3690519 w 3697570"/>
                    <a:gd name="connsiteY8" fmla="*/ 229143 h 4227703"/>
                    <a:gd name="connsiteX9" fmla="*/ 3690861 w 3697570"/>
                    <a:gd name="connsiteY9" fmla="*/ 229650 h 4227703"/>
                    <a:gd name="connsiteX10" fmla="*/ 3697375 w 3697570"/>
                    <a:gd name="connsiteY10" fmla="*/ 261914 h 4227703"/>
                    <a:gd name="connsiteX11" fmla="*/ 3697375 w 3697570"/>
                    <a:gd name="connsiteY11" fmla="*/ 4134736 h 4227703"/>
                    <a:gd name="connsiteX12" fmla="*/ 3489345 w 3697570"/>
                    <a:gd name="connsiteY12" fmla="*/ 4227683 h 4227703"/>
                    <a:gd name="connsiteX13" fmla="*/ 158198 w 3697570"/>
                    <a:gd name="connsiteY13" fmla="*/ 4227683 h 4227703"/>
                    <a:gd name="connsiteX14" fmla="*/ 0 w 3697570"/>
                    <a:gd name="connsiteY14" fmla="*/ 4068949 h 4227703"/>
                    <a:gd name="connsiteX15" fmla="*/ 0 w 3697570"/>
                    <a:gd name="connsiteY15" fmla="*/ 192859 h 4227703"/>
                    <a:gd name="connsiteX16" fmla="*/ 6385 w 3697570"/>
                    <a:gd name="connsiteY16" fmla="*/ 161231 h 4227703"/>
                    <a:gd name="connsiteX17" fmla="*/ 18535 w 3697570"/>
                    <a:gd name="connsiteY17" fmla="*/ 143212 h 4227703"/>
                    <a:gd name="connsiteX18" fmla="*/ 26619 w 3697570"/>
                    <a:gd name="connsiteY18" fmla="*/ 121193 h 4227703"/>
                    <a:gd name="connsiteX19" fmla="*/ 226457 w 3697570"/>
                    <a:gd name="connsiteY19" fmla="*/ 9200 h 4227703"/>
                    <a:gd name="connsiteX20" fmla="*/ 918130 w 3697570"/>
                    <a:gd name="connsiteY20" fmla="*/ 9200 h 4227703"/>
                    <a:gd name="connsiteX21" fmla="*/ 918129 w 3697570"/>
                    <a:gd name="connsiteY21" fmla="*/ 375936 h 4227703"/>
                    <a:gd name="connsiteX22" fmla="*/ 312521 w 3697570"/>
                    <a:gd name="connsiteY22" fmla="*/ 375936 h 4227703"/>
                    <a:gd name="connsiteX23" fmla="*/ 312521 w 3697570"/>
                    <a:gd name="connsiteY23" fmla="*/ 3850124 h 4227703"/>
                    <a:gd name="connsiteX24" fmla="*/ 3378573 w 3697570"/>
                    <a:gd name="connsiteY24" fmla="*/ 3850124 h 4227703"/>
                    <a:gd name="connsiteX25" fmla="*/ 3378573 w 3697570"/>
                    <a:gd name="connsiteY25" fmla="*/ 370402 h 4227703"/>
                    <a:gd name="connsiteX26" fmla="*/ 2776000 w 3697570"/>
                    <a:gd name="connsiteY26" fmla="*/ 370403 h 4227703"/>
                    <a:gd name="connsiteX27" fmla="*/ 2775999 w 3697570"/>
                    <a:gd name="connsiteY27" fmla="*/ 0 h 4227703"/>
                    <a:gd name="connsiteX0" fmla="*/ 3697427 w 3697570"/>
                    <a:gd name="connsiteY0" fmla="*/ 185201 h 4227703"/>
                    <a:gd name="connsiteX1" fmla="*/ 3697427 w 3697570"/>
                    <a:gd name="connsiteY1" fmla="*/ 185202 h 4227703"/>
                    <a:gd name="connsiteX2" fmla="*/ 3697427 w 3697570"/>
                    <a:gd name="connsiteY2" fmla="*/ 185201 h 4227703"/>
                    <a:gd name="connsiteX3" fmla="*/ 2775999 w 3697570"/>
                    <a:gd name="connsiteY3" fmla="*/ 0 h 4227703"/>
                    <a:gd name="connsiteX4" fmla="*/ 3477473 w 3697570"/>
                    <a:gd name="connsiteY4" fmla="*/ 0 h 4227703"/>
                    <a:gd name="connsiteX5" fmla="*/ 3692959 w 3697570"/>
                    <a:gd name="connsiteY5" fmla="*/ 147877 h 4227703"/>
                    <a:gd name="connsiteX6" fmla="*/ 3692959 w 3697570"/>
                    <a:gd name="connsiteY6" fmla="*/ 222525 h 4227703"/>
                    <a:gd name="connsiteX7" fmla="*/ 3690519 w 3697570"/>
                    <a:gd name="connsiteY7" fmla="*/ 229143 h 4227703"/>
                    <a:gd name="connsiteX8" fmla="*/ 3690861 w 3697570"/>
                    <a:gd name="connsiteY8" fmla="*/ 229650 h 4227703"/>
                    <a:gd name="connsiteX9" fmla="*/ 3697375 w 3697570"/>
                    <a:gd name="connsiteY9" fmla="*/ 261914 h 4227703"/>
                    <a:gd name="connsiteX10" fmla="*/ 3697375 w 3697570"/>
                    <a:gd name="connsiteY10" fmla="*/ 4134736 h 4227703"/>
                    <a:gd name="connsiteX11" fmla="*/ 3489345 w 3697570"/>
                    <a:gd name="connsiteY11" fmla="*/ 4227683 h 4227703"/>
                    <a:gd name="connsiteX12" fmla="*/ 158198 w 3697570"/>
                    <a:gd name="connsiteY12" fmla="*/ 4227683 h 4227703"/>
                    <a:gd name="connsiteX13" fmla="*/ 0 w 3697570"/>
                    <a:gd name="connsiteY13" fmla="*/ 4068949 h 4227703"/>
                    <a:gd name="connsiteX14" fmla="*/ 0 w 3697570"/>
                    <a:gd name="connsiteY14" fmla="*/ 192859 h 4227703"/>
                    <a:gd name="connsiteX15" fmla="*/ 6385 w 3697570"/>
                    <a:gd name="connsiteY15" fmla="*/ 161231 h 4227703"/>
                    <a:gd name="connsiteX16" fmla="*/ 18535 w 3697570"/>
                    <a:gd name="connsiteY16" fmla="*/ 143212 h 4227703"/>
                    <a:gd name="connsiteX17" fmla="*/ 26619 w 3697570"/>
                    <a:gd name="connsiteY17" fmla="*/ 121193 h 4227703"/>
                    <a:gd name="connsiteX18" fmla="*/ 226457 w 3697570"/>
                    <a:gd name="connsiteY18" fmla="*/ 9200 h 4227703"/>
                    <a:gd name="connsiteX19" fmla="*/ 918130 w 3697570"/>
                    <a:gd name="connsiteY19" fmla="*/ 9200 h 4227703"/>
                    <a:gd name="connsiteX20" fmla="*/ 918129 w 3697570"/>
                    <a:gd name="connsiteY20" fmla="*/ 375936 h 4227703"/>
                    <a:gd name="connsiteX21" fmla="*/ 312521 w 3697570"/>
                    <a:gd name="connsiteY21" fmla="*/ 375936 h 4227703"/>
                    <a:gd name="connsiteX22" fmla="*/ 312521 w 3697570"/>
                    <a:gd name="connsiteY22" fmla="*/ 3850124 h 4227703"/>
                    <a:gd name="connsiteX23" fmla="*/ 3378573 w 3697570"/>
                    <a:gd name="connsiteY23" fmla="*/ 3850124 h 4227703"/>
                    <a:gd name="connsiteX24" fmla="*/ 3378573 w 3697570"/>
                    <a:gd name="connsiteY24" fmla="*/ 370402 h 4227703"/>
                    <a:gd name="connsiteX25" fmla="*/ 2776000 w 3697570"/>
                    <a:gd name="connsiteY25" fmla="*/ 370403 h 4227703"/>
                    <a:gd name="connsiteX26" fmla="*/ 2775999 w 3697570"/>
                    <a:gd name="connsiteY26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0519 w 3697570"/>
                    <a:gd name="connsiteY4" fmla="*/ 229143 h 4227703"/>
                    <a:gd name="connsiteX5" fmla="*/ 3690861 w 3697570"/>
                    <a:gd name="connsiteY5" fmla="*/ 229650 h 4227703"/>
                    <a:gd name="connsiteX6" fmla="*/ 3697375 w 3697570"/>
                    <a:gd name="connsiteY6" fmla="*/ 261914 h 4227703"/>
                    <a:gd name="connsiteX7" fmla="*/ 3697375 w 3697570"/>
                    <a:gd name="connsiteY7" fmla="*/ 4134736 h 4227703"/>
                    <a:gd name="connsiteX8" fmla="*/ 3489345 w 3697570"/>
                    <a:gd name="connsiteY8" fmla="*/ 4227683 h 4227703"/>
                    <a:gd name="connsiteX9" fmla="*/ 158198 w 3697570"/>
                    <a:gd name="connsiteY9" fmla="*/ 4227683 h 4227703"/>
                    <a:gd name="connsiteX10" fmla="*/ 0 w 3697570"/>
                    <a:gd name="connsiteY10" fmla="*/ 4068949 h 4227703"/>
                    <a:gd name="connsiteX11" fmla="*/ 0 w 3697570"/>
                    <a:gd name="connsiteY11" fmla="*/ 192859 h 4227703"/>
                    <a:gd name="connsiteX12" fmla="*/ 6385 w 3697570"/>
                    <a:gd name="connsiteY12" fmla="*/ 161231 h 4227703"/>
                    <a:gd name="connsiteX13" fmla="*/ 18535 w 3697570"/>
                    <a:gd name="connsiteY13" fmla="*/ 143212 h 4227703"/>
                    <a:gd name="connsiteX14" fmla="*/ 26619 w 3697570"/>
                    <a:gd name="connsiteY14" fmla="*/ 121193 h 4227703"/>
                    <a:gd name="connsiteX15" fmla="*/ 226457 w 3697570"/>
                    <a:gd name="connsiteY15" fmla="*/ 9200 h 4227703"/>
                    <a:gd name="connsiteX16" fmla="*/ 918130 w 3697570"/>
                    <a:gd name="connsiteY16" fmla="*/ 9200 h 4227703"/>
                    <a:gd name="connsiteX17" fmla="*/ 918129 w 3697570"/>
                    <a:gd name="connsiteY17" fmla="*/ 375936 h 4227703"/>
                    <a:gd name="connsiteX18" fmla="*/ 312521 w 3697570"/>
                    <a:gd name="connsiteY18" fmla="*/ 375936 h 4227703"/>
                    <a:gd name="connsiteX19" fmla="*/ 312521 w 3697570"/>
                    <a:gd name="connsiteY19" fmla="*/ 3850124 h 4227703"/>
                    <a:gd name="connsiteX20" fmla="*/ 3378573 w 3697570"/>
                    <a:gd name="connsiteY20" fmla="*/ 3850124 h 4227703"/>
                    <a:gd name="connsiteX21" fmla="*/ 3378573 w 3697570"/>
                    <a:gd name="connsiteY21" fmla="*/ 370402 h 4227703"/>
                    <a:gd name="connsiteX22" fmla="*/ 2776000 w 3697570"/>
                    <a:gd name="connsiteY22" fmla="*/ 370403 h 4227703"/>
                    <a:gd name="connsiteX23" fmla="*/ 2775999 w 3697570"/>
                    <a:gd name="connsiteY23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0519 w 3697570"/>
                    <a:gd name="connsiteY4" fmla="*/ 229143 h 4227703"/>
                    <a:gd name="connsiteX5" fmla="*/ 3697375 w 3697570"/>
                    <a:gd name="connsiteY5" fmla="*/ 261914 h 4227703"/>
                    <a:gd name="connsiteX6" fmla="*/ 3697375 w 3697570"/>
                    <a:gd name="connsiteY6" fmla="*/ 4134736 h 4227703"/>
                    <a:gd name="connsiteX7" fmla="*/ 3489345 w 3697570"/>
                    <a:gd name="connsiteY7" fmla="*/ 4227683 h 4227703"/>
                    <a:gd name="connsiteX8" fmla="*/ 158198 w 3697570"/>
                    <a:gd name="connsiteY8" fmla="*/ 4227683 h 4227703"/>
                    <a:gd name="connsiteX9" fmla="*/ 0 w 3697570"/>
                    <a:gd name="connsiteY9" fmla="*/ 4068949 h 4227703"/>
                    <a:gd name="connsiteX10" fmla="*/ 0 w 3697570"/>
                    <a:gd name="connsiteY10" fmla="*/ 192859 h 4227703"/>
                    <a:gd name="connsiteX11" fmla="*/ 6385 w 3697570"/>
                    <a:gd name="connsiteY11" fmla="*/ 161231 h 4227703"/>
                    <a:gd name="connsiteX12" fmla="*/ 18535 w 3697570"/>
                    <a:gd name="connsiteY12" fmla="*/ 143212 h 4227703"/>
                    <a:gd name="connsiteX13" fmla="*/ 26619 w 3697570"/>
                    <a:gd name="connsiteY13" fmla="*/ 121193 h 4227703"/>
                    <a:gd name="connsiteX14" fmla="*/ 226457 w 3697570"/>
                    <a:gd name="connsiteY14" fmla="*/ 9200 h 4227703"/>
                    <a:gd name="connsiteX15" fmla="*/ 918130 w 3697570"/>
                    <a:gd name="connsiteY15" fmla="*/ 9200 h 4227703"/>
                    <a:gd name="connsiteX16" fmla="*/ 918129 w 3697570"/>
                    <a:gd name="connsiteY16" fmla="*/ 375936 h 4227703"/>
                    <a:gd name="connsiteX17" fmla="*/ 312521 w 3697570"/>
                    <a:gd name="connsiteY17" fmla="*/ 375936 h 4227703"/>
                    <a:gd name="connsiteX18" fmla="*/ 312521 w 3697570"/>
                    <a:gd name="connsiteY18" fmla="*/ 3850124 h 4227703"/>
                    <a:gd name="connsiteX19" fmla="*/ 3378573 w 3697570"/>
                    <a:gd name="connsiteY19" fmla="*/ 3850124 h 4227703"/>
                    <a:gd name="connsiteX20" fmla="*/ 3378573 w 3697570"/>
                    <a:gd name="connsiteY20" fmla="*/ 370402 h 4227703"/>
                    <a:gd name="connsiteX21" fmla="*/ 2776000 w 3697570"/>
                    <a:gd name="connsiteY21" fmla="*/ 370403 h 4227703"/>
                    <a:gd name="connsiteX22" fmla="*/ 2775999 w 3697570"/>
                    <a:gd name="connsiteY22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2959 w 3697570"/>
                    <a:gd name="connsiteY3" fmla="*/ 222525 h 4227703"/>
                    <a:gd name="connsiteX4" fmla="*/ 3697375 w 3697570"/>
                    <a:gd name="connsiteY4" fmla="*/ 261914 h 4227703"/>
                    <a:gd name="connsiteX5" fmla="*/ 3697375 w 3697570"/>
                    <a:gd name="connsiteY5" fmla="*/ 4134736 h 4227703"/>
                    <a:gd name="connsiteX6" fmla="*/ 3489345 w 3697570"/>
                    <a:gd name="connsiteY6" fmla="*/ 4227683 h 4227703"/>
                    <a:gd name="connsiteX7" fmla="*/ 158198 w 3697570"/>
                    <a:gd name="connsiteY7" fmla="*/ 4227683 h 4227703"/>
                    <a:gd name="connsiteX8" fmla="*/ 0 w 3697570"/>
                    <a:gd name="connsiteY8" fmla="*/ 4068949 h 4227703"/>
                    <a:gd name="connsiteX9" fmla="*/ 0 w 3697570"/>
                    <a:gd name="connsiteY9" fmla="*/ 192859 h 4227703"/>
                    <a:gd name="connsiteX10" fmla="*/ 6385 w 3697570"/>
                    <a:gd name="connsiteY10" fmla="*/ 161231 h 4227703"/>
                    <a:gd name="connsiteX11" fmla="*/ 18535 w 3697570"/>
                    <a:gd name="connsiteY11" fmla="*/ 143212 h 4227703"/>
                    <a:gd name="connsiteX12" fmla="*/ 26619 w 3697570"/>
                    <a:gd name="connsiteY12" fmla="*/ 121193 h 4227703"/>
                    <a:gd name="connsiteX13" fmla="*/ 226457 w 3697570"/>
                    <a:gd name="connsiteY13" fmla="*/ 9200 h 4227703"/>
                    <a:gd name="connsiteX14" fmla="*/ 918130 w 3697570"/>
                    <a:gd name="connsiteY14" fmla="*/ 9200 h 4227703"/>
                    <a:gd name="connsiteX15" fmla="*/ 918129 w 3697570"/>
                    <a:gd name="connsiteY15" fmla="*/ 375936 h 4227703"/>
                    <a:gd name="connsiteX16" fmla="*/ 312521 w 3697570"/>
                    <a:gd name="connsiteY16" fmla="*/ 375936 h 4227703"/>
                    <a:gd name="connsiteX17" fmla="*/ 312521 w 3697570"/>
                    <a:gd name="connsiteY17" fmla="*/ 3850124 h 4227703"/>
                    <a:gd name="connsiteX18" fmla="*/ 3378573 w 3697570"/>
                    <a:gd name="connsiteY18" fmla="*/ 3850124 h 4227703"/>
                    <a:gd name="connsiteX19" fmla="*/ 3378573 w 3697570"/>
                    <a:gd name="connsiteY19" fmla="*/ 370402 h 4227703"/>
                    <a:gd name="connsiteX20" fmla="*/ 2776000 w 3697570"/>
                    <a:gd name="connsiteY20" fmla="*/ 370403 h 4227703"/>
                    <a:gd name="connsiteX21" fmla="*/ 2775999 w 3697570"/>
                    <a:gd name="connsiteY21" fmla="*/ 0 h 4227703"/>
                    <a:gd name="connsiteX0" fmla="*/ 2775999 w 3697570"/>
                    <a:gd name="connsiteY0" fmla="*/ 0 h 4227703"/>
                    <a:gd name="connsiteX1" fmla="*/ 3477473 w 3697570"/>
                    <a:gd name="connsiteY1" fmla="*/ 0 h 4227703"/>
                    <a:gd name="connsiteX2" fmla="*/ 3692959 w 3697570"/>
                    <a:gd name="connsiteY2" fmla="*/ 147877 h 4227703"/>
                    <a:gd name="connsiteX3" fmla="*/ 3697375 w 3697570"/>
                    <a:gd name="connsiteY3" fmla="*/ 261914 h 4227703"/>
                    <a:gd name="connsiteX4" fmla="*/ 3697375 w 3697570"/>
                    <a:gd name="connsiteY4" fmla="*/ 4134736 h 4227703"/>
                    <a:gd name="connsiteX5" fmla="*/ 3489345 w 3697570"/>
                    <a:gd name="connsiteY5" fmla="*/ 4227683 h 4227703"/>
                    <a:gd name="connsiteX6" fmla="*/ 158198 w 3697570"/>
                    <a:gd name="connsiteY6" fmla="*/ 4227683 h 4227703"/>
                    <a:gd name="connsiteX7" fmla="*/ 0 w 3697570"/>
                    <a:gd name="connsiteY7" fmla="*/ 4068949 h 4227703"/>
                    <a:gd name="connsiteX8" fmla="*/ 0 w 3697570"/>
                    <a:gd name="connsiteY8" fmla="*/ 192859 h 4227703"/>
                    <a:gd name="connsiteX9" fmla="*/ 6385 w 3697570"/>
                    <a:gd name="connsiteY9" fmla="*/ 161231 h 4227703"/>
                    <a:gd name="connsiteX10" fmla="*/ 18535 w 3697570"/>
                    <a:gd name="connsiteY10" fmla="*/ 143212 h 4227703"/>
                    <a:gd name="connsiteX11" fmla="*/ 26619 w 3697570"/>
                    <a:gd name="connsiteY11" fmla="*/ 121193 h 4227703"/>
                    <a:gd name="connsiteX12" fmla="*/ 226457 w 3697570"/>
                    <a:gd name="connsiteY12" fmla="*/ 9200 h 4227703"/>
                    <a:gd name="connsiteX13" fmla="*/ 918130 w 3697570"/>
                    <a:gd name="connsiteY13" fmla="*/ 9200 h 4227703"/>
                    <a:gd name="connsiteX14" fmla="*/ 918129 w 3697570"/>
                    <a:gd name="connsiteY14" fmla="*/ 375936 h 4227703"/>
                    <a:gd name="connsiteX15" fmla="*/ 312521 w 3697570"/>
                    <a:gd name="connsiteY15" fmla="*/ 375936 h 4227703"/>
                    <a:gd name="connsiteX16" fmla="*/ 312521 w 3697570"/>
                    <a:gd name="connsiteY16" fmla="*/ 3850124 h 4227703"/>
                    <a:gd name="connsiteX17" fmla="*/ 3378573 w 3697570"/>
                    <a:gd name="connsiteY17" fmla="*/ 3850124 h 4227703"/>
                    <a:gd name="connsiteX18" fmla="*/ 3378573 w 3697570"/>
                    <a:gd name="connsiteY18" fmla="*/ 370402 h 4227703"/>
                    <a:gd name="connsiteX19" fmla="*/ 2776000 w 3697570"/>
                    <a:gd name="connsiteY19" fmla="*/ 370403 h 4227703"/>
                    <a:gd name="connsiteX20" fmla="*/ 2775999 w 3697570"/>
                    <a:gd name="connsiteY20" fmla="*/ 0 h 4227703"/>
                    <a:gd name="connsiteX0" fmla="*/ 2775999 w 3697570"/>
                    <a:gd name="connsiteY0" fmla="*/ 116747 h 4344450"/>
                    <a:gd name="connsiteX1" fmla="*/ 3477473 w 3697570"/>
                    <a:gd name="connsiteY1" fmla="*/ 116747 h 4344450"/>
                    <a:gd name="connsiteX2" fmla="*/ 3697375 w 3697570"/>
                    <a:gd name="connsiteY2" fmla="*/ 378661 h 4344450"/>
                    <a:gd name="connsiteX3" fmla="*/ 3697375 w 3697570"/>
                    <a:gd name="connsiteY3" fmla="*/ 4251483 h 4344450"/>
                    <a:gd name="connsiteX4" fmla="*/ 3489345 w 3697570"/>
                    <a:gd name="connsiteY4" fmla="*/ 4344430 h 4344450"/>
                    <a:gd name="connsiteX5" fmla="*/ 158198 w 3697570"/>
                    <a:gd name="connsiteY5" fmla="*/ 4344430 h 4344450"/>
                    <a:gd name="connsiteX6" fmla="*/ 0 w 3697570"/>
                    <a:gd name="connsiteY6" fmla="*/ 4185696 h 4344450"/>
                    <a:gd name="connsiteX7" fmla="*/ 0 w 3697570"/>
                    <a:gd name="connsiteY7" fmla="*/ 309606 h 4344450"/>
                    <a:gd name="connsiteX8" fmla="*/ 6385 w 3697570"/>
                    <a:gd name="connsiteY8" fmla="*/ 277978 h 4344450"/>
                    <a:gd name="connsiteX9" fmla="*/ 18535 w 3697570"/>
                    <a:gd name="connsiteY9" fmla="*/ 259959 h 4344450"/>
                    <a:gd name="connsiteX10" fmla="*/ 26619 w 3697570"/>
                    <a:gd name="connsiteY10" fmla="*/ 237940 h 4344450"/>
                    <a:gd name="connsiteX11" fmla="*/ 226457 w 3697570"/>
                    <a:gd name="connsiteY11" fmla="*/ 125947 h 4344450"/>
                    <a:gd name="connsiteX12" fmla="*/ 918130 w 3697570"/>
                    <a:gd name="connsiteY12" fmla="*/ 125947 h 4344450"/>
                    <a:gd name="connsiteX13" fmla="*/ 918129 w 3697570"/>
                    <a:gd name="connsiteY13" fmla="*/ 492683 h 4344450"/>
                    <a:gd name="connsiteX14" fmla="*/ 312521 w 3697570"/>
                    <a:gd name="connsiteY14" fmla="*/ 492683 h 4344450"/>
                    <a:gd name="connsiteX15" fmla="*/ 312521 w 3697570"/>
                    <a:gd name="connsiteY15" fmla="*/ 3966871 h 4344450"/>
                    <a:gd name="connsiteX16" fmla="*/ 3378573 w 3697570"/>
                    <a:gd name="connsiteY16" fmla="*/ 3966871 h 4344450"/>
                    <a:gd name="connsiteX17" fmla="*/ 3378573 w 3697570"/>
                    <a:gd name="connsiteY17" fmla="*/ 487149 h 4344450"/>
                    <a:gd name="connsiteX18" fmla="*/ 2776000 w 3697570"/>
                    <a:gd name="connsiteY18" fmla="*/ 487150 h 4344450"/>
                    <a:gd name="connsiteX19" fmla="*/ 2775999 w 3697570"/>
                    <a:gd name="connsiteY19" fmla="*/ 116747 h 4344450"/>
                    <a:gd name="connsiteX0" fmla="*/ 2775999 w 3697570"/>
                    <a:gd name="connsiteY0" fmla="*/ 5955 h 4233658"/>
                    <a:gd name="connsiteX1" fmla="*/ 3477473 w 3697570"/>
                    <a:gd name="connsiteY1" fmla="*/ 5955 h 4233658"/>
                    <a:gd name="connsiteX2" fmla="*/ 3697375 w 3697570"/>
                    <a:gd name="connsiteY2" fmla="*/ 267869 h 4233658"/>
                    <a:gd name="connsiteX3" fmla="*/ 3697375 w 3697570"/>
                    <a:gd name="connsiteY3" fmla="*/ 4140691 h 4233658"/>
                    <a:gd name="connsiteX4" fmla="*/ 3489345 w 3697570"/>
                    <a:gd name="connsiteY4" fmla="*/ 4233638 h 4233658"/>
                    <a:gd name="connsiteX5" fmla="*/ 158198 w 3697570"/>
                    <a:gd name="connsiteY5" fmla="*/ 4233638 h 4233658"/>
                    <a:gd name="connsiteX6" fmla="*/ 0 w 3697570"/>
                    <a:gd name="connsiteY6" fmla="*/ 4074904 h 4233658"/>
                    <a:gd name="connsiteX7" fmla="*/ 0 w 3697570"/>
                    <a:gd name="connsiteY7" fmla="*/ 198814 h 4233658"/>
                    <a:gd name="connsiteX8" fmla="*/ 6385 w 3697570"/>
                    <a:gd name="connsiteY8" fmla="*/ 167186 h 4233658"/>
                    <a:gd name="connsiteX9" fmla="*/ 18535 w 3697570"/>
                    <a:gd name="connsiteY9" fmla="*/ 149167 h 4233658"/>
                    <a:gd name="connsiteX10" fmla="*/ 26619 w 3697570"/>
                    <a:gd name="connsiteY10" fmla="*/ 127148 h 4233658"/>
                    <a:gd name="connsiteX11" fmla="*/ 226457 w 3697570"/>
                    <a:gd name="connsiteY11" fmla="*/ 15155 h 4233658"/>
                    <a:gd name="connsiteX12" fmla="*/ 918130 w 3697570"/>
                    <a:gd name="connsiteY12" fmla="*/ 15155 h 4233658"/>
                    <a:gd name="connsiteX13" fmla="*/ 918129 w 3697570"/>
                    <a:gd name="connsiteY13" fmla="*/ 381891 h 4233658"/>
                    <a:gd name="connsiteX14" fmla="*/ 312521 w 3697570"/>
                    <a:gd name="connsiteY14" fmla="*/ 381891 h 4233658"/>
                    <a:gd name="connsiteX15" fmla="*/ 312521 w 3697570"/>
                    <a:gd name="connsiteY15" fmla="*/ 3856079 h 4233658"/>
                    <a:gd name="connsiteX16" fmla="*/ 3378573 w 3697570"/>
                    <a:gd name="connsiteY16" fmla="*/ 3856079 h 4233658"/>
                    <a:gd name="connsiteX17" fmla="*/ 3378573 w 3697570"/>
                    <a:gd name="connsiteY17" fmla="*/ 376357 h 4233658"/>
                    <a:gd name="connsiteX18" fmla="*/ 2776000 w 3697570"/>
                    <a:gd name="connsiteY18" fmla="*/ 376358 h 4233658"/>
                    <a:gd name="connsiteX19" fmla="*/ 2775999 w 3697570"/>
                    <a:gd name="connsiteY19" fmla="*/ 5955 h 4233658"/>
                    <a:gd name="connsiteX0" fmla="*/ 2775999 w 3697585"/>
                    <a:gd name="connsiteY0" fmla="*/ 36594 h 4264297"/>
                    <a:gd name="connsiteX1" fmla="*/ 3477473 w 3697585"/>
                    <a:gd name="connsiteY1" fmla="*/ 36594 h 4264297"/>
                    <a:gd name="connsiteX2" fmla="*/ 3697375 w 3697585"/>
                    <a:gd name="connsiteY2" fmla="*/ 298508 h 4264297"/>
                    <a:gd name="connsiteX3" fmla="*/ 3697375 w 3697585"/>
                    <a:gd name="connsiteY3" fmla="*/ 4171330 h 4264297"/>
                    <a:gd name="connsiteX4" fmla="*/ 3489345 w 3697585"/>
                    <a:gd name="connsiteY4" fmla="*/ 4264277 h 4264297"/>
                    <a:gd name="connsiteX5" fmla="*/ 158198 w 3697585"/>
                    <a:gd name="connsiteY5" fmla="*/ 4264277 h 4264297"/>
                    <a:gd name="connsiteX6" fmla="*/ 0 w 3697585"/>
                    <a:gd name="connsiteY6" fmla="*/ 4105543 h 4264297"/>
                    <a:gd name="connsiteX7" fmla="*/ 0 w 3697585"/>
                    <a:gd name="connsiteY7" fmla="*/ 229453 h 4264297"/>
                    <a:gd name="connsiteX8" fmla="*/ 6385 w 3697585"/>
                    <a:gd name="connsiteY8" fmla="*/ 197825 h 4264297"/>
                    <a:gd name="connsiteX9" fmla="*/ 18535 w 3697585"/>
                    <a:gd name="connsiteY9" fmla="*/ 179806 h 4264297"/>
                    <a:gd name="connsiteX10" fmla="*/ 26619 w 3697585"/>
                    <a:gd name="connsiteY10" fmla="*/ 157787 h 4264297"/>
                    <a:gd name="connsiteX11" fmla="*/ 226457 w 3697585"/>
                    <a:gd name="connsiteY11" fmla="*/ 45794 h 4264297"/>
                    <a:gd name="connsiteX12" fmla="*/ 918130 w 3697585"/>
                    <a:gd name="connsiteY12" fmla="*/ 45794 h 4264297"/>
                    <a:gd name="connsiteX13" fmla="*/ 918129 w 3697585"/>
                    <a:gd name="connsiteY13" fmla="*/ 412530 h 4264297"/>
                    <a:gd name="connsiteX14" fmla="*/ 312521 w 3697585"/>
                    <a:gd name="connsiteY14" fmla="*/ 412530 h 4264297"/>
                    <a:gd name="connsiteX15" fmla="*/ 312521 w 3697585"/>
                    <a:gd name="connsiteY15" fmla="*/ 3886718 h 4264297"/>
                    <a:gd name="connsiteX16" fmla="*/ 3378573 w 3697585"/>
                    <a:gd name="connsiteY16" fmla="*/ 3886718 h 4264297"/>
                    <a:gd name="connsiteX17" fmla="*/ 3378573 w 3697585"/>
                    <a:gd name="connsiteY17" fmla="*/ 406996 h 4264297"/>
                    <a:gd name="connsiteX18" fmla="*/ 2776000 w 3697585"/>
                    <a:gd name="connsiteY18" fmla="*/ 406997 h 4264297"/>
                    <a:gd name="connsiteX19" fmla="*/ 2775999 w 3697585"/>
                    <a:gd name="connsiteY19" fmla="*/ 36594 h 4264297"/>
                    <a:gd name="connsiteX0" fmla="*/ 2775999 w 3699026"/>
                    <a:gd name="connsiteY0" fmla="*/ 26872 h 4254575"/>
                    <a:gd name="connsiteX1" fmla="*/ 3477473 w 3699026"/>
                    <a:gd name="connsiteY1" fmla="*/ 26872 h 4254575"/>
                    <a:gd name="connsiteX2" fmla="*/ 3697375 w 3699026"/>
                    <a:gd name="connsiteY2" fmla="*/ 288786 h 4254575"/>
                    <a:gd name="connsiteX3" fmla="*/ 3697375 w 3699026"/>
                    <a:gd name="connsiteY3" fmla="*/ 4161608 h 4254575"/>
                    <a:gd name="connsiteX4" fmla="*/ 3489345 w 3699026"/>
                    <a:gd name="connsiteY4" fmla="*/ 4254555 h 4254575"/>
                    <a:gd name="connsiteX5" fmla="*/ 158198 w 3699026"/>
                    <a:gd name="connsiteY5" fmla="*/ 4254555 h 4254575"/>
                    <a:gd name="connsiteX6" fmla="*/ 0 w 3699026"/>
                    <a:gd name="connsiteY6" fmla="*/ 4095821 h 4254575"/>
                    <a:gd name="connsiteX7" fmla="*/ 0 w 3699026"/>
                    <a:gd name="connsiteY7" fmla="*/ 219731 h 4254575"/>
                    <a:gd name="connsiteX8" fmla="*/ 6385 w 3699026"/>
                    <a:gd name="connsiteY8" fmla="*/ 188103 h 4254575"/>
                    <a:gd name="connsiteX9" fmla="*/ 18535 w 3699026"/>
                    <a:gd name="connsiteY9" fmla="*/ 170084 h 4254575"/>
                    <a:gd name="connsiteX10" fmla="*/ 26619 w 3699026"/>
                    <a:gd name="connsiteY10" fmla="*/ 148065 h 4254575"/>
                    <a:gd name="connsiteX11" fmla="*/ 226457 w 3699026"/>
                    <a:gd name="connsiteY11" fmla="*/ 36072 h 4254575"/>
                    <a:gd name="connsiteX12" fmla="*/ 918130 w 3699026"/>
                    <a:gd name="connsiteY12" fmla="*/ 36072 h 4254575"/>
                    <a:gd name="connsiteX13" fmla="*/ 918129 w 3699026"/>
                    <a:gd name="connsiteY13" fmla="*/ 402808 h 4254575"/>
                    <a:gd name="connsiteX14" fmla="*/ 312521 w 3699026"/>
                    <a:gd name="connsiteY14" fmla="*/ 402808 h 4254575"/>
                    <a:gd name="connsiteX15" fmla="*/ 312521 w 3699026"/>
                    <a:gd name="connsiteY15" fmla="*/ 3876996 h 4254575"/>
                    <a:gd name="connsiteX16" fmla="*/ 3378573 w 3699026"/>
                    <a:gd name="connsiteY16" fmla="*/ 3876996 h 4254575"/>
                    <a:gd name="connsiteX17" fmla="*/ 3378573 w 3699026"/>
                    <a:gd name="connsiteY17" fmla="*/ 397274 h 4254575"/>
                    <a:gd name="connsiteX18" fmla="*/ 2776000 w 3699026"/>
                    <a:gd name="connsiteY18" fmla="*/ 397275 h 4254575"/>
                    <a:gd name="connsiteX19" fmla="*/ 2775999 w 3699026"/>
                    <a:gd name="connsiteY19" fmla="*/ 26872 h 4254575"/>
                    <a:gd name="connsiteX0" fmla="*/ 2775999 w 3702341"/>
                    <a:gd name="connsiteY0" fmla="*/ 4467 h 4232170"/>
                    <a:gd name="connsiteX1" fmla="*/ 3477473 w 3702341"/>
                    <a:gd name="connsiteY1" fmla="*/ 4467 h 4232170"/>
                    <a:gd name="connsiteX2" fmla="*/ 3697375 w 3702341"/>
                    <a:gd name="connsiteY2" fmla="*/ 266381 h 4232170"/>
                    <a:gd name="connsiteX3" fmla="*/ 3697375 w 3702341"/>
                    <a:gd name="connsiteY3" fmla="*/ 4139203 h 4232170"/>
                    <a:gd name="connsiteX4" fmla="*/ 3489345 w 3702341"/>
                    <a:gd name="connsiteY4" fmla="*/ 4232150 h 4232170"/>
                    <a:gd name="connsiteX5" fmla="*/ 158198 w 3702341"/>
                    <a:gd name="connsiteY5" fmla="*/ 4232150 h 4232170"/>
                    <a:gd name="connsiteX6" fmla="*/ 0 w 3702341"/>
                    <a:gd name="connsiteY6" fmla="*/ 4073416 h 4232170"/>
                    <a:gd name="connsiteX7" fmla="*/ 0 w 3702341"/>
                    <a:gd name="connsiteY7" fmla="*/ 197326 h 4232170"/>
                    <a:gd name="connsiteX8" fmla="*/ 6385 w 3702341"/>
                    <a:gd name="connsiteY8" fmla="*/ 165698 h 4232170"/>
                    <a:gd name="connsiteX9" fmla="*/ 18535 w 3702341"/>
                    <a:gd name="connsiteY9" fmla="*/ 147679 h 4232170"/>
                    <a:gd name="connsiteX10" fmla="*/ 26619 w 3702341"/>
                    <a:gd name="connsiteY10" fmla="*/ 125660 h 4232170"/>
                    <a:gd name="connsiteX11" fmla="*/ 226457 w 3702341"/>
                    <a:gd name="connsiteY11" fmla="*/ 13667 h 4232170"/>
                    <a:gd name="connsiteX12" fmla="*/ 918130 w 3702341"/>
                    <a:gd name="connsiteY12" fmla="*/ 13667 h 4232170"/>
                    <a:gd name="connsiteX13" fmla="*/ 918129 w 3702341"/>
                    <a:gd name="connsiteY13" fmla="*/ 380403 h 4232170"/>
                    <a:gd name="connsiteX14" fmla="*/ 312521 w 3702341"/>
                    <a:gd name="connsiteY14" fmla="*/ 380403 h 4232170"/>
                    <a:gd name="connsiteX15" fmla="*/ 312521 w 3702341"/>
                    <a:gd name="connsiteY15" fmla="*/ 3854591 h 4232170"/>
                    <a:gd name="connsiteX16" fmla="*/ 3378573 w 3702341"/>
                    <a:gd name="connsiteY16" fmla="*/ 3854591 h 4232170"/>
                    <a:gd name="connsiteX17" fmla="*/ 3378573 w 3702341"/>
                    <a:gd name="connsiteY17" fmla="*/ 374869 h 4232170"/>
                    <a:gd name="connsiteX18" fmla="*/ 2776000 w 3702341"/>
                    <a:gd name="connsiteY18" fmla="*/ 374870 h 4232170"/>
                    <a:gd name="connsiteX19" fmla="*/ 2775999 w 3702341"/>
                    <a:gd name="connsiteY19" fmla="*/ 4467 h 4232170"/>
                    <a:gd name="connsiteX0" fmla="*/ 2775999 w 3697570"/>
                    <a:gd name="connsiteY0" fmla="*/ 3510 h 4231213"/>
                    <a:gd name="connsiteX1" fmla="*/ 3477473 w 3697570"/>
                    <a:gd name="connsiteY1" fmla="*/ 3510 h 4231213"/>
                    <a:gd name="connsiteX2" fmla="*/ 3697375 w 3697570"/>
                    <a:gd name="connsiteY2" fmla="*/ 265424 h 4231213"/>
                    <a:gd name="connsiteX3" fmla="*/ 3697375 w 3697570"/>
                    <a:gd name="connsiteY3" fmla="*/ 4138246 h 4231213"/>
                    <a:gd name="connsiteX4" fmla="*/ 3489345 w 3697570"/>
                    <a:gd name="connsiteY4" fmla="*/ 4231193 h 4231213"/>
                    <a:gd name="connsiteX5" fmla="*/ 158198 w 3697570"/>
                    <a:gd name="connsiteY5" fmla="*/ 4231193 h 4231213"/>
                    <a:gd name="connsiteX6" fmla="*/ 0 w 3697570"/>
                    <a:gd name="connsiteY6" fmla="*/ 4072459 h 4231213"/>
                    <a:gd name="connsiteX7" fmla="*/ 0 w 3697570"/>
                    <a:gd name="connsiteY7" fmla="*/ 196369 h 4231213"/>
                    <a:gd name="connsiteX8" fmla="*/ 6385 w 3697570"/>
                    <a:gd name="connsiteY8" fmla="*/ 164741 h 4231213"/>
                    <a:gd name="connsiteX9" fmla="*/ 18535 w 3697570"/>
                    <a:gd name="connsiteY9" fmla="*/ 146722 h 4231213"/>
                    <a:gd name="connsiteX10" fmla="*/ 26619 w 3697570"/>
                    <a:gd name="connsiteY10" fmla="*/ 124703 h 4231213"/>
                    <a:gd name="connsiteX11" fmla="*/ 226457 w 3697570"/>
                    <a:gd name="connsiteY11" fmla="*/ 12710 h 4231213"/>
                    <a:gd name="connsiteX12" fmla="*/ 918130 w 3697570"/>
                    <a:gd name="connsiteY12" fmla="*/ 12710 h 4231213"/>
                    <a:gd name="connsiteX13" fmla="*/ 918129 w 3697570"/>
                    <a:gd name="connsiteY13" fmla="*/ 379446 h 4231213"/>
                    <a:gd name="connsiteX14" fmla="*/ 312521 w 3697570"/>
                    <a:gd name="connsiteY14" fmla="*/ 379446 h 4231213"/>
                    <a:gd name="connsiteX15" fmla="*/ 312521 w 3697570"/>
                    <a:gd name="connsiteY15" fmla="*/ 3853634 h 4231213"/>
                    <a:gd name="connsiteX16" fmla="*/ 3378573 w 3697570"/>
                    <a:gd name="connsiteY16" fmla="*/ 3853634 h 4231213"/>
                    <a:gd name="connsiteX17" fmla="*/ 3378573 w 3697570"/>
                    <a:gd name="connsiteY17" fmla="*/ 373912 h 4231213"/>
                    <a:gd name="connsiteX18" fmla="*/ 2776000 w 3697570"/>
                    <a:gd name="connsiteY18" fmla="*/ 373913 h 4231213"/>
                    <a:gd name="connsiteX19" fmla="*/ 2775999 w 3697570"/>
                    <a:gd name="connsiteY19" fmla="*/ 3510 h 4231213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18535 w 3697570"/>
                    <a:gd name="connsiteY9" fmla="*/ 145916 h 4230407"/>
                    <a:gd name="connsiteX10" fmla="*/ 26619 w 3697570"/>
                    <a:gd name="connsiteY10" fmla="*/ 123897 h 4230407"/>
                    <a:gd name="connsiteX11" fmla="*/ 226457 w 3697570"/>
                    <a:gd name="connsiteY11" fmla="*/ 11904 h 4230407"/>
                    <a:gd name="connsiteX12" fmla="*/ 918130 w 3697570"/>
                    <a:gd name="connsiteY12" fmla="*/ 11904 h 4230407"/>
                    <a:gd name="connsiteX13" fmla="*/ 918129 w 3697570"/>
                    <a:gd name="connsiteY13" fmla="*/ 378640 h 4230407"/>
                    <a:gd name="connsiteX14" fmla="*/ 312521 w 3697570"/>
                    <a:gd name="connsiteY14" fmla="*/ 378640 h 4230407"/>
                    <a:gd name="connsiteX15" fmla="*/ 312521 w 3697570"/>
                    <a:gd name="connsiteY15" fmla="*/ 3852828 h 4230407"/>
                    <a:gd name="connsiteX16" fmla="*/ 3378573 w 3697570"/>
                    <a:gd name="connsiteY16" fmla="*/ 3852828 h 4230407"/>
                    <a:gd name="connsiteX17" fmla="*/ 3378573 w 3697570"/>
                    <a:gd name="connsiteY17" fmla="*/ 373106 h 4230407"/>
                    <a:gd name="connsiteX18" fmla="*/ 2776000 w 3697570"/>
                    <a:gd name="connsiteY18" fmla="*/ 373107 h 4230407"/>
                    <a:gd name="connsiteX19" fmla="*/ 2775999 w 3697570"/>
                    <a:gd name="connsiteY19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18535 w 3697570"/>
                    <a:gd name="connsiteY9" fmla="*/ 145916 h 4230407"/>
                    <a:gd name="connsiteX10" fmla="*/ 226457 w 3697570"/>
                    <a:gd name="connsiteY10" fmla="*/ 11904 h 4230407"/>
                    <a:gd name="connsiteX11" fmla="*/ 918130 w 3697570"/>
                    <a:gd name="connsiteY11" fmla="*/ 11904 h 4230407"/>
                    <a:gd name="connsiteX12" fmla="*/ 918129 w 3697570"/>
                    <a:gd name="connsiteY12" fmla="*/ 378640 h 4230407"/>
                    <a:gd name="connsiteX13" fmla="*/ 312521 w 3697570"/>
                    <a:gd name="connsiteY13" fmla="*/ 378640 h 4230407"/>
                    <a:gd name="connsiteX14" fmla="*/ 312521 w 3697570"/>
                    <a:gd name="connsiteY14" fmla="*/ 3852828 h 4230407"/>
                    <a:gd name="connsiteX15" fmla="*/ 3378573 w 3697570"/>
                    <a:gd name="connsiteY15" fmla="*/ 3852828 h 4230407"/>
                    <a:gd name="connsiteX16" fmla="*/ 3378573 w 3697570"/>
                    <a:gd name="connsiteY16" fmla="*/ 373106 h 4230407"/>
                    <a:gd name="connsiteX17" fmla="*/ 2776000 w 3697570"/>
                    <a:gd name="connsiteY17" fmla="*/ 373107 h 4230407"/>
                    <a:gd name="connsiteX18" fmla="*/ 2775999 w 3697570"/>
                    <a:gd name="connsiteY18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6385 w 3697570"/>
                    <a:gd name="connsiteY8" fmla="*/ 163935 h 4230407"/>
                    <a:gd name="connsiteX9" fmla="*/ 226457 w 3697570"/>
                    <a:gd name="connsiteY9" fmla="*/ 11904 h 4230407"/>
                    <a:gd name="connsiteX10" fmla="*/ 918130 w 3697570"/>
                    <a:gd name="connsiteY10" fmla="*/ 11904 h 4230407"/>
                    <a:gd name="connsiteX11" fmla="*/ 918129 w 3697570"/>
                    <a:gd name="connsiteY11" fmla="*/ 378640 h 4230407"/>
                    <a:gd name="connsiteX12" fmla="*/ 312521 w 3697570"/>
                    <a:gd name="connsiteY12" fmla="*/ 378640 h 4230407"/>
                    <a:gd name="connsiteX13" fmla="*/ 312521 w 3697570"/>
                    <a:gd name="connsiteY13" fmla="*/ 3852828 h 4230407"/>
                    <a:gd name="connsiteX14" fmla="*/ 3378573 w 3697570"/>
                    <a:gd name="connsiteY14" fmla="*/ 3852828 h 4230407"/>
                    <a:gd name="connsiteX15" fmla="*/ 3378573 w 3697570"/>
                    <a:gd name="connsiteY15" fmla="*/ 373106 h 4230407"/>
                    <a:gd name="connsiteX16" fmla="*/ 2776000 w 3697570"/>
                    <a:gd name="connsiteY16" fmla="*/ 373107 h 4230407"/>
                    <a:gd name="connsiteX17" fmla="*/ 2775999 w 3697570"/>
                    <a:gd name="connsiteY17" fmla="*/ 2704 h 4230407"/>
                    <a:gd name="connsiteX0" fmla="*/ 2775999 w 3697570"/>
                    <a:gd name="connsiteY0" fmla="*/ 155287 h 4382990"/>
                    <a:gd name="connsiteX1" fmla="*/ 3477473 w 3697570"/>
                    <a:gd name="connsiteY1" fmla="*/ 155287 h 4382990"/>
                    <a:gd name="connsiteX2" fmla="*/ 3697375 w 3697570"/>
                    <a:gd name="connsiteY2" fmla="*/ 417201 h 4382990"/>
                    <a:gd name="connsiteX3" fmla="*/ 3697375 w 3697570"/>
                    <a:gd name="connsiteY3" fmla="*/ 4290023 h 4382990"/>
                    <a:gd name="connsiteX4" fmla="*/ 3489345 w 3697570"/>
                    <a:gd name="connsiteY4" fmla="*/ 4382970 h 4382990"/>
                    <a:gd name="connsiteX5" fmla="*/ 158198 w 3697570"/>
                    <a:gd name="connsiteY5" fmla="*/ 4382970 h 4382990"/>
                    <a:gd name="connsiteX6" fmla="*/ 0 w 3697570"/>
                    <a:gd name="connsiteY6" fmla="*/ 4224236 h 4382990"/>
                    <a:gd name="connsiteX7" fmla="*/ 0 w 3697570"/>
                    <a:gd name="connsiteY7" fmla="*/ 348146 h 4382990"/>
                    <a:gd name="connsiteX8" fmla="*/ 226457 w 3697570"/>
                    <a:gd name="connsiteY8" fmla="*/ 164487 h 4382990"/>
                    <a:gd name="connsiteX9" fmla="*/ 918130 w 3697570"/>
                    <a:gd name="connsiteY9" fmla="*/ 164487 h 4382990"/>
                    <a:gd name="connsiteX10" fmla="*/ 918129 w 3697570"/>
                    <a:gd name="connsiteY10" fmla="*/ 531223 h 4382990"/>
                    <a:gd name="connsiteX11" fmla="*/ 312521 w 3697570"/>
                    <a:gd name="connsiteY11" fmla="*/ 531223 h 4382990"/>
                    <a:gd name="connsiteX12" fmla="*/ 312521 w 3697570"/>
                    <a:gd name="connsiteY12" fmla="*/ 4005411 h 4382990"/>
                    <a:gd name="connsiteX13" fmla="*/ 3378573 w 3697570"/>
                    <a:gd name="connsiteY13" fmla="*/ 4005411 h 4382990"/>
                    <a:gd name="connsiteX14" fmla="*/ 3378573 w 3697570"/>
                    <a:gd name="connsiteY14" fmla="*/ 525689 h 4382990"/>
                    <a:gd name="connsiteX15" fmla="*/ 2776000 w 3697570"/>
                    <a:gd name="connsiteY15" fmla="*/ 525690 h 4382990"/>
                    <a:gd name="connsiteX16" fmla="*/ 2775999 w 3697570"/>
                    <a:gd name="connsiteY16" fmla="*/ 155287 h 4382990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  <a:gd name="connsiteX0" fmla="*/ 2775999 w 3697570"/>
                    <a:gd name="connsiteY0" fmla="*/ 2704 h 4230407"/>
                    <a:gd name="connsiteX1" fmla="*/ 3477473 w 3697570"/>
                    <a:gd name="connsiteY1" fmla="*/ 2704 h 4230407"/>
                    <a:gd name="connsiteX2" fmla="*/ 3697375 w 3697570"/>
                    <a:gd name="connsiteY2" fmla="*/ 264618 h 4230407"/>
                    <a:gd name="connsiteX3" fmla="*/ 3697375 w 3697570"/>
                    <a:gd name="connsiteY3" fmla="*/ 4137440 h 4230407"/>
                    <a:gd name="connsiteX4" fmla="*/ 3489345 w 3697570"/>
                    <a:gd name="connsiteY4" fmla="*/ 4230387 h 4230407"/>
                    <a:gd name="connsiteX5" fmla="*/ 158198 w 3697570"/>
                    <a:gd name="connsiteY5" fmla="*/ 4230387 h 4230407"/>
                    <a:gd name="connsiteX6" fmla="*/ 0 w 3697570"/>
                    <a:gd name="connsiteY6" fmla="*/ 4071653 h 4230407"/>
                    <a:gd name="connsiteX7" fmla="*/ 0 w 3697570"/>
                    <a:gd name="connsiteY7" fmla="*/ 195563 h 4230407"/>
                    <a:gd name="connsiteX8" fmla="*/ 226457 w 3697570"/>
                    <a:gd name="connsiteY8" fmla="*/ 11904 h 4230407"/>
                    <a:gd name="connsiteX9" fmla="*/ 918130 w 3697570"/>
                    <a:gd name="connsiteY9" fmla="*/ 11904 h 4230407"/>
                    <a:gd name="connsiteX10" fmla="*/ 918129 w 3697570"/>
                    <a:gd name="connsiteY10" fmla="*/ 378640 h 4230407"/>
                    <a:gd name="connsiteX11" fmla="*/ 312521 w 3697570"/>
                    <a:gd name="connsiteY11" fmla="*/ 378640 h 4230407"/>
                    <a:gd name="connsiteX12" fmla="*/ 312521 w 3697570"/>
                    <a:gd name="connsiteY12" fmla="*/ 3852828 h 4230407"/>
                    <a:gd name="connsiteX13" fmla="*/ 3378573 w 3697570"/>
                    <a:gd name="connsiteY13" fmla="*/ 3852828 h 4230407"/>
                    <a:gd name="connsiteX14" fmla="*/ 3378573 w 3697570"/>
                    <a:gd name="connsiteY14" fmla="*/ 373106 h 4230407"/>
                    <a:gd name="connsiteX15" fmla="*/ 2776000 w 3697570"/>
                    <a:gd name="connsiteY15" fmla="*/ 373107 h 4230407"/>
                    <a:gd name="connsiteX16" fmla="*/ 2775999 w 3697570"/>
                    <a:gd name="connsiteY16" fmla="*/ 2704 h 4230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697570" h="4230407">
                      <a:moveTo>
                        <a:pt x="2775999" y="2704"/>
                      </a:moveTo>
                      <a:lnTo>
                        <a:pt x="3477473" y="2704"/>
                      </a:lnTo>
                      <a:cubicBezTo>
                        <a:pt x="3663120" y="-21823"/>
                        <a:pt x="3696819" y="124938"/>
                        <a:pt x="3697375" y="264618"/>
                      </a:cubicBezTo>
                      <a:lnTo>
                        <a:pt x="3697375" y="4137440"/>
                      </a:lnTo>
                      <a:cubicBezTo>
                        <a:pt x="3702808" y="4220886"/>
                        <a:pt x="3593934" y="4230938"/>
                        <a:pt x="3489345" y="4230387"/>
                      </a:cubicBezTo>
                      <a:lnTo>
                        <a:pt x="158198" y="4230387"/>
                      </a:lnTo>
                      <a:cubicBezTo>
                        <a:pt x="81966" y="4215962"/>
                        <a:pt x="2302" y="4162598"/>
                        <a:pt x="0" y="4071653"/>
                      </a:cubicBezTo>
                      <a:lnTo>
                        <a:pt x="0" y="195563"/>
                      </a:lnTo>
                      <a:cubicBezTo>
                        <a:pt x="11985" y="59850"/>
                        <a:pt x="112072" y="16757"/>
                        <a:pt x="226457" y="11904"/>
                      </a:cubicBezTo>
                      <a:lnTo>
                        <a:pt x="918130" y="11904"/>
                      </a:lnTo>
                      <a:cubicBezTo>
                        <a:pt x="917325" y="160251"/>
                        <a:pt x="917324" y="162895"/>
                        <a:pt x="918129" y="378640"/>
                      </a:cubicBezTo>
                      <a:lnTo>
                        <a:pt x="312521" y="378640"/>
                      </a:lnTo>
                      <a:lnTo>
                        <a:pt x="312521" y="3852828"/>
                      </a:lnTo>
                      <a:lnTo>
                        <a:pt x="3378573" y="3852828"/>
                      </a:lnTo>
                      <a:lnTo>
                        <a:pt x="3378573" y="373106"/>
                      </a:lnTo>
                      <a:lnTo>
                        <a:pt x="2776000" y="373107"/>
                      </a:lnTo>
                      <a:cubicBezTo>
                        <a:pt x="2776817" y="155204"/>
                        <a:pt x="2776816" y="152534"/>
                        <a:pt x="2775999" y="2704"/>
                      </a:cubicBezTo>
                      <a:close/>
                    </a:path>
                  </a:pathLst>
                </a:custGeom>
                <a:grpFill/>
                <a:ln w="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32" name="Freeform 231"/>
              <p:cNvSpPr/>
              <p:nvPr/>
            </p:nvSpPr>
            <p:spPr>
              <a:xfrm flipV="1">
                <a:off x="6723956" y="3136126"/>
                <a:ext cx="685374" cy="608278"/>
              </a:xfrm>
              <a:custGeom>
                <a:avLst/>
                <a:gdLst>
                  <a:gd name="connsiteX0" fmla="*/ 1356363 w 3056554"/>
                  <a:gd name="connsiteY0" fmla="*/ 2712728 h 2712728"/>
                  <a:gd name="connsiteX1" fmla="*/ 2705723 w 3056554"/>
                  <a:gd name="connsiteY1" fmla="*/ 1495044 h 2712728"/>
                  <a:gd name="connsiteX2" fmla="*/ 2712682 w 3056554"/>
                  <a:gd name="connsiteY2" fmla="*/ 1357244 h 2712728"/>
                  <a:gd name="connsiteX3" fmla="*/ 3056554 w 3056554"/>
                  <a:gd name="connsiteY3" fmla="*/ 1357244 h 2712728"/>
                  <a:gd name="connsiteX4" fmla="*/ 2510720 w 3056554"/>
                  <a:gd name="connsiteY4" fmla="*/ 646797 h 2712728"/>
                  <a:gd name="connsiteX5" fmla="*/ 2497427 w 3056554"/>
                  <a:gd name="connsiteY5" fmla="*/ 624914 h 2712728"/>
                  <a:gd name="connsiteX6" fmla="*/ 2495733 w 3056554"/>
                  <a:gd name="connsiteY6" fmla="*/ 627290 h 2712728"/>
                  <a:gd name="connsiteX7" fmla="*/ 2453973 w 3056554"/>
                  <a:gd name="connsiteY7" fmla="*/ 572935 h 2712728"/>
                  <a:gd name="connsiteX8" fmla="*/ 1859652 w 3056554"/>
                  <a:gd name="connsiteY8" fmla="*/ 1357244 h 2712728"/>
                  <a:gd name="connsiteX9" fmla="*/ 2185066 w 3056554"/>
                  <a:gd name="connsiteY9" fmla="*/ 1357244 h 2712728"/>
                  <a:gd name="connsiteX10" fmla="*/ 2180832 w 3056554"/>
                  <a:gd name="connsiteY10" fmla="*/ 1441099 h 2712728"/>
                  <a:gd name="connsiteX11" fmla="*/ 1356363 w 3056554"/>
                  <a:gd name="connsiteY11" fmla="*/ 2185113 h 2712728"/>
                  <a:gd name="connsiteX12" fmla="*/ 527615 w 3056554"/>
                  <a:gd name="connsiteY12" fmla="*/ 1356364 h 2712728"/>
                  <a:gd name="connsiteX13" fmla="*/ 1356363 w 3056554"/>
                  <a:gd name="connsiteY13" fmla="*/ 527615 h 2712728"/>
                  <a:gd name="connsiteX14" fmla="*/ 1913595 w 3056554"/>
                  <a:gd name="connsiteY14" fmla="*/ 742909 h 2712728"/>
                  <a:gd name="connsiteX15" fmla="*/ 1975473 w 3056554"/>
                  <a:gd name="connsiteY15" fmla="*/ 806281 h 2712728"/>
                  <a:gd name="connsiteX16" fmla="*/ 2286122 w 3056554"/>
                  <a:gd name="connsiteY16" fmla="*/ 370559 h 2712728"/>
                  <a:gd name="connsiteX17" fmla="*/ 2268351 w 3056554"/>
                  <a:gd name="connsiteY17" fmla="*/ 352359 h 2712728"/>
                  <a:gd name="connsiteX18" fmla="*/ 1356363 w 3056554"/>
                  <a:gd name="connsiteY18" fmla="*/ 0 h 2712728"/>
                  <a:gd name="connsiteX19" fmla="*/ 0 w 3056554"/>
                  <a:gd name="connsiteY19" fmla="*/ 1356364 h 2712728"/>
                  <a:gd name="connsiteX20" fmla="*/ 1356363 w 3056554"/>
                  <a:gd name="connsiteY20" fmla="*/ 2712728 h 271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56554" h="2712728">
                    <a:moveTo>
                      <a:pt x="1356363" y="2712728"/>
                    </a:moveTo>
                    <a:cubicBezTo>
                      <a:pt x="2058643" y="2712728"/>
                      <a:pt x="2636264" y="2178999"/>
                      <a:pt x="2705723" y="1495044"/>
                    </a:cubicBezTo>
                    <a:lnTo>
                      <a:pt x="2712682" y="1357244"/>
                    </a:lnTo>
                    <a:lnTo>
                      <a:pt x="3056554" y="1357244"/>
                    </a:lnTo>
                    <a:lnTo>
                      <a:pt x="2510720" y="646797"/>
                    </a:lnTo>
                    <a:lnTo>
                      <a:pt x="2497427" y="624914"/>
                    </a:lnTo>
                    <a:lnTo>
                      <a:pt x="2495733" y="627290"/>
                    </a:lnTo>
                    <a:lnTo>
                      <a:pt x="2453973" y="572935"/>
                    </a:lnTo>
                    <a:lnTo>
                      <a:pt x="1859652" y="1357244"/>
                    </a:lnTo>
                    <a:lnTo>
                      <a:pt x="2185066" y="1357244"/>
                    </a:lnTo>
                    <a:lnTo>
                      <a:pt x="2180832" y="1441099"/>
                    </a:lnTo>
                    <a:cubicBezTo>
                      <a:pt x="2138392" y="1859000"/>
                      <a:pt x="1785461" y="2185113"/>
                      <a:pt x="1356363" y="2185113"/>
                    </a:cubicBezTo>
                    <a:cubicBezTo>
                      <a:pt x="898658" y="2185113"/>
                      <a:pt x="527615" y="1814069"/>
                      <a:pt x="527615" y="1356364"/>
                    </a:cubicBezTo>
                    <a:cubicBezTo>
                      <a:pt x="527615" y="898659"/>
                      <a:pt x="898658" y="527615"/>
                      <a:pt x="1356363" y="527615"/>
                    </a:cubicBezTo>
                    <a:cubicBezTo>
                      <a:pt x="1570912" y="527615"/>
                      <a:pt x="1766420" y="609143"/>
                      <a:pt x="1913595" y="742909"/>
                    </a:cubicBezTo>
                    <a:lnTo>
                      <a:pt x="1975473" y="806281"/>
                    </a:lnTo>
                    <a:lnTo>
                      <a:pt x="2286122" y="370559"/>
                    </a:lnTo>
                    <a:lnTo>
                      <a:pt x="2268351" y="352359"/>
                    </a:lnTo>
                    <a:cubicBezTo>
                      <a:pt x="2027478" y="133432"/>
                      <a:pt x="1707503" y="0"/>
                      <a:pt x="1356363" y="0"/>
                    </a:cubicBezTo>
                    <a:cubicBezTo>
                      <a:pt x="607264" y="0"/>
                      <a:pt x="0" y="607265"/>
                      <a:pt x="0" y="1356364"/>
                    </a:cubicBezTo>
                    <a:cubicBezTo>
                      <a:pt x="0" y="2105463"/>
                      <a:pt x="607264" y="2712728"/>
                      <a:pt x="1356363" y="2712728"/>
                    </a:cubicBezTo>
                    <a:close/>
                  </a:path>
                </a:pathLst>
              </a:custGeom>
              <a:solidFill>
                <a:srgbClr val="2688A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292308" y="4079144"/>
              <a:ext cx="8530982" cy="812732"/>
              <a:chOff x="292308" y="4092625"/>
              <a:chExt cx="8530982" cy="812732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5063420" y="4259074"/>
                <a:ext cx="874862" cy="479835"/>
                <a:chOff x="3485967" y="3223136"/>
                <a:chExt cx="884894" cy="485338"/>
              </a:xfrm>
              <a:solidFill>
                <a:schemeClr val="tx1">
                  <a:lumMod val="50000"/>
                  <a:lumOff val="50000"/>
                </a:schemeClr>
              </a:solidFill>
              <a:effectLst/>
            </p:grpSpPr>
            <p:grpSp>
              <p:nvGrpSpPr>
                <p:cNvPr id="384" name="Group 383"/>
                <p:cNvGrpSpPr/>
                <p:nvPr/>
              </p:nvGrpSpPr>
              <p:grpSpPr>
                <a:xfrm>
                  <a:off x="3681256" y="3223136"/>
                  <a:ext cx="494236" cy="485338"/>
                  <a:chOff x="-2429678" y="-3238500"/>
                  <a:chExt cx="13663209" cy="13417212"/>
                </a:xfrm>
                <a:grpFill/>
              </p:grpSpPr>
              <p:sp>
                <p:nvSpPr>
                  <p:cNvPr id="395" name="Freeform 394"/>
                  <p:cNvSpPr/>
                  <p:nvPr/>
                </p:nvSpPr>
                <p:spPr>
                  <a:xfrm>
                    <a:off x="990599" y="-3238500"/>
                    <a:ext cx="6825423" cy="741059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6" name="Rectangle 92"/>
                  <p:cNvSpPr/>
                  <p:nvPr/>
                </p:nvSpPr>
                <p:spPr>
                  <a:xfrm>
                    <a:off x="-2429678" y="3891431"/>
                    <a:ext cx="13663209" cy="6287281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33981 w 13663209"/>
                      <a:gd name="connsiteY11" fmla="*/ 4197491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33981 w 13663209"/>
                      <a:gd name="connsiteY11" fmla="*/ 4197491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74421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293981"/>
                      <a:gd name="connsiteX1" fmla="*/ 4446047 w 13663209"/>
                      <a:gd name="connsiteY1" fmla="*/ 24077 h 6293981"/>
                      <a:gd name="connsiteX2" fmla="*/ 6814109 w 13663209"/>
                      <a:gd name="connsiteY2" fmla="*/ 4994661 h 6293981"/>
                      <a:gd name="connsiteX3" fmla="*/ 9275954 w 13663209"/>
                      <a:gd name="connsiteY3" fmla="*/ 631 h 6293981"/>
                      <a:gd name="connsiteX4" fmla="*/ 12253617 w 13663209"/>
                      <a:gd name="connsiteY4" fmla="*/ 1407400 h 6293981"/>
                      <a:gd name="connsiteX5" fmla="*/ 13660386 w 13663209"/>
                      <a:gd name="connsiteY5" fmla="*/ 6287285 h 6293981"/>
                      <a:gd name="connsiteX6" fmla="*/ 10917186 w 13663209"/>
                      <a:gd name="connsiteY6" fmla="*/ 6284200 h 6293981"/>
                      <a:gd name="connsiteX7" fmla="*/ 10917187 w 13663209"/>
                      <a:gd name="connsiteY7" fmla="*/ 4080262 h 6293981"/>
                      <a:gd name="connsiteX8" fmla="*/ 10237247 w 13663209"/>
                      <a:gd name="connsiteY8" fmla="*/ 4244385 h 6293981"/>
                      <a:gd name="connsiteX9" fmla="*/ 10213801 w 13663209"/>
                      <a:gd name="connsiteY9" fmla="*/ 6284200 h 6293981"/>
                      <a:gd name="connsiteX10" fmla="*/ 3437863 w 13663209"/>
                      <a:gd name="connsiteY10" fmla="*/ 6293981 h 6293981"/>
                      <a:gd name="connsiteX11" fmla="*/ 3433981 w 13663209"/>
                      <a:gd name="connsiteY11" fmla="*/ 4197491 h 6293981"/>
                      <a:gd name="connsiteX12" fmla="*/ 2687586 w 13663209"/>
                      <a:gd name="connsiteY12" fmla="*/ 4197493 h 6293981"/>
                      <a:gd name="connsiteX13" fmla="*/ 2687586 w 13663209"/>
                      <a:gd name="connsiteY13" fmla="*/ 6274421 h 6293981"/>
                      <a:gd name="connsiteX14" fmla="*/ 86913 w 13663209"/>
                      <a:gd name="connsiteY14" fmla="*/ 6287285 h 6293981"/>
                      <a:gd name="connsiteX15" fmla="*/ 1235776 w 13663209"/>
                      <a:gd name="connsiteY15" fmla="*/ 1618416 h 6293981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13801 w 13663209"/>
                      <a:gd name="connsiteY9" fmla="*/ 6284200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41132 w 13663209"/>
                      <a:gd name="connsiteY9" fmla="*/ 6270534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97862"/>
                      <a:gd name="connsiteX1" fmla="*/ 4446047 w 13663209"/>
                      <a:gd name="connsiteY1" fmla="*/ 24077 h 6297862"/>
                      <a:gd name="connsiteX2" fmla="*/ 6814109 w 13663209"/>
                      <a:gd name="connsiteY2" fmla="*/ 4994661 h 6297862"/>
                      <a:gd name="connsiteX3" fmla="*/ 9275954 w 13663209"/>
                      <a:gd name="connsiteY3" fmla="*/ 631 h 6297862"/>
                      <a:gd name="connsiteX4" fmla="*/ 12253617 w 13663209"/>
                      <a:gd name="connsiteY4" fmla="*/ 1407400 h 6297862"/>
                      <a:gd name="connsiteX5" fmla="*/ 13660386 w 13663209"/>
                      <a:gd name="connsiteY5" fmla="*/ 6287285 h 6297862"/>
                      <a:gd name="connsiteX6" fmla="*/ 10917186 w 13663209"/>
                      <a:gd name="connsiteY6" fmla="*/ 6284200 h 6297862"/>
                      <a:gd name="connsiteX7" fmla="*/ 10917187 w 13663209"/>
                      <a:gd name="connsiteY7" fmla="*/ 4080262 h 6297862"/>
                      <a:gd name="connsiteX8" fmla="*/ 10237247 w 13663209"/>
                      <a:gd name="connsiteY8" fmla="*/ 4244385 h 6297862"/>
                      <a:gd name="connsiteX9" fmla="*/ 10254796 w 13663209"/>
                      <a:gd name="connsiteY9" fmla="*/ 6297862 h 6297862"/>
                      <a:gd name="connsiteX10" fmla="*/ 3437863 w 13663209"/>
                      <a:gd name="connsiteY10" fmla="*/ 6280317 h 6297862"/>
                      <a:gd name="connsiteX11" fmla="*/ 3433981 w 13663209"/>
                      <a:gd name="connsiteY11" fmla="*/ 4197491 h 6297862"/>
                      <a:gd name="connsiteX12" fmla="*/ 2687586 w 13663209"/>
                      <a:gd name="connsiteY12" fmla="*/ 4197493 h 6297862"/>
                      <a:gd name="connsiteX13" fmla="*/ 2687586 w 13663209"/>
                      <a:gd name="connsiteY13" fmla="*/ 6274421 h 6297862"/>
                      <a:gd name="connsiteX14" fmla="*/ 86913 w 13663209"/>
                      <a:gd name="connsiteY14" fmla="*/ 6287285 h 6297862"/>
                      <a:gd name="connsiteX15" fmla="*/ 1235776 w 13663209"/>
                      <a:gd name="connsiteY15" fmla="*/ 1618416 h 6297862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41132 w 13663209"/>
                      <a:gd name="connsiteY9" fmla="*/ 6270534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37247 w 13663209"/>
                      <a:gd name="connsiteY8" fmla="*/ 4244385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23582 w 13663209"/>
                      <a:gd name="connsiteY8" fmla="*/ 4230721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  <a:gd name="connsiteX0" fmla="*/ 1235776 w 13663209"/>
                      <a:gd name="connsiteY0" fmla="*/ 1618416 h 6287284"/>
                      <a:gd name="connsiteX1" fmla="*/ 4446047 w 13663209"/>
                      <a:gd name="connsiteY1" fmla="*/ 24077 h 6287284"/>
                      <a:gd name="connsiteX2" fmla="*/ 6814109 w 13663209"/>
                      <a:gd name="connsiteY2" fmla="*/ 4994661 h 6287284"/>
                      <a:gd name="connsiteX3" fmla="*/ 9275954 w 13663209"/>
                      <a:gd name="connsiteY3" fmla="*/ 631 h 6287284"/>
                      <a:gd name="connsiteX4" fmla="*/ 12253617 w 13663209"/>
                      <a:gd name="connsiteY4" fmla="*/ 1407400 h 6287284"/>
                      <a:gd name="connsiteX5" fmla="*/ 13660386 w 13663209"/>
                      <a:gd name="connsiteY5" fmla="*/ 6287285 h 6287284"/>
                      <a:gd name="connsiteX6" fmla="*/ 10917186 w 13663209"/>
                      <a:gd name="connsiteY6" fmla="*/ 6284200 h 6287284"/>
                      <a:gd name="connsiteX7" fmla="*/ 10917187 w 13663209"/>
                      <a:gd name="connsiteY7" fmla="*/ 4080262 h 6287284"/>
                      <a:gd name="connsiteX8" fmla="*/ 10223582 w 13663209"/>
                      <a:gd name="connsiteY8" fmla="*/ 4230721 h 6287284"/>
                      <a:gd name="connsiteX9" fmla="*/ 10227468 w 13663209"/>
                      <a:gd name="connsiteY9" fmla="*/ 6284198 h 6287284"/>
                      <a:gd name="connsiteX10" fmla="*/ 3437863 w 13663209"/>
                      <a:gd name="connsiteY10" fmla="*/ 6280317 h 6287284"/>
                      <a:gd name="connsiteX11" fmla="*/ 3433981 w 13663209"/>
                      <a:gd name="connsiteY11" fmla="*/ 4197491 h 6287284"/>
                      <a:gd name="connsiteX12" fmla="*/ 2687586 w 13663209"/>
                      <a:gd name="connsiteY12" fmla="*/ 4197493 h 6287284"/>
                      <a:gd name="connsiteX13" fmla="*/ 2687586 w 13663209"/>
                      <a:gd name="connsiteY13" fmla="*/ 6274421 h 6287284"/>
                      <a:gd name="connsiteX14" fmla="*/ 86913 w 13663209"/>
                      <a:gd name="connsiteY14" fmla="*/ 6287285 h 6287284"/>
                      <a:gd name="connsiteX15" fmla="*/ 1235776 w 13663209"/>
                      <a:gd name="connsiteY15" fmla="*/ 1618416 h 6287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3663209" h="6287284">
                        <a:moveTo>
                          <a:pt x="1235776" y="1618416"/>
                        </a:moveTo>
                        <a:cubicBezTo>
                          <a:pt x="2071405" y="758724"/>
                          <a:pt x="3727649" y="-30631"/>
                          <a:pt x="4446047" y="24077"/>
                        </a:cubicBezTo>
                        <a:lnTo>
                          <a:pt x="6814109" y="4994661"/>
                        </a:lnTo>
                        <a:lnTo>
                          <a:pt x="9275954" y="631"/>
                        </a:lnTo>
                        <a:cubicBezTo>
                          <a:pt x="9705800" y="-22816"/>
                          <a:pt x="11401739" y="610230"/>
                          <a:pt x="12253617" y="1407400"/>
                        </a:cubicBezTo>
                        <a:cubicBezTo>
                          <a:pt x="13590047" y="2776120"/>
                          <a:pt x="13683833" y="5176472"/>
                          <a:pt x="13660386" y="6287285"/>
                        </a:cubicBezTo>
                        <a:lnTo>
                          <a:pt x="10917186" y="6284200"/>
                        </a:lnTo>
                        <a:cubicBezTo>
                          <a:pt x="10917186" y="5549554"/>
                          <a:pt x="10917187" y="4814908"/>
                          <a:pt x="10917187" y="4080262"/>
                        </a:cubicBezTo>
                        <a:cubicBezTo>
                          <a:pt x="10901555" y="3759831"/>
                          <a:pt x="10256759" y="3449182"/>
                          <a:pt x="10223582" y="4230721"/>
                        </a:cubicBezTo>
                        <a:cubicBezTo>
                          <a:pt x="10220322" y="4910659"/>
                          <a:pt x="10230728" y="5604260"/>
                          <a:pt x="10227468" y="6284198"/>
                        </a:cubicBezTo>
                        <a:lnTo>
                          <a:pt x="3437863" y="6280317"/>
                        </a:lnTo>
                        <a:cubicBezTo>
                          <a:pt x="3432014" y="5535940"/>
                          <a:pt x="3426166" y="4900875"/>
                          <a:pt x="3433981" y="4197491"/>
                        </a:cubicBezTo>
                        <a:cubicBezTo>
                          <a:pt x="3340197" y="3540999"/>
                          <a:pt x="2617248" y="3869247"/>
                          <a:pt x="2687586" y="4197493"/>
                        </a:cubicBezTo>
                        <a:lnTo>
                          <a:pt x="2687586" y="6274421"/>
                        </a:lnTo>
                        <a:lnTo>
                          <a:pt x="86913" y="6287285"/>
                        </a:lnTo>
                        <a:cubicBezTo>
                          <a:pt x="-327301" y="3183549"/>
                          <a:pt x="852822" y="2189967"/>
                          <a:pt x="1235776" y="16184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7" name="Freeform 14"/>
                  <p:cNvSpPr>
                    <a:spLocks/>
                  </p:cNvSpPr>
                  <p:nvPr/>
                </p:nvSpPr>
                <p:spPr bwMode="auto">
                  <a:xfrm>
                    <a:off x="3828198" y="4385784"/>
                    <a:ext cx="1081196" cy="1133975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8" name="Diamond 100"/>
                  <p:cNvSpPr/>
                  <p:nvPr/>
                </p:nvSpPr>
                <p:spPr>
                  <a:xfrm>
                    <a:off x="3637128" y="5289038"/>
                    <a:ext cx="1453487" cy="2961033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85" name="Group 384"/>
                <p:cNvGrpSpPr/>
                <p:nvPr/>
              </p:nvGrpSpPr>
              <p:grpSpPr>
                <a:xfrm>
                  <a:off x="3485967" y="3257084"/>
                  <a:ext cx="318921" cy="343896"/>
                  <a:chOff x="-7791742" y="-2283273"/>
                  <a:chExt cx="8816598" cy="9507034"/>
                </a:xfrm>
                <a:grpFill/>
              </p:grpSpPr>
              <p:sp>
                <p:nvSpPr>
                  <p:cNvPr id="391" name="Freeform 390"/>
                  <p:cNvSpPr/>
                  <p:nvPr/>
                </p:nvSpPr>
                <p:spPr>
                  <a:xfrm>
                    <a:off x="-5241118" y="-2283273"/>
                    <a:ext cx="4888752" cy="530788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2" name="Rectangle 92"/>
                  <p:cNvSpPr/>
                  <p:nvPr/>
                </p:nvSpPr>
                <p:spPr>
                  <a:xfrm>
                    <a:off x="-7791742" y="2783937"/>
                    <a:ext cx="8816598" cy="4439824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7333287 w 13663209"/>
                      <a:gd name="connsiteY10" fmla="*/ 6263952 h 6307645"/>
                      <a:gd name="connsiteX11" fmla="*/ 3437863 w 13663209"/>
                      <a:gd name="connsiteY11" fmla="*/ 6307645 h 6307645"/>
                      <a:gd name="connsiteX12" fmla="*/ 3461308 w 13663209"/>
                      <a:gd name="connsiteY12" fmla="*/ 4197492 h 6307645"/>
                      <a:gd name="connsiteX13" fmla="*/ 2687586 w 13663209"/>
                      <a:gd name="connsiteY13" fmla="*/ 4197493 h 6307645"/>
                      <a:gd name="connsiteX14" fmla="*/ 2687586 w 13663209"/>
                      <a:gd name="connsiteY14" fmla="*/ 6260754 h 6307645"/>
                      <a:gd name="connsiteX15" fmla="*/ 86913 w 13663209"/>
                      <a:gd name="connsiteY15" fmla="*/ 6287285 h 6307645"/>
                      <a:gd name="connsiteX16" fmla="*/ 1235776 w 13663209"/>
                      <a:gd name="connsiteY16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7333287 w 13663209"/>
                      <a:gd name="connsiteY9" fmla="*/ 6263952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7333287 w 13663209"/>
                      <a:gd name="connsiteY8" fmla="*/ 6263952 h 6307645"/>
                      <a:gd name="connsiteX9" fmla="*/ 3437863 w 13663209"/>
                      <a:gd name="connsiteY9" fmla="*/ 6307645 h 6307645"/>
                      <a:gd name="connsiteX10" fmla="*/ 3461308 w 13663209"/>
                      <a:gd name="connsiteY10" fmla="*/ 4197492 h 6307645"/>
                      <a:gd name="connsiteX11" fmla="*/ 2687586 w 13663209"/>
                      <a:gd name="connsiteY11" fmla="*/ 4197493 h 6307645"/>
                      <a:gd name="connsiteX12" fmla="*/ 2687586 w 13663209"/>
                      <a:gd name="connsiteY12" fmla="*/ 6260754 h 6307645"/>
                      <a:gd name="connsiteX13" fmla="*/ 86913 w 13663209"/>
                      <a:gd name="connsiteY13" fmla="*/ 6287285 h 6307645"/>
                      <a:gd name="connsiteX14" fmla="*/ 1235776 w 13663209"/>
                      <a:gd name="connsiteY14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7333287 w 13663209"/>
                      <a:gd name="connsiteY7" fmla="*/ 6263952 h 6307645"/>
                      <a:gd name="connsiteX8" fmla="*/ 3437863 w 13663209"/>
                      <a:gd name="connsiteY8" fmla="*/ 6307645 h 6307645"/>
                      <a:gd name="connsiteX9" fmla="*/ 3461308 w 13663209"/>
                      <a:gd name="connsiteY9" fmla="*/ 4197492 h 6307645"/>
                      <a:gd name="connsiteX10" fmla="*/ 2687586 w 13663209"/>
                      <a:gd name="connsiteY10" fmla="*/ 4197493 h 6307645"/>
                      <a:gd name="connsiteX11" fmla="*/ 2687586 w 13663209"/>
                      <a:gd name="connsiteY11" fmla="*/ 6260754 h 6307645"/>
                      <a:gd name="connsiteX12" fmla="*/ 86913 w 13663209"/>
                      <a:gd name="connsiteY12" fmla="*/ 6287285 h 6307645"/>
                      <a:gd name="connsiteX13" fmla="*/ 1235776 w 13663209"/>
                      <a:gd name="connsiteY13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7333287 w 13663209"/>
                      <a:gd name="connsiteY6" fmla="*/ 6263952 h 6307645"/>
                      <a:gd name="connsiteX7" fmla="*/ 3437863 w 13663209"/>
                      <a:gd name="connsiteY7" fmla="*/ 6307645 h 6307645"/>
                      <a:gd name="connsiteX8" fmla="*/ 3461308 w 13663209"/>
                      <a:gd name="connsiteY8" fmla="*/ 4197492 h 6307645"/>
                      <a:gd name="connsiteX9" fmla="*/ 2687586 w 13663209"/>
                      <a:gd name="connsiteY9" fmla="*/ 4197493 h 6307645"/>
                      <a:gd name="connsiteX10" fmla="*/ 2687586 w 13663209"/>
                      <a:gd name="connsiteY10" fmla="*/ 6260754 h 6307645"/>
                      <a:gd name="connsiteX11" fmla="*/ 86913 w 13663209"/>
                      <a:gd name="connsiteY11" fmla="*/ 6287285 h 6307645"/>
                      <a:gd name="connsiteX12" fmla="*/ 1235776 w 13663209"/>
                      <a:gd name="connsiteY12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333287 w 12253617"/>
                      <a:gd name="connsiteY5" fmla="*/ 6263952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27152 h 6316381"/>
                      <a:gd name="connsiteX1" fmla="*/ 4446047 w 12253617"/>
                      <a:gd name="connsiteY1" fmla="*/ 32813 h 6316381"/>
                      <a:gd name="connsiteX2" fmla="*/ 6814109 w 12253617"/>
                      <a:gd name="connsiteY2" fmla="*/ 5003397 h 6316381"/>
                      <a:gd name="connsiteX3" fmla="*/ 9275954 w 12253617"/>
                      <a:gd name="connsiteY3" fmla="*/ 9367 h 6316381"/>
                      <a:gd name="connsiteX4" fmla="*/ 12253617 w 12253617"/>
                      <a:gd name="connsiteY4" fmla="*/ 1416136 h 6316381"/>
                      <a:gd name="connsiteX5" fmla="*/ 7418397 w 12253617"/>
                      <a:gd name="connsiteY5" fmla="*/ 6316381 h 6316381"/>
                      <a:gd name="connsiteX6" fmla="*/ 3437863 w 12253617"/>
                      <a:gd name="connsiteY6" fmla="*/ 6316381 h 6316381"/>
                      <a:gd name="connsiteX7" fmla="*/ 3461308 w 12253617"/>
                      <a:gd name="connsiteY7" fmla="*/ 4206228 h 6316381"/>
                      <a:gd name="connsiteX8" fmla="*/ 2687586 w 12253617"/>
                      <a:gd name="connsiteY8" fmla="*/ 4206229 h 6316381"/>
                      <a:gd name="connsiteX9" fmla="*/ 2687586 w 12253617"/>
                      <a:gd name="connsiteY9" fmla="*/ 6269490 h 6316381"/>
                      <a:gd name="connsiteX10" fmla="*/ 86913 w 12253617"/>
                      <a:gd name="connsiteY10" fmla="*/ 6296021 h 6316381"/>
                      <a:gd name="connsiteX11" fmla="*/ 1235776 w 12253617"/>
                      <a:gd name="connsiteY11" fmla="*/ 1627152 h 6316381"/>
                      <a:gd name="connsiteX0" fmla="*/ 1235776 w 12253617"/>
                      <a:gd name="connsiteY0" fmla="*/ 1619906 h 6309135"/>
                      <a:gd name="connsiteX1" fmla="*/ 4446047 w 12253617"/>
                      <a:gd name="connsiteY1" fmla="*/ 25567 h 6309135"/>
                      <a:gd name="connsiteX2" fmla="*/ 6814109 w 12253617"/>
                      <a:gd name="connsiteY2" fmla="*/ 4996151 h 6309135"/>
                      <a:gd name="connsiteX3" fmla="*/ 9275954 w 12253617"/>
                      <a:gd name="connsiteY3" fmla="*/ 2121 h 6309135"/>
                      <a:gd name="connsiteX4" fmla="*/ 12253617 w 12253617"/>
                      <a:gd name="connsiteY4" fmla="*/ 1408890 h 6309135"/>
                      <a:gd name="connsiteX5" fmla="*/ 7418397 w 12253617"/>
                      <a:gd name="connsiteY5" fmla="*/ 6309135 h 6309135"/>
                      <a:gd name="connsiteX6" fmla="*/ 3437863 w 12253617"/>
                      <a:gd name="connsiteY6" fmla="*/ 6309135 h 6309135"/>
                      <a:gd name="connsiteX7" fmla="*/ 3461308 w 12253617"/>
                      <a:gd name="connsiteY7" fmla="*/ 4198982 h 6309135"/>
                      <a:gd name="connsiteX8" fmla="*/ 2687586 w 12253617"/>
                      <a:gd name="connsiteY8" fmla="*/ 4198983 h 6309135"/>
                      <a:gd name="connsiteX9" fmla="*/ 2687586 w 12253617"/>
                      <a:gd name="connsiteY9" fmla="*/ 6262244 h 6309135"/>
                      <a:gd name="connsiteX10" fmla="*/ 86913 w 12253617"/>
                      <a:gd name="connsiteY10" fmla="*/ 6288775 h 6309135"/>
                      <a:gd name="connsiteX11" fmla="*/ 1235776 w 12253617"/>
                      <a:gd name="connsiteY11" fmla="*/ 1619906 h 6309135"/>
                      <a:gd name="connsiteX0" fmla="*/ 1235776 w 12253617"/>
                      <a:gd name="connsiteY0" fmla="*/ 1619905 h 6309134"/>
                      <a:gd name="connsiteX1" fmla="*/ 4446047 w 12253617"/>
                      <a:gd name="connsiteY1" fmla="*/ 25566 h 6309134"/>
                      <a:gd name="connsiteX2" fmla="*/ 6814109 w 12253617"/>
                      <a:gd name="connsiteY2" fmla="*/ 4996150 h 6309134"/>
                      <a:gd name="connsiteX3" fmla="*/ 9275954 w 12253617"/>
                      <a:gd name="connsiteY3" fmla="*/ 2120 h 6309134"/>
                      <a:gd name="connsiteX4" fmla="*/ 12253617 w 12253617"/>
                      <a:gd name="connsiteY4" fmla="*/ 1408889 h 6309134"/>
                      <a:gd name="connsiteX5" fmla="*/ 7418397 w 12253617"/>
                      <a:gd name="connsiteY5" fmla="*/ 6309134 h 6309134"/>
                      <a:gd name="connsiteX6" fmla="*/ 3437863 w 12253617"/>
                      <a:gd name="connsiteY6" fmla="*/ 6309134 h 6309134"/>
                      <a:gd name="connsiteX7" fmla="*/ 3461308 w 12253617"/>
                      <a:gd name="connsiteY7" fmla="*/ 4198981 h 6309134"/>
                      <a:gd name="connsiteX8" fmla="*/ 2687586 w 12253617"/>
                      <a:gd name="connsiteY8" fmla="*/ 4198982 h 6309134"/>
                      <a:gd name="connsiteX9" fmla="*/ 2687586 w 12253617"/>
                      <a:gd name="connsiteY9" fmla="*/ 6262243 h 6309134"/>
                      <a:gd name="connsiteX10" fmla="*/ 86913 w 12253617"/>
                      <a:gd name="connsiteY10" fmla="*/ 6288774 h 6309134"/>
                      <a:gd name="connsiteX11" fmla="*/ 1235776 w 12253617"/>
                      <a:gd name="connsiteY11" fmla="*/ 1619905 h 6309134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17805 h 6307034"/>
                      <a:gd name="connsiteX1" fmla="*/ 4446047 w 12168508"/>
                      <a:gd name="connsiteY1" fmla="*/ 23466 h 6307034"/>
                      <a:gd name="connsiteX2" fmla="*/ 6814109 w 12168508"/>
                      <a:gd name="connsiteY2" fmla="*/ 4994050 h 6307034"/>
                      <a:gd name="connsiteX3" fmla="*/ 9275954 w 12168508"/>
                      <a:gd name="connsiteY3" fmla="*/ 20 h 6307034"/>
                      <a:gd name="connsiteX4" fmla="*/ 12168508 w 12168508"/>
                      <a:gd name="connsiteY4" fmla="*/ 1363096 h 6307034"/>
                      <a:gd name="connsiteX5" fmla="*/ 7418397 w 12168508"/>
                      <a:gd name="connsiteY5" fmla="*/ 6307034 h 6307034"/>
                      <a:gd name="connsiteX6" fmla="*/ 3437863 w 12168508"/>
                      <a:gd name="connsiteY6" fmla="*/ 6307034 h 6307034"/>
                      <a:gd name="connsiteX7" fmla="*/ 3461308 w 12168508"/>
                      <a:gd name="connsiteY7" fmla="*/ 4196881 h 6307034"/>
                      <a:gd name="connsiteX8" fmla="*/ 2687586 w 12168508"/>
                      <a:gd name="connsiteY8" fmla="*/ 4196882 h 6307034"/>
                      <a:gd name="connsiteX9" fmla="*/ 2687586 w 12168508"/>
                      <a:gd name="connsiteY9" fmla="*/ 6260143 h 6307034"/>
                      <a:gd name="connsiteX10" fmla="*/ 86913 w 12168508"/>
                      <a:gd name="connsiteY10" fmla="*/ 6286674 h 6307034"/>
                      <a:gd name="connsiteX11" fmla="*/ 1235776 w 12168508"/>
                      <a:gd name="connsiteY11" fmla="*/ 1617805 h 6307034"/>
                      <a:gd name="connsiteX0" fmla="*/ 1376894 w 12309626"/>
                      <a:gd name="connsiteY0" fmla="*/ 1617805 h 6307034"/>
                      <a:gd name="connsiteX1" fmla="*/ 4587165 w 12309626"/>
                      <a:gd name="connsiteY1" fmla="*/ 23466 h 6307034"/>
                      <a:gd name="connsiteX2" fmla="*/ 6955227 w 12309626"/>
                      <a:gd name="connsiteY2" fmla="*/ 4994050 h 6307034"/>
                      <a:gd name="connsiteX3" fmla="*/ 9417072 w 12309626"/>
                      <a:gd name="connsiteY3" fmla="*/ 20 h 6307034"/>
                      <a:gd name="connsiteX4" fmla="*/ 12309626 w 12309626"/>
                      <a:gd name="connsiteY4" fmla="*/ 1363096 h 6307034"/>
                      <a:gd name="connsiteX5" fmla="*/ 7559515 w 12309626"/>
                      <a:gd name="connsiteY5" fmla="*/ 6307034 h 6307034"/>
                      <a:gd name="connsiteX6" fmla="*/ 3578981 w 12309626"/>
                      <a:gd name="connsiteY6" fmla="*/ 6307034 h 6307034"/>
                      <a:gd name="connsiteX7" fmla="*/ 3602426 w 12309626"/>
                      <a:gd name="connsiteY7" fmla="*/ 4196881 h 6307034"/>
                      <a:gd name="connsiteX8" fmla="*/ 2828704 w 12309626"/>
                      <a:gd name="connsiteY8" fmla="*/ 4196882 h 6307034"/>
                      <a:gd name="connsiteX9" fmla="*/ 2828704 w 12309626"/>
                      <a:gd name="connsiteY9" fmla="*/ 6260143 h 6307034"/>
                      <a:gd name="connsiteX10" fmla="*/ 79090 w 12309626"/>
                      <a:gd name="connsiteY10" fmla="*/ 6221134 h 6307034"/>
                      <a:gd name="connsiteX11" fmla="*/ 1376894 w 12309626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869270 w 12350192"/>
                      <a:gd name="connsiteY9" fmla="*/ 626014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65891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5439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32418 w 12365150"/>
                      <a:gd name="connsiteY0" fmla="*/ 1617805 h 6307034"/>
                      <a:gd name="connsiteX1" fmla="*/ 4642689 w 12365150"/>
                      <a:gd name="connsiteY1" fmla="*/ 23466 h 6307034"/>
                      <a:gd name="connsiteX2" fmla="*/ 7010751 w 12365150"/>
                      <a:gd name="connsiteY2" fmla="*/ 4994050 h 6307034"/>
                      <a:gd name="connsiteX3" fmla="*/ 9472596 w 12365150"/>
                      <a:gd name="connsiteY3" fmla="*/ 20 h 6307034"/>
                      <a:gd name="connsiteX4" fmla="*/ 12365150 w 12365150"/>
                      <a:gd name="connsiteY4" fmla="*/ 1363096 h 6307034"/>
                      <a:gd name="connsiteX5" fmla="*/ 7615039 w 12365150"/>
                      <a:gd name="connsiteY5" fmla="*/ 6307034 h 6307034"/>
                      <a:gd name="connsiteX6" fmla="*/ 3634505 w 12365150"/>
                      <a:gd name="connsiteY6" fmla="*/ 6307034 h 6307034"/>
                      <a:gd name="connsiteX7" fmla="*/ 3657950 w 12365150"/>
                      <a:gd name="connsiteY7" fmla="*/ 4196881 h 6307034"/>
                      <a:gd name="connsiteX8" fmla="*/ 2884228 w 12365150"/>
                      <a:gd name="connsiteY8" fmla="*/ 4196882 h 6307034"/>
                      <a:gd name="connsiteX9" fmla="*/ 2968217 w 12365150"/>
                      <a:gd name="connsiteY9" fmla="*/ 6254393 h 6307034"/>
                      <a:gd name="connsiteX10" fmla="*/ 76395 w 12365150"/>
                      <a:gd name="connsiteY10" fmla="*/ 6278632 h 6307034"/>
                      <a:gd name="connsiteX11" fmla="*/ 1432418 w 12365150"/>
                      <a:gd name="connsiteY11" fmla="*/ 1617805 h 6307034"/>
                      <a:gd name="connsiteX0" fmla="*/ 1428679 w 12361411"/>
                      <a:gd name="connsiteY0" fmla="*/ 1617805 h 6307034"/>
                      <a:gd name="connsiteX1" fmla="*/ 4638950 w 12361411"/>
                      <a:gd name="connsiteY1" fmla="*/ 23466 h 6307034"/>
                      <a:gd name="connsiteX2" fmla="*/ 7007012 w 12361411"/>
                      <a:gd name="connsiteY2" fmla="*/ 4994050 h 6307034"/>
                      <a:gd name="connsiteX3" fmla="*/ 9468857 w 12361411"/>
                      <a:gd name="connsiteY3" fmla="*/ 20 h 6307034"/>
                      <a:gd name="connsiteX4" fmla="*/ 12361411 w 12361411"/>
                      <a:gd name="connsiteY4" fmla="*/ 1363096 h 6307034"/>
                      <a:gd name="connsiteX5" fmla="*/ 7611300 w 12361411"/>
                      <a:gd name="connsiteY5" fmla="*/ 6307034 h 6307034"/>
                      <a:gd name="connsiteX6" fmla="*/ 3630766 w 12361411"/>
                      <a:gd name="connsiteY6" fmla="*/ 6307034 h 6307034"/>
                      <a:gd name="connsiteX7" fmla="*/ 3654211 w 12361411"/>
                      <a:gd name="connsiteY7" fmla="*/ 4196881 h 6307034"/>
                      <a:gd name="connsiteX8" fmla="*/ 2880489 w 12361411"/>
                      <a:gd name="connsiteY8" fmla="*/ 4196882 h 6307034"/>
                      <a:gd name="connsiteX9" fmla="*/ 2964478 w 12361411"/>
                      <a:gd name="connsiteY9" fmla="*/ 6254393 h 6307034"/>
                      <a:gd name="connsiteX10" fmla="*/ 76572 w 12361411"/>
                      <a:gd name="connsiteY10" fmla="*/ 6270590 h 6307034"/>
                      <a:gd name="connsiteX11" fmla="*/ 1428679 w 12361411"/>
                      <a:gd name="connsiteY11" fmla="*/ 1617805 h 6307034"/>
                      <a:gd name="connsiteX0" fmla="*/ 1447387 w 12380119"/>
                      <a:gd name="connsiteY0" fmla="*/ 1617805 h 6307034"/>
                      <a:gd name="connsiteX1" fmla="*/ 4657658 w 12380119"/>
                      <a:gd name="connsiteY1" fmla="*/ 23466 h 6307034"/>
                      <a:gd name="connsiteX2" fmla="*/ 7025720 w 12380119"/>
                      <a:gd name="connsiteY2" fmla="*/ 4994050 h 6307034"/>
                      <a:gd name="connsiteX3" fmla="*/ 9487565 w 12380119"/>
                      <a:gd name="connsiteY3" fmla="*/ 20 h 6307034"/>
                      <a:gd name="connsiteX4" fmla="*/ 12380119 w 12380119"/>
                      <a:gd name="connsiteY4" fmla="*/ 1363096 h 6307034"/>
                      <a:gd name="connsiteX5" fmla="*/ 7630008 w 12380119"/>
                      <a:gd name="connsiteY5" fmla="*/ 6307034 h 6307034"/>
                      <a:gd name="connsiteX6" fmla="*/ 3649474 w 12380119"/>
                      <a:gd name="connsiteY6" fmla="*/ 6307034 h 6307034"/>
                      <a:gd name="connsiteX7" fmla="*/ 3672919 w 12380119"/>
                      <a:gd name="connsiteY7" fmla="*/ 4196881 h 6307034"/>
                      <a:gd name="connsiteX8" fmla="*/ 2899197 w 12380119"/>
                      <a:gd name="connsiteY8" fmla="*/ 4196882 h 6307034"/>
                      <a:gd name="connsiteX9" fmla="*/ 2983186 w 12380119"/>
                      <a:gd name="connsiteY9" fmla="*/ 6254393 h 6307034"/>
                      <a:gd name="connsiteX10" fmla="*/ 75700 w 12380119"/>
                      <a:gd name="connsiteY10" fmla="*/ 6266569 h 6307034"/>
                      <a:gd name="connsiteX11" fmla="*/ 1447387 w 12380119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79271 w 12380120"/>
                      <a:gd name="connsiteY9" fmla="*/ 6258414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54506 h 6307034"/>
                      <a:gd name="connsiteX11" fmla="*/ 1447388 w 12380120"/>
                      <a:gd name="connsiteY11" fmla="*/ 1617805 h 6307034"/>
                      <a:gd name="connsiteX0" fmla="*/ 1376277 w 12309009"/>
                      <a:gd name="connsiteY0" fmla="*/ 1617805 h 6307034"/>
                      <a:gd name="connsiteX1" fmla="*/ 4586548 w 12309009"/>
                      <a:gd name="connsiteY1" fmla="*/ 23466 h 6307034"/>
                      <a:gd name="connsiteX2" fmla="*/ 6954610 w 12309009"/>
                      <a:gd name="connsiteY2" fmla="*/ 4994050 h 6307034"/>
                      <a:gd name="connsiteX3" fmla="*/ 9416455 w 12309009"/>
                      <a:gd name="connsiteY3" fmla="*/ 20 h 6307034"/>
                      <a:gd name="connsiteX4" fmla="*/ 12309009 w 12309009"/>
                      <a:gd name="connsiteY4" fmla="*/ 1363096 h 6307034"/>
                      <a:gd name="connsiteX5" fmla="*/ 7558898 w 12309009"/>
                      <a:gd name="connsiteY5" fmla="*/ 6307034 h 6307034"/>
                      <a:gd name="connsiteX6" fmla="*/ 3578364 w 12309009"/>
                      <a:gd name="connsiteY6" fmla="*/ 6307034 h 6307034"/>
                      <a:gd name="connsiteX7" fmla="*/ 3601809 w 12309009"/>
                      <a:gd name="connsiteY7" fmla="*/ 4196881 h 6307034"/>
                      <a:gd name="connsiteX8" fmla="*/ 2828087 w 12309009"/>
                      <a:gd name="connsiteY8" fmla="*/ 4196882 h 6307034"/>
                      <a:gd name="connsiteX9" fmla="*/ 2923825 w 12309009"/>
                      <a:gd name="connsiteY9" fmla="*/ 6246351 h 6307034"/>
                      <a:gd name="connsiteX10" fmla="*/ 4590 w 12309009"/>
                      <a:gd name="connsiteY10" fmla="*/ 6254506 h 6307034"/>
                      <a:gd name="connsiteX11" fmla="*/ 1376277 w 12309009"/>
                      <a:gd name="connsiteY11" fmla="*/ 1617805 h 6307034"/>
                      <a:gd name="connsiteX0" fmla="*/ 1313499 w 12309276"/>
                      <a:gd name="connsiteY0" fmla="*/ 1585441 h 6307034"/>
                      <a:gd name="connsiteX1" fmla="*/ 4586815 w 12309276"/>
                      <a:gd name="connsiteY1" fmla="*/ 23466 h 6307034"/>
                      <a:gd name="connsiteX2" fmla="*/ 6954877 w 12309276"/>
                      <a:gd name="connsiteY2" fmla="*/ 4994050 h 6307034"/>
                      <a:gd name="connsiteX3" fmla="*/ 9416722 w 12309276"/>
                      <a:gd name="connsiteY3" fmla="*/ 20 h 6307034"/>
                      <a:gd name="connsiteX4" fmla="*/ 12309276 w 12309276"/>
                      <a:gd name="connsiteY4" fmla="*/ 1363096 h 6307034"/>
                      <a:gd name="connsiteX5" fmla="*/ 7559165 w 12309276"/>
                      <a:gd name="connsiteY5" fmla="*/ 6307034 h 6307034"/>
                      <a:gd name="connsiteX6" fmla="*/ 3578631 w 12309276"/>
                      <a:gd name="connsiteY6" fmla="*/ 6307034 h 6307034"/>
                      <a:gd name="connsiteX7" fmla="*/ 3602076 w 12309276"/>
                      <a:gd name="connsiteY7" fmla="*/ 4196881 h 6307034"/>
                      <a:gd name="connsiteX8" fmla="*/ 2828354 w 12309276"/>
                      <a:gd name="connsiteY8" fmla="*/ 4196882 h 6307034"/>
                      <a:gd name="connsiteX9" fmla="*/ 2924092 w 12309276"/>
                      <a:gd name="connsiteY9" fmla="*/ 6246351 h 6307034"/>
                      <a:gd name="connsiteX10" fmla="*/ 4857 w 12309276"/>
                      <a:gd name="connsiteY10" fmla="*/ 6254506 h 6307034"/>
                      <a:gd name="connsiteX11" fmla="*/ 1313499 w 12309276"/>
                      <a:gd name="connsiteY11" fmla="*/ 1585441 h 6307034"/>
                      <a:gd name="connsiteX0" fmla="*/ 1313499 w 12309276"/>
                      <a:gd name="connsiteY0" fmla="*/ 1645429 h 6367022"/>
                      <a:gd name="connsiteX1" fmla="*/ 4397685 w 12309276"/>
                      <a:gd name="connsiteY1" fmla="*/ 2541 h 6367022"/>
                      <a:gd name="connsiteX2" fmla="*/ 6954877 w 12309276"/>
                      <a:gd name="connsiteY2" fmla="*/ 5054038 h 6367022"/>
                      <a:gd name="connsiteX3" fmla="*/ 9416722 w 12309276"/>
                      <a:gd name="connsiteY3" fmla="*/ 60008 h 6367022"/>
                      <a:gd name="connsiteX4" fmla="*/ 12309276 w 12309276"/>
                      <a:gd name="connsiteY4" fmla="*/ 1423084 h 6367022"/>
                      <a:gd name="connsiteX5" fmla="*/ 7559165 w 12309276"/>
                      <a:gd name="connsiteY5" fmla="*/ 6367022 h 6367022"/>
                      <a:gd name="connsiteX6" fmla="*/ 3578631 w 12309276"/>
                      <a:gd name="connsiteY6" fmla="*/ 6367022 h 6367022"/>
                      <a:gd name="connsiteX7" fmla="*/ 3602076 w 12309276"/>
                      <a:gd name="connsiteY7" fmla="*/ 4256869 h 6367022"/>
                      <a:gd name="connsiteX8" fmla="*/ 2828354 w 12309276"/>
                      <a:gd name="connsiteY8" fmla="*/ 4256870 h 6367022"/>
                      <a:gd name="connsiteX9" fmla="*/ 2924092 w 12309276"/>
                      <a:gd name="connsiteY9" fmla="*/ 6306339 h 6367022"/>
                      <a:gd name="connsiteX10" fmla="*/ 4857 w 12309276"/>
                      <a:gd name="connsiteY10" fmla="*/ 6314494 h 6367022"/>
                      <a:gd name="connsiteX11" fmla="*/ 1313499 w 12309276"/>
                      <a:gd name="connsiteY11" fmla="*/ 1645429 h 6367022"/>
                      <a:gd name="connsiteX0" fmla="*/ 1313499 w 12309276"/>
                      <a:gd name="connsiteY0" fmla="*/ 1642887 h 6364480"/>
                      <a:gd name="connsiteX1" fmla="*/ 4397685 w 12309276"/>
                      <a:gd name="connsiteY1" fmla="*/ -1 h 6364480"/>
                      <a:gd name="connsiteX2" fmla="*/ 6954877 w 12309276"/>
                      <a:gd name="connsiteY2" fmla="*/ 5051496 h 6364480"/>
                      <a:gd name="connsiteX3" fmla="*/ 9416722 w 12309276"/>
                      <a:gd name="connsiteY3" fmla="*/ 57466 h 6364480"/>
                      <a:gd name="connsiteX4" fmla="*/ 12309276 w 12309276"/>
                      <a:gd name="connsiteY4" fmla="*/ 1420542 h 6364480"/>
                      <a:gd name="connsiteX5" fmla="*/ 7559165 w 12309276"/>
                      <a:gd name="connsiteY5" fmla="*/ 6364480 h 6364480"/>
                      <a:gd name="connsiteX6" fmla="*/ 3578631 w 12309276"/>
                      <a:gd name="connsiteY6" fmla="*/ 6364480 h 6364480"/>
                      <a:gd name="connsiteX7" fmla="*/ 3602076 w 12309276"/>
                      <a:gd name="connsiteY7" fmla="*/ 4254327 h 6364480"/>
                      <a:gd name="connsiteX8" fmla="*/ 2828354 w 12309276"/>
                      <a:gd name="connsiteY8" fmla="*/ 4254328 h 6364480"/>
                      <a:gd name="connsiteX9" fmla="*/ 2924092 w 12309276"/>
                      <a:gd name="connsiteY9" fmla="*/ 6303797 h 6364480"/>
                      <a:gd name="connsiteX10" fmla="*/ 4857 w 12309276"/>
                      <a:gd name="connsiteY10" fmla="*/ 6311952 h 6364480"/>
                      <a:gd name="connsiteX11" fmla="*/ 1313499 w 12309276"/>
                      <a:gd name="connsiteY11" fmla="*/ 1642887 h 6364480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66860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38247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587768 w 12309276"/>
                      <a:gd name="connsiteY7" fmla="*/ 4269020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309276" h="6364481">
                        <a:moveTo>
                          <a:pt x="1313499" y="1642888"/>
                        </a:moveTo>
                        <a:cubicBezTo>
                          <a:pt x="2149128" y="783196"/>
                          <a:pt x="3490155" y="139484"/>
                          <a:pt x="4397685" y="0"/>
                        </a:cubicBezTo>
                        <a:lnTo>
                          <a:pt x="7002161" y="5067681"/>
                        </a:lnTo>
                        <a:lnTo>
                          <a:pt x="9416722" y="57467"/>
                        </a:lnTo>
                        <a:cubicBezTo>
                          <a:pt x="9548686" y="55867"/>
                          <a:pt x="11627616" y="142750"/>
                          <a:pt x="12309276" y="1420543"/>
                        </a:cubicBezTo>
                        <a:cubicBezTo>
                          <a:pt x="12176994" y="1896420"/>
                          <a:pt x="9071012" y="2074178"/>
                          <a:pt x="7559165" y="6364481"/>
                        </a:cubicBezTo>
                        <a:lnTo>
                          <a:pt x="3578631" y="6364481"/>
                        </a:lnTo>
                        <a:cubicBezTo>
                          <a:pt x="3581677" y="5665994"/>
                          <a:pt x="3584722" y="4967507"/>
                          <a:pt x="3587768" y="4269020"/>
                        </a:cubicBezTo>
                        <a:cubicBezTo>
                          <a:pt x="3493984" y="3612528"/>
                          <a:pt x="2758016" y="3926083"/>
                          <a:pt x="2828354" y="4254329"/>
                        </a:cubicBezTo>
                        <a:cubicBezTo>
                          <a:pt x="2831652" y="4942382"/>
                          <a:pt x="2820637" y="5615747"/>
                          <a:pt x="2823935" y="6303800"/>
                        </a:cubicBezTo>
                        <a:lnTo>
                          <a:pt x="4857" y="6311953"/>
                        </a:lnTo>
                        <a:cubicBezTo>
                          <a:pt x="-78378" y="2836018"/>
                          <a:pt x="930545" y="2214439"/>
                          <a:pt x="1313499" y="16428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3" name="Freeform 392"/>
                  <p:cNvSpPr>
                    <a:spLocks/>
                  </p:cNvSpPr>
                  <p:nvPr/>
                </p:nvSpPr>
                <p:spPr bwMode="auto">
                  <a:xfrm>
                    <a:off x="-3208670" y="3177668"/>
                    <a:ext cx="774413" cy="812217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4" name="Diamond 100"/>
                  <p:cNvSpPr/>
                  <p:nvPr/>
                </p:nvSpPr>
                <p:spPr>
                  <a:xfrm>
                    <a:off x="-3345525" y="3824630"/>
                    <a:ext cx="1041069" cy="2120858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386" name="Group 385"/>
                <p:cNvGrpSpPr/>
                <p:nvPr/>
              </p:nvGrpSpPr>
              <p:grpSpPr>
                <a:xfrm flipH="1">
                  <a:off x="4051940" y="3257084"/>
                  <a:ext cx="318921" cy="343896"/>
                  <a:chOff x="-7791742" y="-2283273"/>
                  <a:chExt cx="8816598" cy="9507034"/>
                </a:xfrm>
                <a:grpFill/>
              </p:grpSpPr>
              <p:sp>
                <p:nvSpPr>
                  <p:cNvPr id="387" name="Freeform 386"/>
                  <p:cNvSpPr/>
                  <p:nvPr/>
                </p:nvSpPr>
                <p:spPr>
                  <a:xfrm>
                    <a:off x="-5241118" y="-2283273"/>
                    <a:ext cx="4888752" cy="5307884"/>
                  </a:xfrm>
                  <a:custGeom>
                    <a:avLst/>
                    <a:gdLst>
                      <a:gd name="connsiteX0" fmla="*/ 3409950 w 6825423"/>
                      <a:gd name="connsiteY0" fmla="*/ 0 h 7410594"/>
                      <a:gd name="connsiteX1" fmla="*/ 6229951 w 6825423"/>
                      <a:gd name="connsiteY1" fmla="*/ 2516401 h 7410594"/>
                      <a:gd name="connsiteX2" fmla="*/ 6238704 w 6825423"/>
                      <a:gd name="connsiteY2" fmla="*/ 2557692 h 7410594"/>
                      <a:gd name="connsiteX3" fmla="*/ 6296533 w 6825423"/>
                      <a:gd name="connsiteY3" fmla="*/ 2595147 h 7410594"/>
                      <a:gd name="connsiteX4" fmla="*/ 6674736 w 6825423"/>
                      <a:gd name="connsiteY4" fmla="*/ 2949584 h 7410594"/>
                      <a:gd name="connsiteX5" fmla="*/ 6674736 w 6825423"/>
                      <a:gd name="connsiteY5" fmla="*/ 4422766 h 7410594"/>
                      <a:gd name="connsiteX6" fmla="*/ 6134530 w 6825423"/>
                      <a:gd name="connsiteY6" fmla="*/ 4903781 h 7410594"/>
                      <a:gd name="connsiteX7" fmla="*/ 6097506 w 6825423"/>
                      <a:gd name="connsiteY7" fmla="*/ 4909551 h 7410594"/>
                      <a:gd name="connsiteX8" fmla="*/ 6054756 w 6825423"/>
                      <a:gd name="connsiteY8" fmla="*/ 5016817 h 7410594"/>
                      <a:gd name="connsiteX9" fmla="*/ 3352800 w 6825423"/>
                      <a:gd name="connsiteY9" fmla="*/ 7410450 h 7410594"/>
                      <a:gd name="connsiteX10" fmla="*/ 799523 w 6825423"/>
                      <a:gd name="connsiteY10" fmla="*/ 5059710 h 7410594"/>
                      <a:gd name="connsiteX11" fmla="*/ 738130 w 6825423"/>
                      <a:gd name="connsiteY11" fmla="*/ 4892092 h 7410594"/>
                      <a:gd name="connsiteX12" fmla="*/ 690893 w 6825423"/>
                      <a:gd name="connsiteY12" fmla="*/ 4884731 h 7410594"/>
                      <a:gd name="connsiteX13" fmla="*/ 150687 w 6825423"/>
                      <a:gd name="connsiteY13" fmla="*/ 4403716 h 7410594"/>
                      <a:gd name="connsiteX14" fmla="*/ 150687 w 6825423"/>
                      <a:gd name="connsiteY14" fmla="*/ 2930534 h 7410594"/>
                      <a:gd name="connsiteX15" fmla="*/ 436548 w 6825423"/>
                      <a:gd name="connsiteY15" fmla="*/ 2646152 h 7410594"/>
                      <a:gd name="connsiteX16" fmla="*/ 522375 w 6825423"/>
                      <a:gd name="connsiteY16" fmla="*/ 2581039 h 7410594"/>
                      <a:gd name="connsiteX17" fmla="*/ 543969 w 6825423"/>
                      <a:gd name="connsiteY17" fmla="*/ 2473931 h 7410594"/>
                      <a:gd name="connsiteX18" fmla="*/ 3409950 w 6825423"/>
                      <a:gd name="connsiteY18" fmla="*/ 0 h 74105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825423" h="7410594">
                        <a:moveTo>
                          <a:pt x="3409950" y="0"/>
                        </a:moveTo>
                        <a:cubicBezTo>
                          <a:pt x="4734941" y="0"/>
                          <a:pt x="5856099" y="1058526"/>
                          <a:pt x="6229951" y="2516401"/>
                        </a:cubicBezTo>
                        <a:lnTo>
                          <a:pt x="6238704" y="2557692"/>
                        </a:lnTo>
                        <a:lnTo>
                          <a:pt x="6296533" y="2595147"/>
                        </a:lnTo>
                        <a:cubicBezTo>
                          <a:pt x="6416937" y="2679806"/>
                          <a:pt x="6549956" y="2799961"/>
                          <a:pt x="6674736" y="2949584"/>
                        </a:cubicBezTo>
                        <a:cubicBezTo>
                          <a:pt x="6821179" y="3212045"/>
                          <a:pt x="6923689" y="3855505"/>
                          <a:pt x="6674736" y="4422766"/>
                        </a:cubicBezTo>
                        <a:cubicBezTo>
                          <a:pt x="6575328" y="4635424"/>
                          <a:pt x="6329416" y="4856355"/>
                          <a:pt x="6134530" y="4903781"/>
                        </a:cubicBezTo>
                        <a:lnTo>
                          <a:pt x="6097506" y="4909551"/>
                        </a:lnTo>
                        <a:lnTo>
                          <a:pt x="6054756" y="5016817"/>
                        </a:lnTo>
                        <a:cubicBezTo>
                          <a:pt x="5478809" y="6376352"/>
                          <a:pt x="4218682" y="7424738"/>
                          <a:pt x="3352800" y="7410450"/>
                        </a:cubicBezTo>
                        <a:cubicBezTo>
                          <a:pt x="2486918" y="7396163"/>
                          <a:pt x="1360736" y="6426399"/>
                          <a:pt x="799523" y="5059710"/>
                        </a:cubicBezTo>
                        <a:lnTo>
                          <a:pt x="738130" y="4892092"/>
                        </a:lnTo>
                        <a:lnTo>
                          <a:pt x="690893" y="4884731"/>
                        </a:lnTo>
                        <a:cubicBezTo>
                          <a:pt x="496007" y="4837305"/>
                          <a:pt x="250095" y="4616374"/>
                          <a:pt x="150687" y="4403716"/>
                        </a:cubicBezTo>
                        <a:cubicBezTo>
                          <a:pt x="-98266" y="3836455"/>
                          <a:pt x="4244" y="3192995"/>
                          <a:pt x="150687" y="2930534"/>
                        </a:cubicBezTo>
                        <a:cubicBezTo>
                          <a:pt x="244273" y="2818317"/>
                          <a:pt x="342492" y="2722675"/>
                          <a:pt x="436548" y="2646152"/>
                        </a:cubicBezTo>
                        <a:lnTo>
                          <a:pt x="522375" y="2581039"/>
                        </a:lnTo>
                        <a:lnTo>
                          <a:pt x="543969" y="2473931"/>
                        </a:lnTo>
                        <a:cubicBezTo>
                          <a:pt x="882058" y="983022"/>
                          <a:pt x="2084958" y="0"/>
                          <a:pt x="340995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8" name="Rectangle 92"/>
                  <p:cNvSpPr/>
                  <p:nvPr/>
                </p:nvSpPr>
                <p:spPr>
                  <a:xfrm>
                    <a:off x="-7791742" y="2783937"/>
                    <a:ext cx="8816598" cy="4439824"/>
                  </a:xfrm>
                  <a:custGeom>
                    <a:avLst/>
                    <a:gdLst>
                      <a:gd name="connsiteX0" fmla="*/ 0 w 13620364"/>
                      <a:gd name="connsiteY0" fmla="*/ 0 h 6310100"/>
                      <a:gd name="connsiteX1" fmla="*/ 13620364 w 13620364"/>
                      <a:gd name="connsiteY1" fmla="*/ 0 h 6310100"/>
                      <a:gd name="connsiteX2" fmla="*/ 13620364 w 13620364"/>
                      <a:gd name="connsiteY2" fmla="*/ 6310100 h 6310100"/>
                      <a:gd name="connsiteX3" fmla="*/ 0 w 13620364"/>
                      <a:gd name="connsiteY3" fmla="*/ 6310100 h 6310100"/>
                      <a:gd name="connsiteX4" fmla="*/ 0 w 13620364"/>
                      <a:gd name="connsiteY4" fmla="*/ 0 h 6310100"/>
                      <a:gd name="connsiteX0" fmla="*/ 0 w 13620364"/>
                      <a:gd name="connsiteY0" fmla="*/ 1 h 6310101"/>
                      <a:gd name="connsiteX1" fmla="*/ 6914764 w 13620364"/>
                      <a:gd name="connsiteY1" fmla="*/ 0 h 6310101"/>
                      <a:gd name="connsiteX2" fmla="*/ 13620364 w 13620364"/>
                      <a:gd name="connsiteY2" fmla="*/ 1 h 6310101"/>
                      <a:gd name="connsiteX3" fmla="*/ 13620364 w 13620364"/>
                      <a:gd name="connsiteY3" fmla="*/ 6310101 h 6310101"/>
                      <a:gd name="connsiteX4" fmla="*/ 0 w 13620364"/>
                      <a:gd name="connsiteY4" fmla="*/ 6310101 h 6310101"/>
                      <a:gd name="connsiteX5" fmla="*/ 0 w 13620364"/>
                      <a:gd name="connsiteY5" fmla="*/ 1 h 6310101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3620364 w 13620364"/>
                      <a:gd name="connsiteY2" fmla="*/ 0 h 6310100"/>
                      <a:gd name="connsiteX3" fmla="*/ 13620364 w 13620364"/>
                      <a:gd name="connsiteY3" fmla="*/ 6310100 h 6310100"/>
                      <a:gd name="connsiteX4" fmla="*/ 0 w 13620364"/>
                      <a:gd name="connsiteY4" fmla="*/ 6310100 h 6310100"/>
                      <a:gd name="connsiteX5" fmla="*/ 0 w 13620364"/>
                      <a:gd name="connsiteY5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10994394 w 13620364"/>
                      <a:gd name="connsiteY2" fmla="*/ 18522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6774087 w 13620364"/>
                      <a:gd name="connsiteY1" fmla="*/ 5017476 h 6310100"/>
                      <a:gd name="connsiteX2" fmla="*/ 9235932 w 13620364"/>
                      <a:gd name="connsiteY2" fmla="*/ 23446 h 6310100"/>
                      <a:gd name="connsiteX3" fmla="*/ 13620364 w 13620364"/>
                      <a:gd name="connsiteY3" fmla="*/ 0 h 6310100"/>
                      <a:gd name="connsiteX4" fmla="*/ 13620364 w 13620364"/>
                      <a:gd name="connsiteY4" fmla="*/ 6310100 h 6310100"/>
                      <a:gd name="connsiteX5" fmla="*/ 0 w 13620364"/>
                      <a:gd name="connsiteY5" fmla="*/ 6310100 h 6310100"/>
                      <a:gd name="connsiteX6" fmla="*/ 0 w 13620364"/>
                      <a:gd name="connsiteY6" fmla="*/ 0 h 6310100"/>
                      <a:gd name="connsiteX0" fmla="*/ 0 w 13620364"/>
                      <a:gd name="connsiteY0" fmla="*/ 0 h 6310100"/>
                      <a:gd name="connsiteX1" fmla="*/ 2108302 w 13620364"/>
                      <a:gd name="connsiteY1" fmla="*/ 1547446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0 w 13620364"/>
                      <a:gd name="connsiteY6" fmla="*/ 6310100 h 6310100"/>
                      <a:gd name="connsiteX7" fmla="*/ 0 w 13620364"/>
                      <a:gd name="connsiteY7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0 w 13620364"/>
                      <a:gd name="connsiteY7" fmla="*/ 6310100 h 6310100"/>
                      <a:gd name="connsiteX8" fmla="*/ 0 w 13620364"/>
                      <a:gd name="connsiteY8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9681410 w 13620364"/>
                      <a:gd name="connsiteY7" fmla="*/ 6283569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30461"/>
                      <a:gd name="connsiteX1" fmla="*/ 4406025 w 13620364"/>
                      <a:gd name="connsiteY1" fmla="*/ 46892 h 6330461"/>
                      <a:gd name="connsiteX2" fmla="*/ 6774087 w 13620364"/>
                      <a:gd name="connsiteY2" fmla="*/ 5017476 h 6330461"/>
                      <a:gd name="connsiteX3" fmla="*/ 9235932 w 13620364"/>
                      <a:gd name="connsiteY3" fmla="*/ 23446 h 6330461"/>
                      <a:gd name="connsiteX4" fmla="*/ 13620364 w 13620364"/>
                      <a:gd name="connsiteY4" fmla="*/ 0 h 6330461"/>
                      <a:gd name="connsiteX5" fmla="*/ 13620364 w 13620364"/>
                      <a:gd name="connsiteY5" fmla="*/ 6310100 h 6330461"/>
                      <a:gd name="connsiteX6" fmla="*/ 10830271 w 13620364"/>
                      <a:gd name="connsiteY6" fmla="*/ 6307015 h 6330461"/>
                      <a:gd name="connsiteX7" fmla="*/ 10220671 w 13620364"/>
                      <a:gd name="connsiteY7" fmla="*/ 6330461 h 6330461"/>
                      <a:gd name="connsiteX8" fmla="*/ 0 w 13620364"/>
                      <a:gd name="connsiteY8" fmla="*/ 6310100 h 6330461"/>
                      <a:gd name="connsiteX9" fmla="*/ 0 w 13620364"/>
                      <a:gd name="connsiteY9" fmla="*/ 0 h 6330461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7594702 w 13620364"/>
                      <a:gd name="connsiteY7" fmla="*/ 6213230 h 6310100"/>
                      <a:gd name="connsiteX8" fmla="*/ 0 w 13620364"/>
                      <a:gd name="connsiteY8" fmla="*/ 6310100 h 6310100"/>
                      <a:gd name="connsiteX9" fmla="*/ 0 w 13620364"/>
                      <a:gd name="connsiteY9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384794 w 13620364"/>
                      <a:gd name="connsiteY7" fmla="*/ 6283569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4 w 13620364"/>
                      <a:gd name="connsiteY7" fmla="*/ 4032738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783380 w 13620364"/>
                      <a:gd name="connsiteY7" fmla="*/ 4056184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7594702 w 13620364"/>
                      <a:gd name="connsiteY8" fmla="*/ 6213230 h 6310100"/>
                      <a:gd name="connsiteX9" fmla="*/ 0 w 13620364"/>
                      <a:gd name="connsiteY9" fmla="*/ 6310100 h 6310100"/>
                      <a:gd name="connsiteX10" fmla="*/ 0 w 13620364"/>
                      <a:gd name="connsiteY10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8931133 w 13620364"/>
                      <a:gd name="connsiteY8" fmla="*/ 5322276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7594702 w 13620364"/>
                      <a:gd name="connsiteY9" fmla="*/ 6213230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30271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3620364 w 13620364"/>
                      <a:gd name="connsiteY4" fmla="*/ 0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20364"/>
                      <a:gd name="connsiteY0" fmla="*/ 0 h 6310100"/>
                      <a:gd name="connsiteX1" fmla="*/ 4406025 w 13620364"/>
                      <a:gd name="connsiteY1" fmla="*/ 46892 h 6310100"/>
                      <a:gd name="connsiteX2" fmla="*/ 6774087 w 13620364"/>
                      <a:gd name="connsiteY2" fmla="*/ 5017476 h 6310100"/>
                      <a:gd name="connsiteX3" fmla="*/ 9235932 w 13620364"/>
                      <a:gd name="connsiteY3" fmla="*/ 23446 h 6310100"/>
                      <a:gd name="connsiteX4" fmla="*/ 12213595 w 13620364"/>
                      <a:gd name="connsiteY4" fmla="*/ 1430215 h 6310100"/>
                      <a:gd name="connsiteX5" fmla="*/ 13620364 w 13620364"/>
                      <a:gd name="connsiteY5" fmla="*/ 6310100 h 6310100"/>
                      <a:gd name="connsiteX6" fmla="*/ 10877164 w 13620364"/>
                      <a:gd name="connsiteY6" fmla="*/ 6307015 h 6310100"/>
                      <a:gd name="connsiteX7" fmla="*/ 10877165 w 13620364"/>
                      <a:gd name="connsiteY7" fmla="*/ 4103077 h 6310100"/>
                      <a:gd name="connsiteX8" fmla="*/ 10197225 w 13620364"/>
                      <a:gd name="connsiteY8" fmla="*/ 4267200 h 6310100"/>
                      <a:gd name="connsiteX9" fmla="*/ 10173779 w 13620364"/>
                      <a:gd name="connsiteY9" fmla="*/ 6307015 h 6310100"/>
                      <a:gd name="connsiteX10" fmla="*/ 0 w 13620364"/>
                      <a:gd name="connsiteY10" fmla="*/ 6310100 h 6310100"/>
                      <a:gd name="connsiteX11" fmla="*/ 0 w 13620364"/>
                      <a:gd name="connsiteY11" fmla="*/ 0 h 6310100"/>
                      <a:gd name="connsiteX0" fmla="*/ 0 w 13656942"/>
                      <a:gd name="connsiteY0" fmla="*/ 0 h 6310100"/>
                      <a:gd name="connsiteX1" fmla="*/ 4406025 w 13656942"/>
                      <a:gd name="connsiteY1" fmla="*/ 46892 h 6310100"/>
                      <a:gd name="connsiteX2" fmla="*/ 6774087 w 13656942"/>
                      <a:gd name="connsiteY2" fmla="*/ 5017476 h 6310100"/>
                      <a:gd name="connsiteX3" fmla="*/ 9235932 w 13656942"/>
                      <a:gd name="connsiteY3" fmla="*/ 23446 h 6310100"/>
                      <a:gd name="connsiteX4" fmla="*/ 12213595 w 13656942"/>
                      <a:gd name="connsiteY4" fmla="*/ 1430215 h 6310100"/>
                      <a:gd name="connsiteX5" fmla="*/ 13620364 w 13656942"/>
                      <a:gd name="connsiteY5" fmla="*/ 6310100 h 6310100"/>
                      <a:gd name="connsiteX6" fmla="*/ 10877164 w 13656942"/>
                      <a:gd name="connsiteY6" fmla="*/ 6307015 h 6310100"/>
                      <a:gd name="connsiteX7" fmla="*/ 10877165 w 13656942"/>
                      <a:gd name="connsiteY7" fmla="*/ 4103077 h 6310100"/>
                      <a:gd name="connsiteX8" fmla="*/ 10197225 w 13656942"/>
                      <a:gd name="connsiteY8" fmla="*/ 4267200 h 6310100"/>
                      <a:gd name="connsiteX9" fmla="*/ 10173779 w 13656942"/>
                      <a:gd name="connsiteY9" fmla="*/ 6307015 h 6310100"/>
                      <a:gd name="connsiteX10" fmla="*/ 0 w 13656942"/>
                      <a:gd name="connsiteY10" fmla="*/ 6310100 h 6310100"/>
                      <a:gd name="connsiteX11" fmla="*/ 0 w 13656942"/>
                      <a:gd name="connsiteY11" fmla="*/ 0 h 6310100"/>
                      <a:gd name="connsiteX0" fmla="*/ 0 w 13688189"/>
                      <a:gd name="connsiteY0" fmla="*/ 0 h 6310100"/>
                      <a:gd name="connsiteX1" fmla="*/ 4406025 w 13688189"/>
                      <a:gd name="connsiteY1" fmla="*/ 46892 h 6310100"/>
                      <a:gd name="connsiteX2" fmla="*/ 6774087 w 13688189"/>
                      <a:gd name="connsiteY2" fmla="*/ 5017476 h 6310100"/>
                      <a:gd name="connsiteX3" fmla="*/ 9235932 w 13688189"/>
                      <a:gd name="connsiteY3" fmla="*/ 23446 h 6310100"/>
                      <a:gd name="connsiteX4" fmla="*/ 12213595 w 13688189"/>
                      <a:gd name="connsiteY4" fmla="*/ 1430215 h 6310100"/>
                      <a:gd name="connsiteX5" fmla="*/ 13620364 w 13688189"/>
                      <a:gd name="connsiteY5" fmla="*/ 6310100 h 6310100"/>
                      <a:gd name="connsiteX6" fmla="*/ 10877164 w 13688189"/>
                      <a:gd name="connsiteY6" fmla="*/ 6307015 h 6310100"/>
                      <a:gd name="connsiteX7" fmla="*/ 10877165 w 13688189"/>
                      <a:gd name="connsiteY7" fmla="*/ 4103077 h 6310100"/>
                      <a:gd name="connsiteX8" fmla="*/ 10197225 w 13688189"/>
                      <a:gd name="connsiteY8" fmla="*/ 4267200 h 6310100"/>
                      <a:gd name="connsiteX9" fmla="*/ 10173779 w 13688189"/>
                      <a:gd name="connsiteY9" fmla="*/ 6307015 h 6310100"/>
                      <a:gd name="connsiteX10" fmla="*/ 0 w 13688189"/>
                      <a:gd name="connsiteY10" fmla="*/ 6310100 h 6310100"/>
                      <a:gd name="connsiteX11" fmla="*/ 0 w 13688189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0 w 13623187"/>
                      <a:gd name="connsiteY10" fmla="*/ 6310100 h 6310100"/>
                      <a:gd name="connsiteX11" fmla="*/ 0 w 13623187"/>
                      <a:gd name="connsiteY11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00671 w 13623187"/>
                      <a:gd name="connsiteY10" fmla="*/ 6283569 h 6310100"/>
                      <a:gd name="connsiteX11" fmla="*/ 0 w 13623187"/>
                      <a:gd name="connsiteY11" fmla="*/ 6310100 h 6310100"/>
                      <a:gd name="connsiteX12" fmla="*/ 0 w 13623187"/>
                      <a:gd name="connsiteY12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4 w 13623187"/>
                      <a:gd name="connsiteY10" fmla="*/ 6283569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00671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2647564 w 13623187"/>
                      <a:gd name="connsiteY10" fmla="*/ 4220308 h 6310100"/>
                      <a:gd name="connsiteX11" fmla="*/ 2647564 w 13623187"/>
                      <a:gd name="connsiteY11" fmla="*/ 6283569 h 6310100"/>
                      <a:gd name="connsiteX12" fmla="*/ 0 w 13623187"/>
                      <a:gd name="connsiteY12" fmla="*/ 6310100 h 6310100"/>
                      <a:gd name="connsiteX13" fmla="*/ 0 w 13623187"/>
                      <a:gd name="connsiteY13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4570148 w 13623187"/>
                      <a:gd name="connsiteY10" fmla="*/ 4759569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27501 w 13623187"/>
                      <a:gd name="connsiteY10" fmla="*/ 4243753 h 6310100"/>
                      <a:gd name="connsiteX11" fmla="*/ 2647564 w 13623187"/>
                      <a:gd name="connsiteY11" fmla="*/ 4220308 h 6310100"/>
                      <a:gd name="connsiteX12" fmla="*/ 2647564 w 13623187"/>
                      <a:gd name="connsiteY12" fmla="*/ 6283569 h 6310100"/>
                      <a:gd name="connsiteX13" fmla="*/ 0 w 13623187"/>
                      <a:gd name="connsiteY13" fmla="*/ 6310100 h 6310100"/>
                      <a:gd name="connsiteX14" fmla="*/ 0 w 13623187"/>
                      <a:gd name="connsiteY14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5976918 w 13623187"/>
                      <a:gd name="connsiteY10" fmla="*/ 5040922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10100"/>
                      <a:gd name="connsiteX1" fmla="*/ 4406025 w 13623187"/>
                      <a:gd name="connsiteY1" fmla="*/ 46892 h 6310100"/>
                      <a:gd name="connsiteX2" fmla="*/ 6774087 w 13623187"/>
                      <a:gd name="connsiteY2" fmla="*/ 5017476 h 6310100"/>
                      <a:gd name="connsiteX3" fmla="*/ 9235932 w 13623187"/>
                      <a:gd name="connsiteY3" fmla="*/ 23446 h 6310100"/>
                      <a:gd name="connsiteX4" fmla="*/ 12213595 w 13623187"/>
                      <a:gd name="connsiteY4" fmla="*/ 1430215 h 6310100"/>
                      <a:gd name="connsiteX5" fmla="*/ 13620364 w 13623187"/>
                      <a:gd name="connsiteY5" fmla="*/ 6310100 h 6310100"/>
                      <a:gd name="connsiteX6" fmla="*/ 10877164 w 13623187"/>
                      <a:gd name="connsiteY6" fmla="*/ 6307015 h 6310100"/>
                      <a:gd name="connsiteX7" fmla="*/ 10877165 w 13623187"/>
                      <a:gd name="connsiteY7" fmla="*/ 4103077 h 6310100"/>
                      <a:gd name="connsiteX8" fmla="*/ 10197225 w 13623187"/>
                      <a:gd name="connsiteY8" fmla="*/ 4267200 h 6310100"/>
                      <a:gd name="connsiteX9" fmla="*/ 10173779 w 13623187"/>
                      <a:gd name="connsiteY9" fmla="*/ 6307015 h 6310100"/>
                      <a:gd name="connsiteX10" fmla="*/ 3374395 w 13623187"/>
                      <a:gd name="connsiteY10" fmla="*/ 6236676 h 6310100"/>
                      <a:gd name="connsiteX11" fmla="*/ 3327501 w 13623187"/>
                      <a:gd name="connsiteY11" fmla="*/ 4243753 h 6310100"/>
                      <a:gd name="connsiteX12" fmla="*/ 2647564 w 13623187"/>
                      <a:gd name="connsiteY12" fmla="*/ 4220308 h 6310100"/>
                      <a:gd name="connsiteX13" fmla="*/ 2647564 w 13623187"/>
                      <a:gd name="connsiteY13" fmla="*/ 6283569 h 6310100"/>
                      <a:gd name="connsiteX14" fmla="*/ 0 w 13623187"/>
                      <a:gd name="connsiteY14" fmla="*/ 6310100 h 6310100"/>
                      <a:gd name="connsiteX15" fmla="*/ 0 w 13623187"/>
                      <a:gd name="connsiteY15" fmla="*/ 0 h 6310100"/>
                      <a:gd name="connsiteX0" fmla="*/ 0 w 13623187"/>
                      <a:gd name="connsiteY0" fmla="*/ 0 h 6353906"/>
                      <a:gd name="connsiteX1" fmla="*/ 4406025 w 13623187"/>
                      <a:gd name="connsiteY1" fmla="*/ 46892 h 6353906"/>
                      <a:gd name="connsiteX2" fmla="*/ 6774087 w 13623187"/>
                      <a:gd name="connsiteY2" fmla="*/ 5017476 h 6353906"/>
                      <a:gd name="connsiteX3" fmla="*/ 9235932 w 13623187"/>
                      <a:gd name="connsiteY3" fmla="*/ 23446 h 6353906"/>
                      <a:gd name="connsiteX4" fmla="*/ 12213595 w 13623187"/>
                      <a:gd name="connsiteY4" fmla="*/ 1430215 h 6353906"/>
                      <a:gd name="connsiteX5" fmla="*/ 13620364 w 13623187"/>
                      <a:gd name="connsiteY5" fmla="*/ 6310100 h 6353906"/>
                      <a:gd name="connsiteX6" fmla="*/ 10877164 w 13623187"/>
                      <a:gd name="connsiteY6" fmla="*/ 6307015 h 6353906"/>
                      <a:gd name="connsiteX7" fmla="*/ 10877165 w 13623187"/>
                      <a:gd name="connsiteY7" fmla="*/ 4103077 h 6353906"/>
                      <a:gd name="connsiteX8" fmla="*/ 10197225 w 13623187"/>
                      <a:gd name="connsiteY8" fmla="*/ 4267200 h 6353906"/>
                      <a:gd name="connsiteX9" fmla="*/ 10173779 w 13623187"/>
                      <a:gd name="connsiteY9" fmla="*/ 6307015 h 6353906"/>
                      <a:gd name="connsiteX10" fmla="*/ 3374395 w 13623187"/>
                      <a:gd name="connsiteY10" fmla="*/ 6353906 h 6353906"/>
                      <a:gd name="connsiteX11" fmla="*/ 3327501 w 13623187"/>
                      <a:gd name="connsiteY11" fmla="*/ 4243753 h 6353906"/>
                      <a:gd name="connsiteX12" fmla="*/ 2647564 w 13623187"/>
                      <a:gd name="connsiteY12" fmla="*/ 4220308 h 6353906"/>
                      <a:gd name="connsiteX13" fmla="*/ 2647564 w 13623187"/>
                      <a:gd name="connsiteY13" fmla="*/ 6283569 h 6353906"/>
                      <a:gd name="connsiteX14" fmla="*/ 0 w 13623187"/>
                      <a:gd name="connsiteY14" fmla="*/ 6310100 h 6353906"/>
                      <a:gd name="connsiteX15" fmla="*/ 0 w 13623187"/>
                      <a:gd name="connsiteY15" fmla="*/ 0 h 6353906"/>
                      <a:gd name="connsiteX0" fmla="*/ 0 w 13623187"/>
                      <a:gd name="connsiteY0" fmla="*/ 0 h 6377352"/>
                      <a:gd name="connsiteX1" fmla="*/ 4406025 w 13623187"/>
                      <a:gd name="connsiteY1" fmla="*/ 46892 h 6377352"/>
                      <a:gd name="connsiteX2" fmla="*/ 6774087 w 13623187"/>
                      <a:gd name="connsiteY2" fmla="*/ 5017476 h 6377352"/>
                      <a:gd name="connsiteX3" fmla="*/ 9235932 w 13623187"/>
                      <a:gd name="connsiteY3" fmla="*/ 23446 h 6377352"/>
                      <a:gd name="connsiteX4" fmla="*/ 12213595 w 13623187"/>
                      <a:gd name="connsiteY4" fmla="*/ 1430215 h 6377352"/>
                      <a:gd name="connsiteX5" fmla="*/ 13620364 w 13623187"/>
                      <a:gd name="connsiteY5" fmla="*/ 6310100 h 6377352"/>
                      <a:gd name="connsiteX6" fmla="*/ 10877164 w 13623187"/>
                      <a:gd name="connsiteY6" fmla="*/ 6307015 h 6377352"/>
                      <a:gd name="connsiteX7" fmla="*/ 10877165 w 13623187"/>
                      <a:gd name="connsiteY7" fmla="*/ 4103077 h 6377352"/>
                      <a:gd name="connsiteX8" fmla="*/ 10197225 w 13623187"/>
                      <a:gd name="connsiteY8" fmla="*/ 4267200 h 6377352"/>
                      <a:gd name="connsiteX9" fmla="*/ 10173779 w 13623187"/>
                      <a:gd name="connsiteY9" fmla="*/ 6307015 h 6377352"/>
                      <a:gd name="connsiteX10" fmla="*/ 3350949 w 13623187"/>
                      <a:gd name="connsiteY10" fmla="*/ 6377352 h 6377352"/>
                      <a:gd name="connsiteX11" fmla="*/ 3327501 w 13623187"/>
                      <a:gd name="connsiteY11" fmla="*/ 4243753 h 6377352"/>
                      <a:gd name="connsiteX12" fmla="*/ 2647564 w 13623187"/>
                      <a:gd name="connsiteY12" fmla="*/ 4220308 h 6377352"/>
                      <a:gd name="connsiteX13" fmla="*/ 2647564 w 13623187"/>
                      <a:gd name="connsiteY13" fmla="*/ 6283569 h 6377352"/>
                      <a:gd name="connsiteX14" fmla="*/ 0 w 13623187"/>
                      <a:gd name="connsiteY14" fmla="*/ 6310100 h 6377352"/>
                      <a:gd name="connsiteX15" fmla="*/ 0 w 13623187"/>
                      <a:gd name="connsiteY15" fmla="*/ 0 h 6377352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327501 w 13623187"/>
                      <a:gd name="connsiteY11" fmla="*/ 4243753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0 w 13623187"/>
                      <a:gd name="connsiteY0" fmla="*/ 0 h 6330460"/>
                      <a:gd name="connsiteX1" fmla="*/ 4406025 w 13623187"/>
                      <a:gd name="connsiteY1" fmla="*/ 46892 h 6330460"/>
                      <a:gd name="connsiteX2" fmla="*/ 6774087 w 13623187"/>
                      <a:gd name="connsiteY2" fmla="*/ 5017476 h 6330460"/>
                      <a:gd name="connsiteX3" fmla="*/ 9235932 w 13623187"/>
                      <a:gd name="connsiteY3" fmla="*/ 23446 h 6330460"/>
                      <a:gd name="connsiteX4" fmla="*/ 12213595 w 13623187"/>
                      <a:gd name="connsiteY4" fmla="*/ 1430215 h 6330460"/>
                      <a:gd name="connsiteX5" fmla="*/ 13620364 w 13623187"/>
                      <a:gd name="connsiteY5" fmla="*/ 6310100 h 6330460"/>
                      <a:gd name="connsiteX6" fmla="*/ 10877164 w 13623187"/>
                      <a:gd name="connsiteY6" fmla="*/ 6307015 h 6330460"/>
                      <a:gd name="connsiteX7" fmla="*/ 10877165 w 13623187"/>
                      <a:gd name="connsiteY7" fmla="*/ 4103077 h 6330460"/>
                      <a:gd name="connsiteX8" fmla="*/ 10197225 w 13623187"/>
                      <a:gd name="connsiteY8" fmla="*/ 4267200 h 6330460"/>
                      <a:gd name="connsiteX9" fmla="*/ 10173779 w 13623187"/>
                      <a:gd name="connsiteY9" fmla="*/ 6307015 h 6330460"/>
                      <a:gd name="connsiteX10" fmla="*/ 3397841 w 13623187"/>
                      <a:gd name="connsiteY10" fmla="*/ 6330460 h 6330460"/>
                      <a:gd name="connsiteX11" fmla="*/ 3421286 w 13623187"/>
                      <a:gd name="connsiteY11" fmla="*/ 4220307 h 6330460"/>
                      <a:gd name="connsiteX12" fmla="*/ 2647564 w 13623187"/>
                      <a:gd name="connsiteY12" fmla="*/ 4220308 h 6330460"/>
                      <a:gd name="connsiteX13" fmla="*/ 2647564 w 13623187"/>
                      <a:gd name="connsiteY13" fmla="*/ 6283569 h 6330460"/>
                      <a:gd name="connsiteX14" fmla="*/ 0 w 13623187"/>
                      <a:gd name="connsiteY14" fmla="*/ 6310100 h 6330460"/>
                      <a:gd name="connsiteX15" fmla="*/ 0 w 13623187"/>
                      <a:gd name="connsiteY15" fmla="*/ 0 h 6330460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70108 h 6307645"/>
                      <a:gd name="connsiteX1" fmla="*/ 4406025 w 13623187"/>
                      <a:gd name="connsiteY1" fmla="*/ 24077 h 6307645"/>
                      <a:gd name="connsiteX2" fmla="*/ 6774087 w 13623187"/>
                      <a:gd name="connsiteY2" fmla="*/ 4994661 h 6307645"/>
                      <a:gd name="connsiteX3" fmla="*/ 9235932 w 13623187"/>
                      <a:gd name="connsiteY3" fmla="*/ 631 h 6307645"/>
                      <a:gd name="connsiteX4" fmla="*/ 12213595 w 13623187"/>
                      <a:gd name="connsiteY4" fmla="*/ 1407400 h 6307645"/>
                      <a:gd name="connsiteX5" fmla="*/ 13620364 w 13623187"/>
                      <a:gd name="connsiteY5" fmla="*/ 6287285 h 6307645"/>
                      <a:gd name="connsiteX6" fmla="*/ 10877164 w 13623187"/>
                      <a:gd name="connsiteY6" fmla="*/ 6284200 h 6307645"/>
                      <a:gd name="connsiteX7" fmla="*/ 10877165 w 13623187"/>
                      <a:gd name="connsiteY7" fmla="*/ 4080262 h 6307645"/>
                      <a:gd name="connsiteX8" fmla="*/ 10197225 w 13623187"/>
                      <a:gd name="connsiteY8" fmla="*/ 4244385 h 6307645"/>
                      <a:gd name="connsiteX9" fmla="*/ 10173779 w 13623187"/>
                      <a:gd name="connsiteY9" fmla="*/ 6284200 h 6307645"/>
                      <a:gd name="connsiteX10" fmla="*/ 3397841 w 13623187"/>
                      <a:gd name="connsiteY10" fmla="*/ 6307645 h 6307645"/>
                      <a:gd name="connsiteX11" fmla="*/ 3421286 w 13623187"/>
                      <a:gd name="connsiteY11" fmla="*/ 4197492 h 6307645"/>
                      <a:gd name="connsiteX12" fmla="*/ 2647564 w 13623187"/>
                      <a:gd name="connsiteY12" fmla="*/ 4197493 h 6307645"/>
                      <a:gd name="connsiteX13" fmla="*/ 2647564 w 13623187"/>
                      <a:gd name="connsiteY13" fmla="*/ 6260754 h 6307645"/>
                      <a:gd name="connsiteX14" fmla="*/ 0 w 13623187"/>
                      <a:gd name="connsiteY14" fmla="*/ 6287285 h 6307645"/>
                      <a:gd name="connsiteX15" fmla="*/ 914400 w 13623187"/>
                      <a:gd name="connsiteY15" fmla="*/ 1970108 h 6307645"/>
                      <a:gd name="connsiteX0" fmla="*/ 914400 w 13623187"/>
                      <a:gd name="connsiteY0" fmla="*/ 1985552 h 6323089"/>
                      <a:gd name="connsiteX1" fmla="*/ 4406025 w 13623187"/>
                      <a:gd name="connsiteY1" fmla="*/ 39521 h 6323089"/>
                      <a:gd name="connsiteX2" fmla="*/ 6774087 w 13623187"/>
                      <a:gd name="connsiteY2" fmla="*/ 5010105 h 6323089"/>
                      <a:gd name="connsiteX3" fmla="*/ 9235932 w 13623187"/>
                      <a:gd name="connsiteY3" fmla="*/ 16075 h 6323089"/>
                      <a:gd name="connsiteX4" fmla="*/ 12213595 w 13623187"/>
                      <a:gd name="connsiteY4" fmla="*/ 1422844 h 6323089"/>
                      <a:gd name="connsiteX5" fmla="*/ 13620364 w 13623187"/>
                      <a:gd name="connsiteY5" fmla="*/ 6302729 h 6323089"/>
                      <a:gd name="connsiteX6" fmla="*/ 10877164 w 13623187"/>
                      <a:gd name="connsiteY6" fmla="*/ 6299644 h 6323089"/>
                      <a:gd name="connsiteX7" fmla="*/ 10877165 w 13623187"/>
                      <a:gd name="connsiteY7" fmla="*/ 4095706 h 6323089"/>
                      <a:gd name="connsiteX8" fmla="*/ 10197225 w 13623187"/>
                      <a:gd name="connsiteY8" fmla="*/ 4259829 h 6323089"/>
                      <a:gd name="connsiteX9" fmla="*/ 10173779 w 13623187"/>
                      <a:gd name="connsiteY9" fmla="*/ 6299644 h 6323089"/>
                      <a:gd name="connsiteX10" fmla="*/ 3397841 w 13623187"/>
                      <a:gd name="connsiteY10" fmla="*/ 6323089 h 6323089"/>
                      <a:gd name="connsiteX11" fmla="*/ 3421286 w 13623187"/>
                      <a:gd name="connsiteY11" fmla="*/ 4212936 h 6323089"/>
                      <a:gd name="connsiteX12" fmla="*/ 2647564 w 13623187"/>
                      <a:gd name="connsiteY12" fmla="*/ 4212937 h 6323089"/>
                      <a:gd name="connsiteX13" fmla="*/ 2647564 w 13623187"/>
                      <a:gd name="connsiteY13" fmla="*/ 6276198 h 6323089"/>
                      <a:gd name="connsiteX14" fmla="*/ 0 w 13623187"/>
                      <a:gd name="connsiteY14" fmla="*/ 6302729 h 6323089"/>
                      <a:gd name="connsiteX15" fmla="*/ 914400 w 13623187"/>
                      <a:gd name="connsiteY15" fmla="*/ 1985552 h 6323089"/>
                      <a:gd name="connsiteX0" fmla="*/ 937847 w 13646634"/>
                      <a:gd name="connsiteY0" fmla="*/ 1985552 h 6323089"/>
                      <a:gd name="connsiteX1" fmla="*/ 4429472 w 13646634"/>
                      <a:gd name="connsiteY1" fmla="*/ 39521 h 6323089"/>
                      <a:gd name="connsiteX2" fmla="*/ 6797534 w 13646634"/>
                      <a:gd name="connsiteY2" fmla="*/ 5010105 h 6323089"/>
                      <a:gd name="connsiteX3" fmla="*/ 9259379 w 13646634"/>
                      <a:gd name="connsiteY3" fmla="*/ 16075 h 6323089"/>
                      <a:gd name="connsiteX4" fmla="*/ 12237042 w 13646634"/>
                      <a:gd name="connsiteY4" fmla="*/ 1422844 h 6323089"/>
                      <a:gd name="connsiteX5" fmla="*/ 13643811 w 13646634"/>
                      <a:gd name="connsiteY5" fmla="*/ 6302729 h 6323089"/>
                      <a:gd name="connsiteX6" fmla="*/ 10900611 w 13646634"/>
                      <a:gd name="connsiteY6" fmla="*/ 6299644 h 6323089"/>
                      <a:gd name="connsiteX7" fmla="*/ 10900612 w 13646634"/>
                      <a:gd name="connsiteY7" fmla="*/ 4095706 h 6323089"/>
                      <a:gd name="connsiteX8" fmla="*/ 10220672 w 13646634"/>
                      <a:gd name="connsiteY8" fmla="*/ 4259829 h 6323089"/>
                      <a:gd name="connsiteX9" fmla="*/ 10197226 w 13646634"/>
                      <a:gd name="connsiteY9" fmla="*/ 6299644 h 6323089"/>
                      <a:gd name="connsiteX10" fmla="*/ 3421288 w 13646634"/>
                      <a:gd name="connsiteY10" fmla="*/ 6323089 h 6323089"/>
                      <a:gd name="connsiteX11" fmla="*/ 3444733 w 13646634"/>
                      <a:gd name="connsiteY11" fmla="*/ 4212936 h 6323089"/>
                      <a:gd name="connsiteX12" fmla="*/ 2671011 w 13646634"/>
                      <a:gd name="connsiteY12" fmla="*/ 4212937 h 6323089"/>
                      <a:gd name="connsiteX13" fmla="*/ 2671011 w 13646634"/>
                      <a:gd name="connsiteY13" fmla="*/ 6276198 h 6323089"/>
                      <a:gd name="connsiteX14" fmla="*/ 0 w 13646634"/>
                      <a:gd name="connsiteY14" fmla="*/ 6232390 h 6323089"/>
                      <a:gd name="connsiteX15" fmla="*/ 937847 w 13646634"/>
                      <a:gd name="connsiteY15" fmla="*/ 1985552 h 6323089"/>
                      <a:gd name="connsiteX0" fmla="*/ 867509 w 13576296"/>
                      <a:gd name="connsiteY0" fmla="*/ 1985552 h 6323089"/>
                      <a:gd name="connsiteX1" fmla="*/ 4359134 w 13576296"/>
                      <a:gd name="connsiteY1" fmla="*/ 39521 h 6323089"/>
                      <a:gd name="connsiteX2" fmla="*/ 6727196 w 13576296"/>
                      <a:gd name="connsiteY2" fmla="*/ 5010105 h 6323089"/>
                      <a:gd name="connsiteX3" fmla="*/ 9189041 w 13576296"/>
                      <a:gd name="connsiteY3" fmla="*/ 16075 h 6323089"/>
                      <a:gd name="connsiteX4" fmla="*/ 12166704 w 13576296"/>
                      <a:gd name="connsiteY4" fmla="*/ 1422844 h 6323089"/>
                      <a:gd name="connsiteX5" fmla="*/ 13573473 w 13576296"/>
                      <a:gd name="connsiteY5" fmla="*/ 6302729 h 6323089"/>
                      <a:gd name="connsiteX6" fmla="*/ 10830273 w 13576296"/>
                      <a:gd name="connsiteY6" fmla="*/ 6299644 h 6323089"/>
                      <a:gd name="connsiteX7" fmla="*/ 10830274 w 13576296"/>
                      <a:gd name="connsiteY7" fmla="*/ 4095706 h 6323089"/>
                      <a:gd name="connsiteX8" fmla="*/ 10150334 w 13576296"/>
                      <a:gd name="connsiteY8" fmla="*/ 4259829 h 6323089"/>
                      <a:gd name="connsiteX9" fmla="*/ 10126888 w 13576296"/>
                      <a:gd name="connsiteY9" fmla="*/ 6299644 h 6323089"/>
                      <a:gd name="connsiteX10" fmla="*/ 3350950 w 13576296"/>
                      <a:gd name="connsiteY10" fmla="*/ 6323089 h 6323089"/>
                      <a:gd name="connsiteX11" fmla="*/ 3374395 w 13576296"/>
                      <a:gd name="connsiteY11" fmla="*/ 4212936 h 6323089"/>
                      <a:gd name="connsiteX12" fmla="*/ 2600673 w 13576296"/>
                      <a:gd name="connsiteY12" fmla="*/ 4212937 h 6323089"/>
                      <a:gd name="connsiteX13" fmla="*/ 2600673 w 13576296"/>
                      <a:gd name="connsiteY13" fmla="*/ 6276198 h 6323089"/>
                      <a:gd name="connsiteX14" fmla="*/ 0 w 13576296"/>
                      <a:gd name="connsiteY14" fmla="*/ 6302729 h 6323089"/>
                      <a:gd name="connsiteX15" fmla="*/ 867509 w 13576296"/>
                      <a:gd name="connsiteY15" fmla="*/ 1985552 h 6323089"/>
                      <a:gd name="connsiteX0" fmla="*/ 875123 w 13583910"/>
                      <a:gd name="connsiteY0" fmla="*/ 1985552 h 6323089"/>
                      <a:gd name="connsiteX1" fmla="*/ 4366748 w 13583910"/>
                      <a:gd name="connsiteY1" fmla="*/ 39521 h 6323089"/>
                      <a:gd name="connsiteX2" fmla="*/ 6734810 w 13583910"/>
                      <a:gd name="connsiteY2" fmla="*/ 5010105 h 6323089"/>
                      <a:gd name="connsiteX3" fmla="*/ 9196655 w 13583910"/>
                      <a:gd name="connsiteY3" fmla="*/ 16075 h 6323089"/>
                      <a:gd name="connsiteX4" fmla="*/ 12174318 w 13583910"/>
                      <a:gd name="connsiteY4" fmla="*/ 1422844 h 6323089"/>
                      <a:gd name="connsiteX5" fmla="*/ 13581087 w 13583910"/>
                      <a:gd name="connsiteY5" fmla="*/ 6302729 h 6323089"/>
                      <a:gd name="connsiteX6" fmla="*/ 10837887 w 13583910"/>
                      <a:gd name="connsiteY6" fmla="*/ 6299644 h 6323089"/>
                      <a:gd name="connsiteX7" fmla="*/ 10837888 w 13583910"/>
                      <a:gd name="connsiteY7" fmla="*/ 4095706 h 6323089"/>
                      <a:gd name="connsiteX8" fmla="*/ 10157948 w 13583910"/>
                      <a:gd name="connsiteY8" fmla="*/ 4259829 h 6323089"/>
                      <a:gd name="connsiteX9" fmla="*/ 10134502 w 13583910"/>
                      <a:gd name="connsiteY9" fmla="*/ 6299644 h 6323089"/>
                      <a:gd name="connsiteX10" fmla="*/ 3358564 w 13583910"/>
                      <a:gd name="connsiteY10" fmla="*/ 6323089 h 6323089"/>
                      <a:gd name="connsiteX11" fmla="*/ 3382009 w 13583910"/>
                      <a:gd name="connsiteY11" fmla="*/ 4212936 h 6323089"/>
                      <a:gd name="connsiteX12" fmla="*/ 2608287 w 13583910"/>
                      <a:gd name="connsiteY12" fmla="*/ 4212937 h 6323089"/>
                      <a:gd name="connsiteX13" fmla="*/ 2608287 w 13583910"/>
                      <a:gd name="connsiteY13" fmla="*/ 6276198 h 6323089"/>
                      <a:gd name="connsiteX14" fmla="*/ 7614 w 13583910"/>
                      <a:gd name="connsiteY14" fmla="*/ 6302729 h 6323089"/>
                      <a:gd name="connsiteX15" fmla="*/ 875123 w 13583910"/>
                      <a:gd name="connsiteY15" fmla="*/ 1985552 h 6323089"/>
                      <a:gd name="connsiteX0" fmla="*/ 1154365 w 13581798"/>
                      <a:gd name="connsiteY0" fmla="*/ 1654535 h 6343764"/>
                      <a:gd name="connsiteX1" fmla="*/ 4364636 w 13581798"/>
                      <a:gd name="connsiteY1" fmla="*/ 60196 h 6343764"/>
                      <a:gd name="connsiteX2" fmla="*/ 6732698 w 13581798"/>
                      <a:gd name="connsiteY2" fmla="*/ 5030780 h 6343764"/>
                      <a:gd name="connsiteX3" fmla="*/ 9194543 w 13581798"/>
                      <a:gd name="connsiteY3" fmla="*/ 36750 h 6343764"/>
                      <a:gd name="connsiteX4" fmla="*/ 12172206 w 13581798"/>
                      <a:gd name="connsiteY4" fmla="*/ 1443519 h 6343764"/>
                      <a:gd name="connsiteX5" fmla="*/ 13578975 w 13581798"/>
                      <a:gd name="connsiteY5" fmla="*/ 6323404 h 6343764"/>
                      <a:gd name="connsiteX6" fmla="*/ 10835775 w 13581798"/>
                      <a:gd name="connsiteY6" fmla="*/ 6320319 h 6343764"/>
                      <a:gd name="connsiteX7" fmla="*/ 10835776 w 13581798"/>
                      <a:gd name="connsiteY7" fmla="*/ 4116381 h 6343764"/>
                      <a:gd name="connsiteX8" fmla="*/ 10155836 w 13581798"/>
                      <a:gd name="connsiteY8" fmla="*/ 4280504 h 6343764"/>
                      <a:gd name="connsiteX9" fmla="*/ 10132390 w 13581798"/>
                      <a:gd name="connsiteY9" fmla="*/ 6320319 h 6343764"/>
                      <a:gd name="connsiteX10" fmla="*/ 3356452 w 13581798"/>
                      <a:gd name="connsiteY10" fmla="*/ 6343764 h 6343764"/>
                      <a:gd name="connsiteX11" fmla="*/ 3379897 w 13581798"/>
                      <a:gd name="connsiteY11" fmla="*/ 4233611 h 6343764"/>
                      <a:gd name="connsiteX12" fmla="*/ 2606175 w 13581798"/>
                      <a:gd name="connsiteY12" fmla="*/ 4233612 h 6343764"/>
                      <a:gd name="connsiteX13" fmla="*/ 2606175 w 13581798"/>
                      <a:gd name="connsiteY13" fmla="*/ 6296873 h 6343764"/>
                      <a:gd name="connsiteX14" fmla="*/ 5502 w 13581798"/>
                      <a:gd name="connsiteY14" fmla="*/ 6323404 h 6343764"/>
                      <a:gd name="connsiteX15" fmla="*/ 1154365 w 13581798"/>
                      <a:gd name="connsiteY15" fmla="*/ 1654535 h 6343764"/>
                      <a:gd name="connsiteX0" fmla="*/ 1154012 w 13581445"/>
                      <a:gd name="connsiteY0" fmla="*/ 1654535 h 6343764"/>
                      <a:gd name="connsiteX1" fmla="*/ 4364283 w 13581445"/>
                      <a:gd name="connsiteY1" fmla="*/ 60196 h 6343764"/>
                      <a:gd name="connsiteX2" fmla="*/ 6732345 w 13581445"/>
                      <a:gd name="connsiteY2" fmla="*/ 5030780 h 6343764"/>
                      <a:gd name="connsiteX3" fmla="*/ 9194190 w 13581445"/>
                      <a:gd name="connsiteY3" fmla="*/ 36750 h 6343764"/>
                      <a:gd name="connsiteX4" fmla="*/ 12171853 w 13581445"/>
                      <a:gd name="connsiteY4" fmla="*/ 1443519 h 6343764"/>
                      <a:gd name="connsiteX5" fmla="*/ 13578622 w 13581445"/>
                      <a:gd name="connsiteY5" fmla="*/ 6323404 h 6343764"/>
                      <a:gd name="connsiteX6" fmla="*/ 10835422 w 13581445"/>
                      <a:gd name="connsiteY6" fmla="*/ 6320319 h 6343764"/>
                      <a:gd name="connsiteX7" fmla="*/ 10835423 w 13581445"/>
                      <a:gd name="connsiteY7" fmla="*/ 4116381 h 6343764"/>
                      <a:gd name="connsiteX8" fmla="*/ 10155483 w 13581445"/>
                      <a:gd name="connsiteY8" fmla="*/ 4280504 h 6343764"/>
                      <a:gd name="connsiteX9" fmla="*/ 10132037 w 13581445"/>
                      <a:gd name="connsiteY9" fmla="*/ 6320319 h 6343764"/>
                      <a:gd name="connsiteX10" fmla="*/ 3356099 w 13581445"/>
                      <a:gd name="connsiteY10" fmla="*/ 6343764 h 6343764"/>
                      <a:gd name="connsiteX11" fmla="*/ 3379544 w 13581445"/>
                      <a:gd name="connsiteY11" fmla="*/ 4233611 h 6343764"/>
                      <a:gd name="connsiteX12" fmla="*/ 2605822 w 13581445"/>
                      <a:gd name="connsiteY12" fmla="*/ 4233612 h 6343764"/>
                      <a:gd name="connsiteX13" fmla="*/ 2605822 w 13581445"/>
                      <a:gd name="connsiteY13" fmla="*/ 6296873 h 6343764"/>
                      <a:gd name="connsiteX14" fmla="*/ 5149 w 13581445"/>
                      <a:gd name="connsiteY14" fmla="*/ 6323404 h 6343764"/>
                      <a:gd name="connsiteX15" fmla="*/ 1154012 w 13581445"/>
                      <a:gd name="connsiteY15" fmla="*/ 1654535 h 6343764"/>
                      <a:gd name="connsiteX0" fmla="*/ 1227606 w 13655039"/>
                      <a:gd name="connsiteY0" fmla="*/ 1654535 h 6343764"/>
                      <a:gd name="connsiteX1" fmla="*/ 4437877 w 13655039"/>
                      <a:gd name="connsiteY1" fmla="*/ 60196 h 6343764"/>
                      <a:gd name="connsiteX2" fmla="*/ 6805939 w 13655039"/>
                      <a:gd name="connsiteY2" fmla="*/ 5030780 h 6343764"/>
                      <a:gd name="connsiteX3" fmla="*/ 9267784 w 13655039"/>
                      <a:gd name="connsiteY3" fmla="*/ 36750 h 6343764"/>
                      <a:gd name="connsiteX4" fmla="*/ 12245447 w 13655039"/>
                      <a:gd name="connsiteY4" fmla="*/ 1443519 h 6343764"/>
                      <a:gd name="connsiteX5" fmla="*/ 13652216 w 13655039"/>
                      <a:gd name="connsiteY5" fmla="*/ 6323404 h 6343764"/>
                      <a:gd name="connsiteX6" fmla="*/ 10909016 w 13655039"/>
                      <a:gd name="connsiteY6" fmla="*/ 6320319 h 6343764"/>
                      <a:gd name="connsiteX7" fmla="*/ 10909017 w 13655039"/>
                      <a:gd name="connsiteY7" fmla="*/ 4116381 h 6343764"/>
                      <a:gd name="connsiteX8" fmla="*/ 10229077 w 13655039"/>
                      <a:gd name="connsiteY8" fmla="*/ 4280504 h 6343764"/>
                      <a:gd name="connsiteX9" fmla="*/ 10205631 w 13655039"/>
                      <a:gd name="connsiteY9" fmla="*/ 6320319 h 6343764"/>
                      <a:gd name="connsiteX10" fmla="*/ 3429693 w 13655039"/>
                      <a:gd name="connsiteY10" fmla="*/ 6343764 h 6343764"/>
                      <a:gd name="connsiteX11" fmla="*/ 3453138 w 13655039"/>
                      <a:gd name="connsiteY11" fmla="*/ 4233611 h 6343764"/>
                      <a:gd name="connsiteX12" fmla="*/ 2679416 w 13655039"/>
                      <a:gd name="connsiteY12" fmla="*/ 4233612 h 6343764"/>
                      <a:gd name="connsiteX13" fmla="*/ 2679416 w 13655039"/>
                      <a:gd name="connsiteY13" fmla="*/ 6296873 h 6343764"/>
                      <a:gd name="connsiteX14" fmla="*/ 78743 w 13655039"/>
                      <a:gd name="connsiteY14" fmla="*/ 6323404 h 6343764"/>
                      <a:gd name="connsiteX15" fmla="*/ 1227606 w 13655039"/>
                      <a:gd name="connsiteY15" fmla="*/ 1654535 h 6343764"/>
                      <a:gd name="connsiteX0" fmla="*/ 1227606 w 13655039"/>
                      <a:gd name="connsiteY0" fmla="*/ 1626092 h 6315321"/>
                      <a:gd name="connsiteX1" fmla="*/ 4437877 w 13655039"/>
                      <a:gd name="connsiteY1" fmla="*/ 31753 h 6315321"/>
                      <a:gd name="connsiteX2" fmla="*/ 6805939 w 13655039"/>
                      <a:gd name="connsiteY2" fmla="*/ 5002337 h 6315321"/>
                      <a:gd name="connsiteX3" fmla="*/ 9267784 w 13655039"/>
                      <a:gd name="connsiteY3" fmla="*/ 8307 h 6315321"/>
                      <a:gd name="connsiteX4" fmla="*/ 12245447 w 13655039"/>
                      <a:gd name="connsiteY4" fmla="*/ 1415076 h 6315321"/>
                      <a:gd name="connsiteX5" fmla="*/ 13652216 w 13655039"/>
                      <a:gd name="connsiteY5" fmla="*/ 6294961 h 6315321"/>
                      <a:gd name="connsiteX6" fmla="*/ 10909016 w 13655039"/>
                      <a:gd name="connsiteY6" fmla="*/ 6291876 h 6315321"/>
                      <a:gd name="connsiteX7" fmla="*/ 10909017 w 13655039"/>
                      <a:gd name="connsiteY7" fmla="*/ 4087938 h 6315321"/>
                      <a:gd name="connsiteX8" fmla="*/ 10229077 w 13655039"/>
                      <a:gd name="connsiteY8" fmla="*/ 4252061 h 6315321"/>
                      <a:gd name="connsiteX9" fmla="*/ 10205631 w 13655039"/>
                      <a:gd name="connsiteY9" fmla="*/ 6291876 h 6315321"/>
                      <a:gd name="connsiteX10" fmla="*/ 3429693 w 13655039"/>
                      <a:gd name="connsiteY10" fmla="*/ 6315321 h 6315321"/>
                      <a:gd name="connsiteX11" fmla="*/ 3453138 w 13655039"/>
                      <a:gd name="connsiteY11" fmla="*/ 4205168 h 6315321"/>
                      <a:gd name="connsiteX12" fmla="*/ 2679416 w 13655039"/>
                      <a:gd name="connsiteY12" fmla="*/ 4205169 h 6315321"/>
                      <a:gd name="connsiteX13" fmla="*/ 2679416 w 13655039"/>
                      <a:gd name="connsiteY13" fmla="*/ 6268430 h 6315321"/>
                      <a:gd name="connsiteX14" fmla="*/ 78743 w 13655039"/>
                      <a:gd name="connsiteY14" fmla="*/ 6294961 h 6315321"/>
                      <a:gd name="connsiteX15" fmla="*/ 1227606 w 13655039"/>
                      <a:gd name="connsiteY15" fmla="*/ 1626092 h 6315321"/>
                      <a:gd name="connsiteX0" fmla="*/ 1227606 w 13655039"/>
                      <a:gd name="connsiteY0" fmla="*/ 1618416 h 6307645"/>
                      <a:gd name="connsiteX1" fmla="*/ 4437877 w 13655039"/>
                      <a:gd name="connsiteY1" fmla="*/ 24077 h 6307645"/>
                      <a:gd name="connsiteX2" fmla="*/ 6805939 w 13655039"/>
                      <a:gd name="connsiteY2" fmla="*/ 4994661 h 6307645"/>
                      <a:gd name="connsiteX3" fmla="*/ 9267784 w 13655039"/>
                      <a:gd name="connsiteY3" fmla="*/ 631 h 6307645"/>
                      <a:gd name="connsiteX4" fmla="*/ 12245447 w 13655039"/>
                      <a:gd name="connsiteY4" fmla="*/ 1407400 h 6307645"/>
                      <a:gd name="connsiteX5" fmla="*/ 13652216 w 13655039"/>
                      <a:gd name="connsiteY5" fmla="*/ 6287285 h 6307645"/>
                      <a:gd name="connsiteX6" fmla="*/ 10909016 w 13655039"/>
                      <a:gd name="connsiteY6" fmla="*/ 6284200 h 6307645"/>
                      <a:gd name="connsiteX7" fmla="*/ 10909017 w 13655039"/>
                      <a:gd name="connsiteY7" fmla="*/ 4080262 h 6307645"/>
                      <a:gd name="connsiteX8" fmla="*/ 10229077 w 13655039"/>
                      <a:gd name="connsiteY8" fmla="*/ 4244385 h 6307645"/>
                      <a:gd name="connsiteX9" fmla="*/ 10205631 w 13655039"/>
                      <a:gd name="connsiteY9" fmla="*/ 6284200 h 6307645"/>
                      <a:gd name="connsiteX10" fmla="*/ 3429693 w 13655039"/>
                      <a:gd name="connsiteY10" fmla="*/ 6307645 h 6307645"/>
                      <a:gd name="connsiteX11" fmla="*/ 3453138 w 13655039"/>
                      <a:gd name="connsiteY11" fmla="*/ 4197492 h 6307645"/>
                      <a:gd name="connsiteX12" fmla="*/ 2679416 w 13655039"/>
                      <a:gd name="connsiteY12" fmla="*/ 4197493 h 6307645"/>
                      <a:gd name="connsiteX13" fmla="*/ 2679416 w 13655039"/>
                      <a:gd name="connsiteY13" fmla="*/ 6260754 h 6307645"/>
                      <a:gd name="connsiteX14" fmla="*/ 78743 w 13655039"/>
                      <a:gd name="connsiteY14" fmla="*/ 6287285 h 6307645"/>
                      <a:gd name="connsiteX15" fmla="*/ 1227606 w 1365503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10213801 w 13663209"/>
                      <a:gd name="connsiteY9" fmla="*/ 6284200 h 6307645"/>
                      <a:gd name="connsiteX10" fmla="*/ 7333287 w 13663209"/>
                      <a:gd name="connsiteY10" fmla="*/ 6263952 h 6307645"/>
                      <a:gd name="connsiteX11" fmla="*/ 3437863 w 13663209"/>
                      <a:gd name="connsiteY11" fmla="*/ 6307645 h 6307645"/>
                      <a:gd name="connsiteX12" fmla="*/ 3461308 w 13663209"/>
                      <a:gd name="connsiteY12" fmla="*/ 4197492 h 6307645"/>
                      <a:gd name="connsiteX13" fmla="*/ 2687586 w 13663209"/>
                      <a:gd name="connsiteY13" fmla="*/ 4197493 h 6307645"/>
                      <a:gd name="connsiteX14" fmla="*/ 2687586 w 13663209"/>
                      <a:gd name="connsiteY14" fmla="*/ 6260754 h 6307645"/>
                      <a:gd name="connsiteX15" fmla="*/ 86913 w 13663209"/>
                      <a:gd name="connsiteY15" fmla="*/ 6287285 h 6307645"/>
                      <a:gd name="connsiteX16" fmla="*/ 1235776 w 13663209"/>
                      <a:gd name="connsiteY16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10237247 w 13663209"/>
                      <a:gd name="connsiteY8" fmla="*/ 4244385 h 6307645"/>
                      <a:gd name="connsiteX9" fmla="*/ 7333287 w 13663209"/>
                      <a:gd name="connsiteY9" fmla="*/ 6263952 h 6307645"/>
                      <a:gd name="connsiteX10" fmla="*/ 3437863 w 13663209"/>
                      <a:gd name="connsiteY10" fmla="*/ 6307645 h 6307645"/>
                      <a:gd name="connsiteX11" fmla="*/ 3461308 w 13663209"/>
                      <a:gd name="connsiteY11" fmla="*/ 4197492 h 6307645"/>
                      <a:gd name="connsiteX12" fmla="*/ 2687586 w 13663209"/>
                      <a:gd name="connsiteY12" fmla="*/ 4197493 h 6307645"/>
                      <a:gd name="connsiteX13" fmla="*/ 2687586 w 13663209"/>
                      <a:gd name="connsiteY13" fmla="*/ 6260754 h 6307645"/>
                      <a:gd name="connsiteX14" fmla="*/ 86913 w 13663209"/>
                      <a:gd name="connsiteY14" fmla="*/ 6287285 h 6307645"/>
                      <a:gd name="connsiteX15" fmla="*/ 1235776 w 13663209"/>
                      <a:gd name="connsiteY15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10917187 w 13663209"/>
                      <a:gd name="connsiteY7" fmla="*/ 4080262 h 6307645"/>
                      <a:gd name="connsiteX8" fmla="*/ 7333287 w 13663209"/>
                      <a:gd name="connsiteY8" fmla="*/ 6263952 h 6307645"/>
                      <a:gd name="connsiteX9" fmla="*/ 3437863 w 13663209"/>
                      <a:gd name="connsiteY9" fmla="*/ 6307645 h 6307645"/>
                      <a:gd name="connsiteX10" fmla="*/ 3461308 w 13663209"/>
                      <a:gd name="connsiteY10" fmla="*/ 4197492 h 6307645"/>
                      <a:gd name="connsiteX11" fmla="*/ 2687586 w 13663209"/>
                      <a:gd name="connsiteY11" fmla="*/ 4197493 h 6307645"/>
                      <a:gd name="connsiteX12" fmla="*/ 2687586 w 13663209"/>
                      <a:gd name="connsiteY12" fmla="*/ 6260754 h 6307645"/>
                      <a:gd name="connsiteX13" fmla="*/ 86913 w 13663209"/>
                      <a:gd name="connsiteY13" fmla="*/ 6287285 h 6307645"/>
                      <a:gd name="connsiteX14" fmla="*/ 1235776 w 13663209"/>
                      <a:gd name="connsiteY14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10917186 w 13663209"/>
                      <a:gd name="connsiteY6" fmla="*/ 6284200 h 6307645"/>
                      <a:gd name="connsiteX7" fmla="*/ 7333287 w 13663209"/>
                      <a:gd name="connsiteY7" fmla="*/ 6263952 h 6307645"/>
                      <a:gd name="connsiteX8" fmla="*/ 3437863 w 13663209"/>
                      <a:gd name="connsiteY8" fmla="*/ 6307645 h 6307645"/>
                      <a:gd name="connsiteX9" fmla="*/ 3461308 w 13663209"/>
                      <a:gd name="connsiteY9" fmla="*/ 4197492 h 6307645"/>
                      <a:gd name="connsiteX10" fmla="*/ 2687586 w 13663209"/>
                      <a:gd name="connsiteY10" fmla="*/ 4197493 h 6307645"/>
                      <a:gd name="connsiteX11" fmla="*/ 2687586 w 13663209"/>
                      <a:gd name="connsiteY11" fmla="*/ 6260754 h 6307645"/>
                      <a:gd name="connsiteX12" fmla="*/ 86913 w 13663209"/>
                      <a:gd name="connsiteY12" fmla="*/ 6287285 h 6307645"/>
                      <a:gd name="connsiteX13" fmla="*/ 1235776 w 13663209"/>
                      <a:gd name="connsiteY13" fmla="*/ 1618416 h 6307645"/>
                      <a:gd name="connsiteX0" fmla="*/ 1235776 w 13663209"/>
                      <a:gd name="connsiteY0" fmla="*/ 1618416 h 6307645"/>
                      <a:gd name="connsiteX1" fmla="*/ 4446047 w 13663209"/>
                      <a:gd name="connsiteY1" fmla="*/ 24077 h 6307645"/>
                      <a:gd name="connsiteX2" fmla="*/ 6814109 w 13663209"/>
                      <a:gd name="connsiteY2" fmla="*/ 4994661 h 6307645"/>
                      <a:gd name="connsiteX3" fmla="*/ 9275954 w 13663209"/>
                      <a:gd name="connsiteY3" fmla="*/ 631 h 6307645"/>
                      <a:gd name="connsiteX4" fmla="*/ 12253617 w 13663209"/>
                      <a:gd name="connsiteY4" fmla="*/ 1407400 h 6307645"/>
                      <a:gd name="connsiteX5" fmla="*/ 13660386 w 13663209"/>
                      <a:gd name="connsiteY5" fmla="*/ 6287285 h 6307645"/>
                      <a:gd name="connsiteX6" fmla="*/ 7333287 w 13663209"/>
                      <a:gd name="connsiteY6" fmla="*/ 6263952 h 6307645"/>
                      <a:gd name="connsiteX7" fmla="*/ 3437863 w 13663209"/>
                      <a:gd name="connsiteY7" fmla="*/ 6307645 h 6307645"/>
                      <a:gd name="connsiteX8" fmla="*/ 3461308 w 13663209"/>
                      <a:gd name="connsiteY8" fmla="*/ 4197492 h 6307645"/>
                      <a:gd name="connsiteX9" fmla="*/ 2687586 w 13663209"/>
                      <a:gd name="connsiteY9" fmla="*/ 4197493 h 6307645"/>
                      <a:gd name="connsiteX10" fmla="*/ 2687586 w 13663209"/>
                      <a:gd name="connsiteY10" fmla="*/ 6260754 h 6307645"/>
                      <a:gd name="connsiteX11" fmla="*/ 86913 w 13663209"/>
                      <a:gd name="connsiteY11" fmla="*/ 6287285 h 6307645"/>
                      <a:gd name="connsiteX12" fmla="*/ 1235776 w 13663209"/>
                      <a:gd name="connsiteY12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333287 w 12253617"/>
                      <a:gd name="connsiteY5" fmla="*/ 6263952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18416 h 6307645"/>
                      <a:gd name="connsiteX1" fmla="*/ 4446047 w 12253617"/>
                      <a:gd name="connsiteY1" fmla="*/ 24077 h 6307645"/>
                      <a:gd name="connsiteX2" fmla="*/ 6814109 w 12253617"/>
                      <a:gd name="connsiteY2" fmla="*/ 4994661 h 6307645"/>
                      <a:gd name="connsiteX3" fmla="*/ 9275954 w 12253617"/>
                      <a:gd name="connsiteY3" fmla="*/ 631 h 6307645"/>
                      <a:gd name="connsiteX4" fmla="*/ 12253617 w 12253617"/>
                      <a:gd name="connsiteY4" fmla="*/ 1407400 h 6307645"/>
                      <a:gd name="connsiteX5" fmla="*/ 7418397 w 12253617"/>
                      <a:gd name="connsiteY5" fmla="*/ 6307645 h 6307645"/>
                      <a:gd name="connsiteX6" fmla="*/ 3437863 w 12253617"/>
                      <a:gd name="connsiteY6" fmla="*/ 6307645 h 6307645"/>
                      <a:gd name="connsiteX7" fmla="*/ 3461308 w 12253617"/>
                      <a:gd name="connsiteY7" fmla="*/ 4197492 h 6307645"/>
                      <a:gd name="connsiteX8" fmla="*/ 2687586 w 12253617"/>
                      <a:gd name="connsiteY8" fmla="*/ 4197493 h 6307645"/>
                      <a:gd name="connsiteX9" fmla="*/ 2687586 w 12253617"/>
                      <a:gd name="connsiteY9" fmla="*/ 6260754 h 6307645"/>
                      <a:gd name="connsiteX10" fmla="*/ 86913 w 12253617"/>
                      <a:gd name="connsiteY10" fmla="*/ 6287285 h 6307645"/>
                      <a:gd name="connsiteX11" fmla="*/ 1235776 w 12253617"/>
                      <a:gd name="connsiteY11" fmla="*/ 1618416 h 6307645"/>
                      <a:gd name="connsiteX0" fmla="*/ 1235776 w 12253617"/>
                      <a:gd name="connsiteY0" fmla="*/ 1627152 h 6316381"/>
                      <a:gd name="connsiteX1" fmla="*/ 4446047 w 12253617"/>
                      <a:gd name="connsiteY1" fmla="*/ 32813 h 6316381"/>
                      <a:gd name="connsiteX2" fmla="*/ 6814109 w 12253617"/>
                      <a:gd name="connsiteY2" fmla="*/ 5003397 h 6316381"/>
                      <a:gd name="connsiteX3" fmla="*/ 9275954 w 12253617"/>
                      <a:gd name="connsiteY3" fmla="*/ 9367 h 6316381"/>
                      <a:gd name="connsiteX4" fmla="*/ 12253617 w 12253617"/>
                      <a:gd name="connsiteY4" fmla="*/ 1416136 h 6316381"/>
                      <a:gd name="connsiteX5" fmla="*/ 7418397 w 12253617"/>
                      <a:gd name="connsiteY5" fmla="*/ 6316381 h 6316381"/>
                      <a:gd name="connsiteX6" fmla="*/ 3437863 w 12253617"/>
                      <a:gd name="connsiteY6" fmla="*/ 6316381 h 6316381"/>
                      <a:gd name="connsiteX7" fmla="*/ 3461308 w 12253617"/>
                      <a:gd name="connsiteY7" fmla="*/ 4206228 h 6316381"/>
                      <a:gd name="connsiteX8" fmla="*/ 2687586 w 12253617"/>
                      <a:gd name="connsiteY8" fmla="*/ 4206229 h 6316381"/>
                      <a:gd name="connsiteX9" fmla="*/ 2687586 w 12253617"/>
                      <a:gd name="connsiteY9" fmla="*/ 6269490 h 6316381"/>
                      <a:gd name="connsiteX10" fmla="*/ 86913 w 12253617"/>
                      <a:gd name="connsiteY10" fmla="*/ 6296021 h 6316381"/>
                      <a:gd name="connsiteX11" fmla="*/ 1235776 w 12253617"/>
                      <a:gd name="connsiteY11" fmla="*/ 1627152 h 6316381"/>
                      <a:gd name="connsiteX0" fmla="*/ 1235776 w 12253617"/>
                      <a:gd name="connsiteY0" fmla="*/ 1619906 h 6309135"/>
                      <a:gd name="connsiteX1" fmla="*/ 4446047 w 12253617"/>
                      <a:gd name="connsiteY1" fmla="*/ 25567 h 6309135"/>
                      <a:gd name="connsiteX2" fmla="*/ 6814109 w 12253617"/>
                      <a:gd name="connsiteY2" fmla="*/ 4996151 h 6309135"/>
                      <a:gd name="connsiteX3" fmla="*/ 9275954 w 12253617"/>
                      <a:gd name="connsiteY3" fmla="*/ 2121 h 6309135"/>
                      <a:gd name="connsiteX4" fmla="*/ 12253617 w 12253617"/>
                      <a:gd name="connsiteY4" fmla="*/ 1408890 h 6309135"/>
                      <a:gd name="connsiteX5" fmla="*/ 7418397 w 12253617"/>
                      <a:gd name="connsiteY5" fmla="*/ 6309135 h 6309135"/>
                      <a:gd name="connsiteX6" fmla="*/ 3437863 w 12253617"/>
                      <a:gd name="connsiteY6" fmla="*/ 6309135 h 6309135"/>
                      <a:gd name="connsiteX7" fmla="*/ 3461308 w 12253617"/>
                      <a:gd name="connsiteY7" fmla="*/ 4198982 h 6309135"/>
                      <a:gd name="connsiteX8" fmla="*/ 2687586 w 12253617"/>
                      <a:gd name="connsiteY8" fmla="*/ 4198983 h 6309135"/>
                      <a:gd name="connsiteX9" fmla="*/ 2687586 w 12253617"/>
                      <a:gd name="connsiteY9" fmla="*/ 6262244 h 6309135"/>
                      <a:gd name="connsiteX10" fmla="*/ 86913 w 12253617"/>
                      <a:gd name="connsiteY10" fmla="*/ 6288775 h 6309135"/>
                      <a:gd name="connsiteX11" fmla="*/ 1235776 w 12253617"/>
                      <a:gd name="connsiteY11" fmla="*/ 1619906 h 6309135"/>
                      <a:gd name="connsiteX0" fmla="*/ 1235776 w 12253617"/>
                      <a:gd name="connsiteY0" fmla="*/ 1619905 h 6309134"/>
                      <a:gd name="connsiteX1" fmla="*/ 4446047 w 12253617"/>
                      <a:gd name="connsiteY1" fmla="*/ 25566 h 6309134"/>
                      <a:gd name="connsiteX2" fmla="*/ 6814109 w 12253617"/>
                      <a:gd name="connsiteY2" fmla="*/ 4996150 h 6309134"/>
                      <a:gd name="connsiteX3" fmla="*/ 9275954 w 12253617"/>
                      <a:gd name="connsiteY3" fmla="*/ 2120 h 6309134"/>
                      <a:gd name="connsiteX4" fmla="*/ 12253617 w 12253617"/>
                      <a:gd name="connsiteY4" fmla="*/ 1408889 h 6309134"/>
                      <a:gd name="connsiteX5" fmla="*/ 7418397 w 12253617"/>
                      <a:gd name="connsiteY5" fmla="*/ 6309134 h 6309134"/>
                      <a:gd name="connsiteX6" fmla="*/ 3437863 w 12253617"/>
                      <a:gd name="connsiteY6" fmla="*/ 6309134 h 6309134"/>
                      <a:gd name="connsiteX7" fmla="*/ 3461308 w 12253617"/>
                      <a:gd name="connsiteY7" fmla="*/ 4198981 h 6309134"/>
                      <a:gd name="connsiteX8" fmla="*/ 2687586 w 12253617"/>
                      <a:gd name="connsiteY8" fmla="*/ 4198982 h 6309134"/>
                      <a:gd name="connsiteX9" fmla="*/ 2687586 w 12253617"/>
                      <a:gd name="connsiteY9" fmla="*/ 6262243 h 6309134"/>
                      <a:gd name="connsiteX10" fmla="*/ 86913 w 12253617"/>
                      <a:gd name="connsiteY10" fmla="*/ 6288774 h 6309134"/>
                      <a:gd name="connsiteX11" fmla="*/ 1235776 w 12253617"/>
                      <a:gd name="connsiteY11" fmla="*/ 1619905 h 6309134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20410 h 6309639"/>
                      <a:gd name="connsiteX1" fmla="*/ 4446047 w 12168508"/>
                      <a:gd name="connsiteY1" fmla="*/ 26071 h 6309639"/>
                      <a:gd name="connsiteX2" fmla="*/ 6814109 w 12168508"/>
                      <a:gd name="connsiteY2" fmla="*/ 4996655 h 6309639"/>
                      <a:gd name="connsiteX3" fmla="*/ 9275954 w 12168508"/>
                      <a:gd name="connsiteY3" fmla="*/ 2625 h 6309639"/>
                      <a:gd name="connsiteX4" fmla="*/ 12168508 w 12168508"/>
                      <a:gd name="connsiteY4" fmla="*/ 1365701 h 6309639"/>
                      <a:gd name="connsiteX5" fmla="*/ 7418397 w 12168508"/>
                      <a:gd name="connsiteY5" fmla="*/ 6309639 h 6309639"/>
                      <a:gd name="connsiteX6" fmla="*/ 3437863 w 12168508"/>
                      <a:gd name="connsiteY6" fmla="*/ 6309639 h 6309639"/>
                      <a:gd name="connsiteX7" fmla="*/ 3461308 w 12168508"/>
                      <a:gd name="connsiteY7" fmla="*/ 4199486 h 6309639"/>
                      <a:gd name="connsiteX8" fmla="*/ 2687586 w 12168508"/>
                      <a:gd name="connsiteY8" fmla="*/ 4199487 h 6309639"/>
                      <a:gd name="connsiteX9" fmla="*/ 2687586 w 12168508"/>
                      <a:gd name="connsiteY9" fmla="*/ 6262748 h 6309639"/>
                      <a:gd name="connsiteX10" fmla="*/ 86913 w 12168508"/>
                      <a:gd name="connsiteY10" fmla="*/ 6289279 h 6309639"/>
                      <a:gd name="connsiteX11" fmla="*/ 1235776 w 12168508"/>
                      <a:gd name="connsiteY11" fmla="*/ 1620410 h 6309639"/>
                      <a:gd name="connsiteX0" fmla="*/ 1235776 w 12168508"/>
                      <a:gd name="connsiteY0" fmla="*/ 1617805 h 6307034"/>
                      <a:gd name="connsiteX1" fmla="*/ 4446047 w 12168508"/>
                      <a:gd name="connsiteY1" fmla="*/ 23466 h 6307034"/>
                      <a:gd name="connsiteX2" fmla="*/ 6814109 w 12168508"/>
                      <a:gd name="connsiteY2" fmla="*/ 4994050 h 6307034"/>
                      <a:gd name="connsiteX3" fmla="*/ 9275954 w 12168508"/>
                      <a:gd name="connsiteY3" fmla="*/ 20 h 6307034"/>
                      <a:gd name="connsiteX4" fmla="*/ 12168508 w 12168508"/>
                      <a:gd name="connsiteY4" fmla="*/ 1363096 h 6307034"/>
                      <a:gd name="connsiteX5" fmla="*/ 7418397 w 12168508"/>
                      <a:gd name="connsiteY5" fmla="*/ 6307034 h 6307034"/>
                      <a:gd name="connsiteX6" fmla="*/ 3437863 w 12168508"/>
                      <a:gd name="connsiteY6" fmla="*/ 6307034 h 6307034"/>
                      <a:gd name="connsiteX7" fmla="*/ 3461308 w 12168508"/>
                      <a:gd name="connsiteY7" fmla="*/ 4196881 h 6307034"/>
                      <a:gd name="connsiteX8" fmla="*/ 2687586 w 12168508"/>
                      <a:gd name="connsiteY8" fmla="*/ 4196882 h 6307034"/>
                      <a:gd name="connsiteX9" fmla="*/ 2687586 w 12168508"/>
                      <a:gd name="connsiteY9" fmla="*/ 6260143 h 6307034"/>
                      <a:gd name="connsiteX10" fmla="*/ 86913 w 12168508"/>
                      <a:gd name="connsiteY10" fmla="*/ 6286674 h 6307034"/>
                      <a:gd name="connsiteX11" fmla="*/ 1235776 w 12168508"/>
                      <a:gd name="connsiteY11" fmla="*/ 1617805 h 6307034"/>
                      <a:gd name="connsiteX0" fmla="*/ 1376894 w 12309626"/>
                      <a:gd name="connsiteY0" fmla="*/ 1617805 h 6307034"/>
                      <a:gd name="connsiteX1" fmla="*/ 4587165 w 12309626"/>
                      <a:gd name="connsiteY1" fmla="*/ 23466 h 6307034"/>
                      <a:gd name="connsiteX2" fmla="*/ 6955227 w 12309626"/>
                      <a:gd name="connsiteY2" fmla="*/ 4994050 h 6307034"/>
                      <a:gd name="connsiteX3" fmla="*/ 9417072 w 12309626"/>
                      <a:gd name="connsiteY3" fmla="*/ 20 h 6307034"/>
                      <a:gd name="connsiteX4" fmla="*/ 12309626 w 12309626"/>
                      <a:gd name="connsiteY4" fmla="*/ 1363096 h 6307034"/>
                      <a:gd name="connsiteX5" fmla="*/ 7559515 w 12309626"/>
                      <a:gd name="connsiteY5" fmla="*/ 6307034 h 6307034"/>
                      <a:gd name="connsiteX6" fmla="*/ 3578981 w 12309626"/>
                      <a:gd name="connsiteY6" fmla="*/ 6307034 h 6307034"/>
                      <a:gd name="connsiteX7" fmla="*/ 3602426 w 12309626"/>
                      <a:gd name="connsiteY7" fmla="*/ 4196881 h 6307034"/>
                      <a:gd name="connsiteX8" fmla="*/ 2828704 w 12309626"/>
                      <a:gd name="connsiteY8" fmla="*/ 4196882 h 6307034"/>
                      <a:gd name="connsiteX9" fmla="*/ 2828704 w 12309626"/>
                      <a:gd name="connsiteY9" fmla="*/ 6260143 h 6307034"/>
                      <a:gd name="connsiteX10" fmla="*/ 79090 w 12309626"/>
                      <a:gd name="connsiteY10" fmla="*/ 6221134 h 6307034"/>
                      <a:gd name="connsiteX11" fmla="*/ 1376894 w 12309626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869270 w 12350192"/>
                      <a:gd name="connsiteY9" fmla="*/ 626014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65891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17460 w 12350192"/>
                      <a:gd name="connsiteY0" fmla="*/ 1617805 h 6307034"/>
                      <a:gd name="connsiteX1" fmla="*/ 4627731 w 12350192"/>
                      <a:gd name="connsiteY1" fmla="*/ 23466 h 6307034"/>
                      <a:gd name="connsiteX2" fmla="*/ 6995793 w 12350192"/>
                      <a:gd name="connsiteY2" fmla="*/ 4994050 h 6307034"/>
                      <a:gd name="connsiteX3" fmla="*/ 9457638 w 12350192"/>
                      <a:gd name="connsiteY3" fmla="*/ 20 h 6307034"/>
                      <a:gd name="connsiteX4" fmla="*/ 12350192 w 12350192"/>
                      <a:gd name="connsiteY4" fmla="*/ 1363096 h 6307034"/>
                      <a:gd name="connsiteX5" fmla="*/ 7600081 w 12350192"/>
                      <a:gd name="connsiteY5" fmla="*/ 6307034 h 6307034"/>
                      <a:gd name="connsiteX6" fmla="*/ 3619547 w 12350192"/>
                      <a:gd name="connsiteY6" fmla="*/ 6307034 h 6307034"/>
                      <a:gd name="connsiteX7" fmla="*/ 3642992 w 12350192"/>
                      <a:gd name="connsiteY7" fmla="*/ 4196881 h 6307034"/>
                      <a:gd name="connsiteX8" fmla="*/ 2869270 w 12350192"/>
                      <a:gd name="connsiteY8" fmla="*/ 4196882 h 6307034"/>
                      <a:gd name="connsiteX9" fmla="*/ 2953259 w 12350192"/>
                      <a:gd name="connsiteY9" fmla="*/ 6254393 h 6307034"/>
                      <a:gd name="connsiteX10" fmla="*/ 77102 w 12350192"/>
                      <a:gd name="connsiteY10" fmla="*/ 6286674 h 6307034"/>
                      <a:gd name="connsiteX11" fmla="*/ 1417460 w 12350192"/>
                      <a:gd name="connsiteY11" fmla="*/ 1617805 h 6307034"/>
                      <a:gd name="connsiteX0" fmla="*/ 1432418 w 12365150"/>
                      <a:gd name="connsiteY0" fmla="*/ 1617805 h 6307034"/>
                      <a:gd name="connsiteX1" fmla="*/ 4642689 w 12365150"/>
                      <a:gd name="connsiteY1" fmla="*/ 23466 h 6307034"/>
                      <a:gd name="connsiteX2" fmla="*/ 7010751 w 12365150"/>
                      <a:gd name="connsiteY2" fmla="*/ 4994050 h 6307034"/>
                      <a:gd name="connsiteX3" fmla="*/ 9472596 w 12365150"/>
                      <a:gd name="connsiteY3" fmla="*/ 20 h 6307034"/>
                      <a:gd name="connsiteX4" fmla="*/ 12365150 w 12365150"/>
                      <a:gd name="connsiteY4" fmla="*/ 1363096 h 6307034"/>
                      <a:gd name="connsiteX5" fmla="*/ 7615039 w 12365150"/>
                      <a:gd name="connsiteY5" fmla="*/ 6307034 h 6307034"/>
                      <a:gd name="connsiteX6" fmla="*/ 3634505 w 12365150"/>
                      <a:gd name="connsiteY6" fmla="*/ 6307034 h 6307034"/>
                      <a:gd name="connsiteX7" fmla="*/ 3657950 w 12365150"/>
                      <a:gd name="connsiteY7" fmla="*/ 4196881 h 6307034"/>
                      <a:gd name="connsiteX8" fmla="*/ 2884228 w 12365150"/>
                      <a:gd name="connsiteY8" fmla="*/ 4196882 h 6307034"/>
                      <a:gd name="connsiteX9" fmla="*/ 2968217 w 12365150"/>
                      <a:gd name="connsiteY9" fmla="*/ 6254393 h 6307034"/>
                      <a:gd name="connsiteX10" fmla="*/ 76395 w 12365150"/>
                      <a:gd name="connsiteY10" fmla="*/ 6278632 h 6307034"/>
                      <a:gd name="connsiteX11" fmla="*/ 1432418 w 12365150"/>
                      <a:gd name="connsiteY11" fmla="*/ 1617805 h 6307034"/>
                      <a:gd name="connsiteX0" fmla="*/ 1428679 w 12361411"/>
                      <a:gd name="connsiteY0" fmla="*/ 1617805 h 6307034"/>
                      <a:gd name="connsiteX1" fmla="*/ 4638950 w 12361411"/>
                      <a:gd name="connsiteY1" fmla="*/ 23466 h 6307034"/>
                      <a:gd name="connsiteX2" fmla="*/ 7007012 w 12361411"/>
                      <a:gd name="connsiteY2" fmla="*/ 4994050 h 6307034"/>
                      <a:gd name="connsiteX3" fmla="*/ 9468857 w 12361411"/>
                      <a:gd name="connsiteY3" fmla="*/ 20 h 6307034"/>
                      <a:gd name="connsiteX4" fmla="*/ 12361411 w 12361411"/>
                      <a:gd name="connsiteY4" fmla="*/ 1363096 h 6307034"/>
                      <a:gd name="connsiteX5" fmla="*/ 7611300 w 12361411"/>
                      <a:gd name="connsiteY5" fmla="*/ 6307034 h 6307034"/>
                      <a:gd name="connsiteX6" fmla="*/ 3630766 w 12361411"/>
                      <a:gd name="connsiteY6" fmla="*/ 6307034 h 6307034"/>
                      <a:gd name="connsiteX7" fmla="*/ 3654211 w 12361411"/>
                      <a:gd name="connsiteY7" fmla="*/ 4196881 h 6307034"/>
                      <a:gd name="connsiteX8" fmla="*/ 2880489 w 12361411"/>
                      <a:gd name="connsiteY8" fmla="*/ 4196882 h 6307034"/>
                      <a:gd name="connsiteX9" fmla="*/ 2964478 w 12361411"/>
                      <a:gd name="connsiteY9" fmla="*/ 6254393 h 6307034"/>
                      <a:gd name="connsiteX10" fmla="*/ 76572 w 12361411"/>
                      <a:gd name="connsiteY10" fmla="*/ 6270590 h 6307034"/>
                      <a:gd name="connsiteX11" fmla="*/ 1428679 w 12361411"/>
                      <a:gd name="connsiteY11" fmla="*/ 1617805 h 6307034"/>
                      <a:gd name="connsiteX0" fmla="*/ 1447387 w 12380119"/>
                      <a:gd name="connsiteY0" fmla="*/ 1617805 h 6307034"/>
                      <a:gd name="connsiteX1" fmla="*/ 4657658 w 12380119"/>
                      <a:gd name="connsiteY1" fmla="*/ 23466 h 6307034"/>
                      <a:gd name="connsiteX2" fmla="*/ 7025720 w 12380119"/>
                      <a:gd name="connsiteY2" fmla="*/ 4994050 h 6307034"/>
                      <a:gd name="connsiteX3" fmla="*/ 9487565 w 12380119"/>
                      <a:gd name="connsiteY3" fmla="*/ 20 h 6307034"/>
                      <a:gd name="connsiteX4" fmla="*/ 12380119 w 12380119"/>
                      <a:gd name="connsiteY4" fmla="*/ 1363096 h 6307034"/>
                      <a:gd name="connsiteX5" fmla="*/ 7630008 w 12380119"/>
                      <a:gd name="connsiteY5" fmla="*/ 6307034 h 6307034"/>
                      <a:gd name="connsiteX6" fmla="*/ 3649474 w 12380119"/>
                      <a:gd name="connsiteY6" fmla="*/ 6307034 h 6307034"/>
                      <a:gd name="connsiteX7" fmla="*/ 3672919 w 12380119"/>
                      <a:gd name="connsiteY7" fmla="*/ 4196881 h 6307034"/>
                      <a:gd name="connsiteX8" fmla="*/ 2899197 w 12380119"/>
                      <a:gd name="connsiteY8" fmla="*/ 4196882 h 6307034"/>
                      <a:gd name="connsiteX9" fmla="*/ 2983186 w 12380119"/>
                      <a:gd name="connsiteY9" fmla="*/ 6254393 h 6307034"/>
                      <a:gd name="connsiteX10" fmla="*/ 75700 w 12380119"/>
                      <a:gd name="connsiteY10" fmla="*/ 6266569 h 6307034"/>
                      <a:gd name="connsiteX11" fmla="*/ 1447387 w 12380119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79271 w 12380120"/>
                      <a:gd name="connsiteY9" fmla="*/ 6258414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66569 h 6307034"/>
                      <a:gd name="connsiteX11" fmla="*/ 1447388 w 12380120"/>
                      <a:gd name="connsiteY11" fmla="*/ 1617805 h 6307034"/>
                      <a:gd name="connsiteX0" fmla="*/ 1447388 w 12380120"/>
                      <a:gd name="connsiteY0" fmla="*/ 1617805 h 6307034"/>
                      <a:gd name="connsiteX1" fmla="*/ 4657659 w 12380120"/>
                      <a:gd name="connsiteY1" fmla="*/ 23466 h 6307034"/>
                      <a:gd name="connsiteX2" fmla="*/ 7025721 w 12380120"/>
                      <a:gd name="connsiteY2" fmla="*/ 4994050 h 6307034"/>
                      <a:gd name="connsiteX3" fmla="*/ 9487566 w 12380120"/>
                      <a:gd name="connsiteY3" fmla="*/ 20 h 6307034"/>
                      <a:gd name="connsiteX4" fmla="*/ 12380120 w 12380120"/>
                      <a:gd name="connsiteY4" fmla="*/ 1363096 h 6307034"/>
                      <a:gd name="connsiteX5" fmla="*/ 7630009 w 12380120"/>
                      <a:gd name="connsiteY5" fmla="*/ 6307034 h 6307034"/>
                      <a:gd name="connsiteX6" fmla="*/ 3649475 w 12380120"/>
                      <a:gd name="connsiteY6" fmla="*/ 6307034 h 6307034"/>
                      <a:gd name="connsiteX7" fmla="*/ 3672920 w 12380120"/>
                      <a:gd name="connsiteY7" fmla="*/ 4196881 h 6307034"/>
                      <a:gd name="connsiteX8" fmla="*/ 2899198 w 12380120"/>
                      <a:gd name="connsiteY8" fmla="*/ 4196882 h 6307034"/>
                      <a:gd name="connsiteX9" fmla="*/ 2994936 w 12380120"/>
                      <a:gd name="connsiteY9" fmla="*/ 6246351 h 6307034"/>
                      <a:gd name="connsiteX10" fmla="*/ 75701 w 12380120"/>
                      <a:gd name="connsiteY10" fmla="*/ 6254506 h 6307034"/>
                      <a:gd name="connsiteX11" fmla="*/ 1447388 w 12380120"/>
                      <a:gd name="connsiteY11" fmla="*/ 1617805 h 6307034"/>
                      <a:gd name="connsiteX0" fmla="*/ 1376277 w 12309009"/>
                      <a:gd name="connsiteY0" fmla="*/ 1617805 h 6307034"/>
                      <a:gd name="connsiteX1" fmla="*/ 4586548 w 12309009"/>
                      <a:gd name="connsiteY1" fmla="*/ 23466 h 6307034"/>
                      <a:gd name="connsiteX2" fmla="*/ 6954610 w 12309009"/>
                      <a:gd name="connsiteY2" fmla="*/ 4994050 h 6307034"/>
                      <a:gd name="connsiteX3" fmla="*/ 9416455 w 12309009"/>
                      <a:gd name="connsiteY3" fmla="*/ 20 h 6307034"/>
                      <a:gd name="connsiteX4" fmla="*/ 12309009 w 12309009"/>
                      <a:gd name="connsiteY4" fmla="*/ 1363096 h 6307034"/>
                      <a:gd name="connsiteX5" fmla="*/ 7558898 w 12309009"/>
                      <a:gd name="connsiteY5" fmla="*/ 6307034 h 6307034"/>
                      <a:gd name="connsiteX6" fmla="*/ 3578364 w 12309009"/>
                      <a:gd name="connsiteY6" fmla="*/ 6307034 h 6307034"/>
                      <a:gd name="connsiteX7" fmla="*/ 3601809 w 12309009"/>
                      <a:gd name="connsiteY7" fmla="*/ 4196881 h 6307034"/>
                      <a:gd name="connsiteX8" fmla="*/ 2828087 w 12309009"/>
                      <a:gd name="connsiteY8" fmla="*/ 4196882 h 6307034"/>
                      <a:gd name="connsiteX9" fmla="*/ 2923825 w 12309009"/>
                      <a:gd name="connsiteY9" fmla="*/ 6246351 h 6307034"/>
                      <a:gd name="connsiteX10" fmla="*/ 4590 w 12309009"/>
                      <a:gd name="connsiteY10" fmla="*/ 6254506 h 6307034"/>
                      <a:gd name="connsiteX11" fmla="*/ 1376277 w 12309009"/>
                      <a:gd name="connsiteY11" fmla="*/ 1617805 h 6307034"/>
                      <a:gd name="connsiteX0" fmla="*/ 1313499 w 12309276"/>
                      <a:gd name="connsiteY0" fmla="*/ 1585441 h 6307034"/>
                      <a:gd name="connsiteX1" fmla="*/ 4586815 w 12309276"/>
                      <a:gd name="connsiteY1" fmla="*/ 23466 h 6307034"/>
                      <a:gd name="connsiteX2" fmla="*/ 6954877 w 12309276"/>
                      <a:gd name="connsiteY2" fmla="*/ 4994050 h 6307034"/>
                      <a:gd name="connsiteX3" fmla="*/ 9416722 w 12309276"/>
                      <a:gd name="connsiteY3" fmla="*/ 20 h 6307034"/>
                      <a:gd name="connsiteX4" fmla="*/ 12309276 w 12309276"/>
                      <a:gd name="connsiteY4" fmla="*/ 1363096 h 6307034"/>
                      <a:gd name="connsiteX5" fmla="*/ 7559165 w 12309276"/>
                      <a:gd name="connsiteY5" fmla="*/ 6307034 h 6307034"/>
                      <a:gd name="connsiteX6" fmla="*/ 3578631 w 12309276"/>
                      <a:gd name="connsiteY6" fmla="*/ 6307034 h 6307034"/>
                      <a:gd name="connsiteX7" fmla="*/ 3602076 w 12309276"/>
                      <a:gd name="connsiteY7" fmla="*/ 4196881 h 6307034"/>
                      <a:gd name="connsiteX8" fmla="*/ 2828354 w 12309276"/>
                      <a:gd name="connsiteY8" fmla="*/ 4196882 h 6307034"/>
                      <a:gd name="connsiteX9" fmla="*/ 2924092 w 12309276"/>
                      <a:gd name="connsiteY9" fmla="*/ 6246351 h 6307034"/>
                      <a:gd name="connsiteX10" fmla="*/ 4857 w 12309276"/>
                      <a:gd name="connsiteY10" fmla="*/ 6254506 h 6307034"/>
                      <a:gd name="connsiteX11" fmla="*/ 1313499 w 12309276"/>
                      <a:gd name="connsiteY11" fmla="*/ 1585441 h 6307034"/>
                      <a:gd name="connsiteX0" fmla="*/ 1313499 w 12309276"/>
                      <a:gd name="connsiteY0" fmla="*/ 1645429 h 6367022"/>
                      <a:gd name="connsiteX1" fmla="*/ 4397685 w 12309276"/>
                      <a:gd name="connsiteY1" fmla="*/ 2541 h 6367022"/>
                      <a:gd name="connsiteX2" fmla="*/ 6954877 w 12309276"/>
                      <a:gd name="connsiteY2" fmla="*/ 5054038 h 6367022"/>
                      <a:gd name="connsiteX3" fmla="*/ 9416722 w 12309276"/>
                      <a:gd name="connsiteY3" fmla="*/ 60008 h 6367022"/>
                      <a:gd name="connsiteX4" fmla="*/ 12309276 w 12309276"/>
                      <a:gd name="connsiteY4" fmla="*/ 1423084 h 6367022"/>
                      <a:gd name="connsiteX5" fmla="*/ 7559165 w 12309276"/>
                      <a:gd name="connsiteY5" fmla="*/ 6367022 h 6367022"/>
                      <a:gd name="connsiteX6" fmla="*/ 3578631 w 12309276"/>
                      <a:gd name="connsiteY6" fmla="*/ 6367022 h 6367022"/>
                      <a:gd name="connsiteX7" fmla="*/ 3602076 w 12309276"/>
                      <a:gd name="connsiteY7" fmla="*/ 4256869 h 6367022"/>
                      <a:gd name="connsiteX8" fmla="*/ 2828354 w 12309276"/>
                      <a:gd name="connsiteY8" fmla="*/ 4256870 h 6367022"/>
                      <a:gd name="connsiteX9" fmla="*/ 2924092 w 12309276"/>
                      <a:gd name="connsiteY9" fmla="*/ 6306339 h 6367022"/>
                      <a:gd name="connsiteX10" fmla="*/ 4857 w 12309276"/>
                      <a:gd name="connsiteY10" fmla="*/ 6314494 h 6367022"/>
                      <a:gd name="connsiteX11" fmla="*/ 1313499 w 12309276"/>
                      <a:gd name="connsiteY11" fmla="*/ 1645429 h 6367022"/>
                      <a:gd name="connsiteX0" fmla="*/ 1313499 w 12309276"/>
                      <a:gd name="connsiteY0" fmla="*/ 1642887 h 6364480"/>
                      <a:gd name="connsiteX1" fmla="*/ 4397685 w 12309276"/>
                      <a:gd name="connsiteY1" fmla="*/ -1 h 6364480"/>
                      <a:gd name="connsiteX2" fmla="*/ 6954877 w 12309276"/>
                      <a:gd name="connsiteY2" fmla="*/ 5051496 h 6364480"/>
                      <a:gd name="connsiteX3" fmla="*/ 9416722 w 12309276"/>
                      <a:gd name="connsiteY3" fmla="*/ 57466 h 6364480"/>
                      <a:gd name="connsiteX4" fmla="*/ 12309276 w 12309276"/>
                      <a:gd name="connsiteY4" fmla="*/ 1420542 h 6364480"/>
                      <a:gd name="connsiteX5" fmla="*/ 7559165 w 12309276"/>
                      <a:gd name="connsiteY5" fmla="*/ 6364480 h 6364480"/>
                      <a:gd name="connsiteX6" fmla="*/ 3578631 w 12309276"/>
                      <a:gd name="connsiteY6" fmla="*/ 6364480 h 6364480"/>
                      <a:gd name="connsiteX7" fmla="*/ 3602076 w 12309276"/>
                      <a:gd name="connsiteY7" fmla="*/ 4254327 h 6364480"/>
                      <a:gd name="connsiteX8" fmla="*/ 2828354 w 12309276"/>
                      <a:gd name="connsiteY8" fmla="*/ 4254328 h 6364480"/>
                      <a:gd name="connsiteX9" fmla="*/ 2924092 w 12309276"/>
                      <a:gd name="connsiteY9" fmla="*/ 6303797 h 6364480"/>
                      <a:gd name="connsiteX10" fmla="*/ 4857 w 12309276"/>
                      <a:gd name="connsiteY10" fmla="*/ 6311952 h 6364480"/>
                      <a:gd name="connsiteX11" fmla="*/ 1313499 w 12309276"/>
                      <a:gd name="connsiteY11" fmla="*/ 1642887 h 6364480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57863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924092 w 12309276"/>
                      <a:gd name="connsiteY9" fmla="*/ 630379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95479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09628 w 12309276"/>
                      <a:gd name="connsiteY9" fmla="*/ 6303800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38247 w 12309276"/>
                      <a:gd name="connsiteY9" fmla="*/ 6318489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33178 h 6364481"/>
                      <a:gd name="connsiteX10" fmla="*/ 4857 w 12309276"/>
                      <a:gd name="connsiteY10" fmla="*/ 6311953 h 6364481"/>
                      <a:gd name="connsiteX11" fmla="*/ 1313499 w 12309276"/>
                      <a:gd name="connsiteY11" fmla="*/ 1642888 h 6364481"/>
                      <a:gd name="connsiteX0" fmla="*/ 1313499 w 12309276"/>
                      <a:gd name="connsiteY0" fmla="*/ 1642888 h 6364481"/>
                      <a:gd name="connsiteX1" fmla="*/ 4397685 w 12309276"/>
                      <a:gd name="connsiteY1" fmla="*/ 0 h 6364481"/>
                      <a:gd name="connsiteX2" fmla="*/ 7002161 w 12309276"/>
                      <a:gd name="connsiteY2" fmla="*/ 5067681 h 6364481"/>
                      <a:gd name="connsiteX3" fmla="*/ 9416722 w 12309276"/>
                      <a:gd name="connsiteY3" fmla="*/ 57467 h 6364481"/>
                      <a:gd name="connsiteX4" fmla="*/ 12309276 w 12309276"/>
                      <a:gd name="connsiteY4" fmla="*/ 1420543 h 6364481"/>
                      <a:gd name="connsiteX5" fmla="*/ 7559165 w 12309276"/>
                      <a:gd name="connsiteY5" fmla="*/ 6364481 h 6364481"/>
                      <a:gd name="connsiteX6" fmla="*/ 3607241 w 12309276"/>
                      <a:gd name="connsiteY6" fmla="*/ 6364481 h 6364481"/>
                      <a:gd name="connsiteX7" fmla="*/ 3602076 w 12309276"/>
                      <a:gd name="connsiteY7" fmla="*/ 4254328 h 6364481"/>
                      <a:gd name="connsiteX8" fmla="*/ 2828354 w 12309276"/>
                      <a:gd name="connsiteY8" fmla="*/ 4254329 h 6364481"/>
                      <a:gd name="connsiteX9" fmla="*/ 2823935 w 12309276"/>
                      <a:gd name="connsiteY9" fmla="*/ 6333178 h 6364481"/>
                      <a:gd name="connsiteX10" fmla="*/ 4855 w 12309276"/>
                      <a:gd name="connsiteY10" fmla="*/ 6341334 h 6364481"/>
                      <a:gd name="connsiteX11" fmla="*/ 1313499 w 12309276"/>
                      <a:gd name="connsiteY11" fmla="*/ 1642888 h 6364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309276" h="6364481">
                        <a:moveTo>
                          <a:pt x="1313499" y="1642888"/>
                        </a:moveTo>
                        <a:cubicBezTo>
                          <a:pt x="2149128" y="783196"/>
                          <a:pt x="3490155" y="139484"/>
                          <a:pt x="4397685" y="0"/>
                        </a:cubicBezTo>
                        <a:lnTo>
                          <a:pt x="7002161" y="5067681"/>
                        </a:lnTo>
                        <a:lnTo>
                          <a:pt x="9416722" y="57467"/>
                        </a:lnTo>
                        <a:cubicBezTo>
                          <a:pt x="9548686" y="55867"/>
                          <a:pt x="11627616" y="142750"/>
                          <a:pt x="12309276" y="1420543"/>
                        </a:cubicBezTo>
                        <a:cubicBezTo>
                          <a:pt x="12176994" y="1896420"/>
                          <a:pt x="9071012" y="2074178"/>
                          <a:pt x="7559165" y="6364481"/>
                        </a:cubicBezTo>
                        <a:lnTo>
                          <a:pt x="3607241" y="6364481"/>
                        </a:lnTo>
                        <a:cubicBezTo>
                          <a:pt x="3615056" y="5661097"/>
                          <a:pt x="3594261" y="4957712"/>
                          <a:pt x="3602076" y="4254328"/>
                        </a:cubicBezTo>
                        <a:cubicBezTo>
                          <a:pt x="3508292" y="3597836"/>
                          <a:pt x="2758016" y="3926083"/>
                          <a:pt x="2828354" y="4254329"/>
                        </a:cubicBezTo>
                        <a:cubicBezTo>
                          <a:pt x="2831652" y="4942382"/>
                          <a:pt x="2820637" y="5645125"/>
                          <a:pt x="2823935" y="6333178"/>
                        </a:cubicBezTo>
                        <a:lnTo>
                          <a:pt x="4855" y="6341334"/>
                        </a:lnTo>
                        <a:cubicBezTo>
                          <a:pt x="-78380" y="2865399"/>
                          <a:pt x="930545" y="2214439"/>
                          <a:pt x="1313499" y="16428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9" name="Freeform 388"/>
                  <p:cNvSpPr>
                    <a:spLocks/>
                  </p:cNvSpPr>
                  <p:nvPr/>
                </p:nvSpPr>
                <p:spPr bwMode="auto">
                  <a:xfrm>
                    <a:off x="-3208670" y="3177668"/>
                    <a:ext cx="774413" cy="812217"/>
                  </a:xfrm>
                  <a:custGeom>
                    <a:avLst/>
                    <a:gdLst>
                      <a:gd name="T0" fmla="*/ 7 w 7"/>
                      <a:gd name="T1" fmla="*/ 2 h 7"/>
                      <a:gd name="T2" fmla="*/ 7 w 7"/>
                      <a:gd name="T3" fmla="*/ 2 h 7"/>
                      <a:gd name="T4" fmla="*/ 7 w 7"/>
                      <a:gd name="T5" fmla="*/ 4 h 7"/>
                      <a:gd name="T6" fmla="*/ 4 w 7"/>
                      <a:gd name="T7" fmla="*/ 7 h 7"/>
                      <a:gd name="T8" fmla="*/ 2 w 7"/>
                      <a:gd name="T9" fmla="*/ 7 h 7"/>
                      <a:gd name="T10" fmla="*/ 2 w 7"/>
                      <a:gd name="T11" fmla="*/ 5 h 7"/>
                      <a:gd name="T12" fmla="*/ 0 w 7"/>
                      <a:gd name="T13" fmla="*/ 2 h 7"/>
                      <a:gd name="T14" fmla="*/ 0 w 7"/>
                      <a:gd name="T15" fmla="*/ 2 h 7"/>
                      <a:gd name="T16" fmla="*/ 0 w 7"/>
                      <a:gd name="T17" fmla="*/ 0 h 7"/>
                      <a:gd name="T18" fmla="*/ 7 w 7"/>
                      <a:gd name="T19" fmla="*/ 2 h 7"/>
                      <a:gd name="connsiteX0" fmla="*/ 10000 w 10000"/>
                      <a:gd name="connsiteY0" fmla="*/ 2857 h 10000"/>
                      <a:gd name="connsiteX1" fmla="*/ 10000 w 10000"/>
                      <a:gd name="connsiteY1" fmla="*/ 2857 h 10000"/>
                      <a:gd name="connsiteX2" fmla="*/ 10000 w 10000"/>
                      <a:gd name="connsiteY2" fmla="*/ 5714 h 10000"/>
                      <a:gd name="connsiteX3" fmla="*/ 5714 w 10000"/>
                      <a:gd name="connsiteY3" fmla="*/ 10000 h 10000"/>
                      <a:gd name="connsiteX4" fmla="*/ 2857 w 10000"/>
                      <a:gd name="connsiteY4" fmla="*/ 10000 h 10000"/>
                      <a:gd name="connsiteX5" fmla="*/ 2857 w 10000"/>
                      <a:gd name="connsiteY5" fmla="*/ 7143 h 10000"/>
                      <a:gd name="connsiteX6" fmla="*/ 0 w 10000"/>
                      <a:gd name="connsiteY6" fmla="*/ 2857 h 10000"/>
                      <a:gd name="connsiteX7" fmla="*/ 0 w 10000"/>
                      <a:gd name="connsiteY7" fmla="*/ 0 h 10000"/>
                      <a:gd name="connsiteX8" fmla="*/ 10000 w 10000"/>
                      <a:gd name="connsiteY8" fmla="*/ 2857 h 10000"/>
                      <a:gd name="connsiteX0" fmla="*/ 10495 w 10495"/>
                      <a:gd name="connsiteY0" fmla="*/ 2857 h 10000"/>
                      <a:gd name="connsiteX1" fmla="*/ 10495 w 10495"/>
                      <a:gd name="connsiteY1" fmla="*/ 2857 h 10000"/>
                      <a:gd name="connsiteX2" fmla="*/ 10495 w 10495"/>
                      <a:gd name="connsiteY2" fmla="*/ 5714 h 10000"/>
                      <a:gd name="connsiteX3" fmla="*/ 6209 w 10495"/>
                      <a:gd name="connsiteY3" fmla="*/ 10000 h 10000"/>
                      <a:gd name="connsiteX4" fmla="*/ 3352 w 10495"/>
                      <a:gd name="connsiteY4" fmla="*/ 10000 h 10000"/>
                      <a:gd name="connsiteX5" fmla="*/ 3352 w 10495"/>
                      <a:gd name="connsiteY5" fmla="*/ 7143 h 10000"/>
                      <a:gd name="connsiteX6" fmla="*/ 495 w 10495"/>
                      <a:gd name="connsiteY6" fmla="*/ 2857 h 10000"/>
                      <a:gd name="connsiteX7" fmla="*/ 495 w 10495"/>
                      <a:gd name="connsiteY7" fmla="*/ 0 h 10000"/>
                      <a:gd name="connsiteX8" fmla="*/ 10495 w 10495"/>
                      <a:gd name="connsiteY8" fmla="*/ 2857 h 10000"/>
                      <a:gd name="connsiteX0" fmla="*/ 10746 w 10746"/>
                      <a:gd name="connsiteY0" fmla="*/ 2857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8" fmla="*/ 10746 w 10746"/>
                      <a:gd name="connsiteY8" fmla="*/ 2857 h 10000"/>
                      <a:gd name="connsiteX0" fmla="*/ 10746 w 10746"/>
                      <a:gd name="connsiteY0" fmla="*/ 2998 h 10141"/>
                      <a:gd name="connsiteX1" fmla="*/ 10746 w 10746"/>
                      <a:gd name="connsiteY1" fmla="*/ 2998 h 10141"/>
                      <a:gd name="connsiteX2" fmla="*/ 10746 w 10746"/>
                      <a:gd name="connsiteY2" fmla="*/ 5855 h 10141"/>
                      <a:gd name="connsiteX3" fmla="*/ 6460 w 10746"/>
                      <a:gd name="connsiteY3" fmla="*/ 10141 h 10141"/>
                      <a:gd name="connsiteX4" fmla="*/ 3603 w 10746"/>
                      <a:gd name="connsiteY4" fmla="*/ 10141 h 10141"/>
                      <a:gd name="connsiteX5" fmla="*/ 3603 w 10746"/>
                      <a:gd name="connsiteY5" fmla="*/ 7284 h 10141"/>
                      <a:gd name="connsiteX6" fmla="*/ 746 w 10746"/>
                      <a:gd name="connsiteY6" fmla="*/ 2998 h 10141"/>
                      <a:gd name="connsiteX7" fmla="*/ 746 w 10746"/>
                      <a:gd name="connsiteY7" fmla="*/ 141 h 10141"/>
                      <a:gd name="connsiteX8" fmla="*/ 10746 w 10746"/>
                      <a:gd name="connsiteY8" fmla="*/ 2998 h 10141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0 h 10000"/>
                      <a:gd name="connsiteX1" fmla="*/ 10746 w 10746"/>
                      <a:gd name="connsiteY1" fmla="*/ 2857 h 10000"/>
                      <a:gd name="connsiteX2" fmla="*/ 10746 w 10746"/>
                      <a:gd name="connsiteY2" fmla="*/ 5714 h 10000"/>
                      <a:gd name="connsiteX3" fmla="*/ 6460 w 10746"/>
                      <a:gd name="connsiteY3" fmla="*/ 10000 h 10000"/>
                      <a:gd name="connsiteX4" fmla="*/ 3603 w 10746"/>
                      <a:gd name="connsiteY4" fmla="*/ 10000 h 10000"/>
                      <a:gd name="connsiteX5" fmla="*/ 3603 w 10746"/>
                      <a:gd name="connsiteY5" fmla="*/ 7143 h 10000"/>
                      <a:gd name="connsiteX6" fmla="*/ 746 w 10746"/>
                      <a:gd name="connsiteY6" fmla="*/ 2857 h 10000"/>
                      <a:gd name="connsiteX7" fmla="*/ 746 w 10746"/>
                      <a:gd name="connsiteY7" fmla="*/ 0 h 10000"/>
                      <a:gd name="connsiteX0" fmla="*/ 746 w 10746"/>
                      <a:gd name="connsiteY0" fmla="*/ 173 h 10173"/>
                      <a:gd name="connsiteX1" fmla="*/ 10746 w 10746"/>
                      <a:gd name="connsiteY1" fmla="*/ 3030 h 10173"/>
                      <a:gd name="connsiteX2" fmla="*/ 10746 w 10746"/>
                      <a:gd name="connsiteY2" fmla="*/ 5887 h 10173"/>
                      <a:gd name="connsiteX3" fmla="*/ 6460 w 10746"/>
                      <a:gd name="connsiteY3" fmla="*/ 10173 h 10173"/>
                      <a:gd name="connsiteX4" fmla="*/ 3603 w 10746"/>
                      <a:gd name="connsiteY4" fmla="*/ 10173 h 10173"/>
                      <a:gd name="connsiteX5" fmla="*/ 3603 w 10746"/>
                      <a:gd name="connsiteY5" fmla="*/ 7316 h 10173"/>
                      <a:gd name="connsiteX6" fmla="*/ 746 w 10746"/>
                      <a:gd name="connsiteY6" fmla="*/ 3030 h 10173"/>
                      <a:gd name="connsiteX7" fmla="*/ 746 w 10746"/>
                      <a:gd name="connsiteY7" fmla="*/ 173 h 10173"/>
                      <a:gd name="connsiteX0" fmla="*/ 746 w 11186"/>
                      <a:gd name="connsiteY0" fmla="*/ 173 h 10173"/>
                      <a:gd name="connsiteX1" fmla="*/ 10746 w 11186"/>
                      <a:gd name="connsiteY1" fmla="*/ 3030 h 10173"/>
                      <a:gd name="connsiteX2" fmla="*/ 10746 w 11186"/>
                      <a:gd name="connsiteY2" fmla="*/ 5887 h 10173"/>
                      <a:gd name="connsiteX3" fmla="*/ 6460 w 11186"/>
                      <a:gd name="connsiteY3" fmla="*/ 10173 h 10173"/>
                      <a:gd name="connsiteX4" fmla="*/ 3603 w 11186"/>
                      <a:gd name="connsiteY4" fmla="*/ 10173 h 10173"/>
                      <a:gd name="connsiteX5" fmla="*/ 3603 w 11186"/>
                      <a:gd name="connsiteY5" fmla="*/ 7316 h 10173"/>
                      <a:gd name="connsiteX6" fmla="*/ 746 w 11186"/>
                      <a:gd name="connsiteY6" fmla="*/ 3030 h 10173"/>
                      <a:gd name="connsiteX7" fmla="*/ 746 w 11186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3603 w 11634"/>
                      <a:gd name="connsiteY5" fmla="*/ 7316 h 10173"/>
                      <a:gd name="connsiteX6" fmla="*/ 746 w 11634"/>
                      <a:gd name="connsiteY6" fmla="*/ 3030 h 10173"/>
                      <a:gd name="connsiteX7" fmla="*/ 746 w 11634"/>
                      <a:gd name="connsiteY7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3603 w 11634"/>
                      <a:gd name="connsiteY4" fmla="*/ 10173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634"/>
                      <a:gd name="connsiteY0" fmla="*/ 173 h 10173"/>
                      <a:gd name="connsiteX1" fmla="*/ 10746 w 11634"/>
                      <a:gd name="connsiteY1" fmla="*/ 3030 h 10173"/>
                      <a:gd name="connsiteX2" fmla="*/ 10746 w 11634"/>
                      <a:gd name="connsiteY2" fmla="*/ 5887 h 10173"/>
                      <a:gd name="connsiteX3" fmla="*/ 6460 w 11634"/>
                      <a:gd name="connsiteY3" fmla="*/ 10173 h 10173"/>
                      <a:gd name="connsiteX4" fmla="*/ 5090 w 11634"/>
                      <a:gd name="connsiteY4" fmla="*/ 10049 h 10173"/>
                      <a:gd name="connsiteX5" fmla="*/ 746 w 11634"/>
                      <a:gd name="connsiteY5" fmla="*/ 3030 h 10173"/>
                      <a:gd name="connsiteX6" fmla="*/ 746 w 11634"/>
                      <a:gd name="connsiteY6" fmla="*/ 173 h 10173"/>
                      <a:gd name="connsiteX0" fmla="*/ 746 w 11781"/>
                      <a:gd name="connsiteY0" fmla="*/ 278 h 10278"/>
                      <a:gd name="connsiteX1" fmla="*/ 10994 w 11781"/>
                      <a:gd name="connsiteY1" fmla="*/ 2143 h 10278"/>
                      <a:gd name="connsiteX2" fmla="*/ 10746 w 11781"/>
                      <a:gd name="connsiteY2" fmla="*/ 5992 h 10278"/>
                      <a:gd name="connsiteX3" fmla="*/ 6460 w 11781"/>
                      <a:gd name="connsiteY3" fmla="*/ 10278 h 10278"/>
                      <a:gd name="connsiteX4" fmla="*/ 5090 w 11781"/>
                      <a:gd name="connsiteY4" fmla="*/ 10154 h 10278"/>
                      <a:gd name="connsiteX5" fmla="*/ 746 w 11781"/>
                      <a:gd name="connsiteY5" fmla="*/ 3135 h 10278"/>
                      <a:gd name="connsiteX6" fmla="*/ 746 w 11781"/>
                      <a:gd name="connsiteY6" fmla="*/ 278 h 10278"/>
                      <a:gd name="connsiteX0" fmla="*/ 746 w 11625"/>
                      <a:gd name="connsiteY0" fmla="*/ 278 h 10278"/>
                      <a:gd name="connsiteX1" fmla="*/ 10994 w 11625"/>
                      <a:gd name="connsiteY1" fmla="*/ 2143 h 10278"/>
                      <a:gd name="connsiteX2" fmla="*/ 10746 w 11625"/>
                      <a:gd name="connsiteY2" fmla="*/ 5992 h 10278"/>
                      <a:gd name="connsiteX3" fmla="*/ 6460 w 11625"/>
                      <a:gd name="connsiteY3" fmla="*/ 10278 h 10278"/>
                      <a:gd name="connsiteX4" fmla="*/ 5090 w 11625"/>
                      <a:gd name="connsiteY4" fmla="*/ 10154 h 10278"/>
                      <a:gd name="connsiteX5" fmla="*/ 746 w 11625"/>
                      <a:gd name="connsiteY5" fmla="*/ 3135 h 10278"/>
                      <a:gd name="connsiteX6" fmla="*/ 746 w 11625"/>
                      <a:gd name="connsiteY6" fmla="*/ 278 h 10278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746 w 11625"/>
                      <a:gd name="connsiteY0" fmla="*/ 278 h 10526"/>
                      <a:gd name="connsiteX1" fmla="*/ 10994 w 11625"/>
                      <a:gd name="connsiteY1" fmla="*/ 2143 h 10526"/>
                      <a:gd name="connsiteX2" fmla="*/ 10746 w 11625"/>
                      <a:gd name="connsiteY2" fmla="*/ 5992 h 10526"/>
                      <a:gd name="connsiteX3" fmla="*/ 5964 w 11625"/>
                      <a:gd name="connsiteY3" fmla="*/ 10526 h 10526"/>
                      <a:gd name="connsiteX4" fmla="*/ 5090 w 11625"/>
                      <a:gd name="connsiteY4" fmla="*/ 10154 h 10526"/>
                      <a:gd name="connsiteX5" fmla="*/ 746 w 11625"/>
                      <a:gd name="connsiteY5" fmla="*/ 3135 h 10526"/>
                      <a:gd name="connsiteX6" fmla="*/ 746 w 11625"/>
                      <a:gd name="connsiteY6" fmla="*/ 278 h 10526"/>
                      <a:gd name="connsiteX0" fmla="*/ 3086 w 13965"/>
                      <a:gd name="connsiteY0" fmla="*/ 278 h 10526"/>
                      <a:gd name="connsiteX1" fmla="*/ 13334 w 13965"/>
                      <a:gd name="connsiteY1" fmla="*/ 2143 h 10526"/>
                      <a:gd name="connsiteX2" fmla="*/ 13086 w 13965"/>
                      <a:gd name="connsiteY2" fmla="*/ 5992 h 10526"/>
                      <a:gd name="connsiteX3" fmla="*/ 8304 w 13965"/>
                      <a:gd name="connsiteY3" fmla="*/ 10526 h 10526"/>
                      <a:gd name="connsiteX4" fmla="*/ 7430 w 13965"/>
                      <a:gd name="connsiteY4" fmla="*/ 10154 h 10526"/>
                      <a:gd name="connsiteX5" fmla="*/ 239 w 13965"/>
                      <a:gd name="connsiteY5" fmla="*/ 4287 h 10526"/>
                      <a:gd name="connsiteX6" fmla="*/ 3086 w 13965"/>
                      <a:gd name="connsiteY6" fmla="*/ 278 h 10526"/>
                      <a:gd name="connsiteX0" fmla="*/ 3600 w 13937"/>
                      <a:gd name="connsiteY0" fmla="*/ 135 h 12078"/>
                      <a:gd name="connsiteX1" fmla="*/ 13306 w 13937"/>
                      <a:gd name="connsiteY1" fmla="*/ 3695 h 12078"/>
                      <a:gd name="connsiteX2" fmla="*/ 13058 w 13937"/>
                      <a:gd name="connsiteY2" fmla="*/ 7544 h 12078"/>
                      <a:gd name="connsiteX3" fmla="*/ 8276 w 13937"/>
                      <a:gd name="connsiteY3" fmla="*/ 12078 h 12078"/>
                      <a:gd name="connsiteX4" fmla="*/ 7402 w 13937"/>
                      <a:gd name="connsiteY4" fmla="*/ 11706 h 12078"/>
                      <a:gd name="connsiteX5" fmla="*/ 211 w 13937"/>
                      <a:gd name="connsiteY5" fmla="*/ 5839 h 12078"/>
                      <a:gd name="connsiteX6" fmla="*/ 3600 w 13937"/>
                      <a:gd name="connsiteY6" fmla="*/ 135 h 12078"/>
                      <a:gd name="connsiteX0" fmla="*/ 3600 w 14355"/>
                      <a:gd name="connsiteY0" fmla="*/ 392 h 12335"/>
                      <a:gd name="connsiteX1" fmla="*/ 13916 w 14355"/>
                      <a:gd name="connsiteY1" fmla="*/ 1715 h 12335"/>
                      <a:gd name="connsiteX2" fmla="*/ 13058 w 14355"/>
                      <a:gd name="connsiteY2" fmla="*/ 7801 h 12335"/>
                      <a:gd name="connsiteX3" fmla="*/ 8276 w 14355"/>
                      <a:gd name="connsiteY3" fmla="*/ 12335 h 12335"/>
                      <a:gd name="connsiteX4" fmla="*/ 7402 w 14355"/>
                      <a:gd name="connsiteY4" fmla="*/ 11963 h 12335"/>
                      <a:gd name="connsiteX5" fmla="*/ 211 w 14355"/>
                      <a:gd name="connsiteY5" fmla="*/ 6096 h 12335"/>
                      <a:gd name="connsiteX6" fmla="*/ 3600 w 14355"/>
                      <a:gd name="connsiteY6" fmla="*/ 392 h 12335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8276 w 14355"/>
                      <a:gd name="connsiteY3" fmla="*/ 12335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4607"/>
                      <a:gd name="connsiteX1" fmla="*/ 13916 w 14355"/>
                      <a:gd name="connsiteY1" fmla="*/ 1715 h 14607"/>
                      <a:gd name="connsiteX2" fmla="*/ 13058 w 14355"/>
                      <a:gd name="connsiteY2" fmla="*/ 7801 h 14607"/>
                      <a:gd name="connsiteX3" fmla="*/ 9971 w 14355"/>
                      <a:gd name="connsiteY3" fmla="*/ 13148 h 14607"/>
                      <a:gd name="connsiteX4" fmla="*/ 5911 w 14355"/>
                      <a:gd name="connsiteY4" fmla="*/ 14607 h 14607"/>
                      <a:gd name="connsiteX5" fmla="*/ 211 w 14355"/>
                      <a:gd name="connsiteY5" fmla="*/ 6096 h 14607"/>
                      <a:gd name="connsiteX6" fmla="*/ 3600 w 14355"/>
                      <a:gd name="connsiteY6" fmla="*/ 392 h 14607"/>
                      <a:gd name="connsiteX0" fmla="*/ 3600 w 14355"/>
                      <a:gd name="connsiteY0" fmla="*/ 392 h 13658"/>
                      <a:gd name="connsiteX1" fmla="*/ 13916 w 14355"/>
                      <a:gd name="connsiteY1" fmla="*/ 1715 h 13658"/>
                      <a:gd name="connsiteX2" fmla="*/ 13058 w 14355"/>
                      <a:gd name="connsiteY2" fmla="*/ 7801 h 13658"/>
                      <a:gd name="connsiteX3" fmla="*/ 9971 w 14355"/>
                      <a:gd name="connsiteY3" fmla="*/ 13148 h 13658"/>
                      <a:gd name="connsiteX4" fmla="*/ 5504 w 14355"/>
                      <a:gd name="connsiteY4" fmla="*/ 13658 h 13658"/>
                      <a:gd name="connsiteX5" fmla="*/ 211 w 14355"/>
                      <a:gd name="connsiteY5" fmla="*/ 6096 h 13658"/>
                      <a:gd name="connsiteX6" fmla="*/ 3600 w 14355"/>
                      <a:gd name="connsiteY6" fmla="*/ 392 h 13658"/>
                      <a:gd name="connsiteX0" fmla="*/ 3600 w 14355"/>
                      <a:gd name="connsiteY0" fmla="*/ 392 h 14551"/>
                      <a:gd name="connsiteX1" fmla="*/ 13916 w 14355"/>
                      <a:gd name="connsiteY1" fmla="*/ 1715 h 14551"/>
                      <a:gd name="connsiteX2" fmla="*/ 13058 w 14355"/>
                      <a:gd name="connsiteY2" fmla="*/ 7801 h 14551"/>
                      <a:gd name="connsiteX3" fmla="*/ 9971 w 14355"/>
                      <a:gd name="connsiteY3" fmla="*/ 13148 h 14551"/>
                      <a:gd name="connsiteX4" fmla="*/ 5504 w 14355"/>
                      <a:gd name="connsiteY4" fmla="*/ 13658 h 14551"/>
                      <a:gd name="connsiteX5" fmla="*/ 211 w 14355"/>
                      <a:gd name="connsiteY5" fmla="*/ 6096 h 14551"/>
                      <a:gd name="connsiteX6" fmla="*/ 3600 w 14355"/>
                      <a:gd name="connsiteY6" fmla="*/ 392 h 14551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355"/>
                      <a:gd name="connsiteY0" fmla="*/ 392 h 14908"/>
                      <a:gd name="connsiteX1" fmla="*/ 13916 w 14355"/>
                      <a:gd name="connsiteY1" fmla="*/ 1715 h 14908"/>
                      <a:gd name="connsiteX2" fmla="*/ 13058 w 14355"/>
                      <a:gd name="connsiteY2" fmla="*/ 7801 h 14908"/>
                      <a:gd name="connsiteX3" fmla="*/ 9971 w 14355"/>
                      <a:gd name="connsiteY3" fmla="*/ 13148 h 14908"/>
                      <a:gd name="connsiteX4" fmla="*/ 5504 w 14355"/>
                      <a:gd name="connsiteY4" fmla="*/ 13658 h 14908"/>
                      <a:gd name="connsiteX5" fmla="*/ 211 w 14355"/>
                      <a:gd name="connsiteY5" fmla="*/ 6096 h 14908"/>
                      <a:gd name="connsiteX6" fmla="*/ 3600 w 14355"/>
                      <a:gd name="connsiteY6" fmla="*/ 392 h 14908"/>
                      <a:gd name="connsiteX0" fmla="*/ 3600 w 14605"/>
                      <a:gd name="connsiteY0" fmla="*/ 392 h 14908"/>
                      <a:gd name="connsiteX1" fmla="*/ 13916 w 14605"/>
                      <a:gd name="connsiteY1" fmla="*/ 1715 h 14908"/>
                      <a:gd name="connsiteX2" fmla="*/ 13804 w 14605"/>
                      <a:gd name="connsiteY2" fmla="*/ 7462 h 14908"/>
                      <a:gd name="connsiteX3" fmla="*/ 9971 w 14605"/>
                      <a:gd name="connsiteY3" fmla="*/ 13148 h 14908"/>
                      <a:gd name="connsiteX4" fmla="*/ 5504 w 14605"/>
                      <a:gd name="connsiteY4" fmla="*/ 13658 h 14908"/>
                      <a:gd name="connsiteX5" fmla="*/ 211 w 14605"/>
                      <a:gd name="connsiteY5" fmla="*/ 6096 h 14908"/>
                      <a:gd name="connsiteX6" fmla="*/ 3600 w 14605"/>
                      <a:gd name="connsiteY6" fmla="*/ 392 h 14908"/>
                      <a:gd name="connsiteX0" fmla="*/ 3600 w 14605"/>
                      <a:gd name="connsiteY0" fmla="*/ 784 h 15300"/>
                      <a:gd name="connsiteX1" fmla="*/ 13916 w 14605"/>
                      <a:gd name="connsiteY1" fmla="*/ 2107 h 15300"/>
                      <a:gd name="connsiteX2" fmla="*/ 13804 w 14605"/>
                      <a:gd name="connsiteY2" fmla="*/ 7854 h 15300"/>
                      <a:gd name="connsiteX3" fmla="*/ 9971 w 14605"/>
                      <a:gd name="connsiteY3" fmla="*/ 13540 h 15300"/>
                      <a:gd name="connsiteX4" fmla="*/ 5504 w 14605"/>
                      <a:gd name="connsiteY4" fmla="*/ 14050 h 15300"/>
                      <a:gd name="connsiteX5" fmla="*/ 211 w 14605"/>
                      <a:gd name="connsiteY5" fmla="*/ 6488 h 15300"/>
                      <a:gd name="connsiteX6" fmla="*/ 3600 w 14605"/>
                      <a:gd name="connsiteY6" fmla="*/ 784 h 15300"/>
                      <a:gd name="connsiteX0" fmla="*/ 3600 w 14630"/>
                      <a:gd name="connsiteY0" fmla="*/ 784 h 15300"/>
                      <a:gd name="connsiteX1" fmla="*/ 13916 w 14630"/>
                      <a:gd name="connsiteY1" fmla="*/ 2107 h 15300"/>
                      <a:gd name="connsiteX2" fmla="*/ 13804 w 14630"/>
                      <a:gd name="connsiteY2" fmla="*/ 7854 h 15300"/>
                      <a:gd name="connsiteX3" fmla="*/ 9971 w 14630"/>
                      <a:gd name="connsiteY3" fmla="*/ 13540 h 15300"/>
                      <a:gd name="connsiteX4" fmla="*/ 5504 w 14630"/>
                      <a:gd name="connsiteY4" fmla="*/ 14050 h 15300"/>
                      <a:gd name="connsiteX5" fmla="*/ 211 w 14630"/>
                      <a:gd name="connsiteY5" fmla="*/ 6488 h 15300"/>
                      <a:gd name="connsiteX6" fmla="*/ 3600 w 14630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738 w 14768"/>
                      <a:gd name="connsiteY0" fmla="*/ 784 h 15300"/>
                      <a:gd name="connsiteX1" fmla="*/ 14054 w 14768"/>
                      <a:gd name="connsiteY1" fmla="*/ 2107 h 15300"/>
                      <a:gd name="connsiteX2" fmla="*/ 13942 w 14768"/>
                      <a:gd name="connsiteY2" fmla="*/ 7854 h 15300"/>
                      <a:gd name="connsiteX3" fmla="*/ 10109 w 14768"/>
                      <a:gd name="connsiteY3" fmla="*/ 13540 h 15300"/>
                      <a:gd name="connsiteX4" fmla="*/ 5642 w 14768"/>
                      <a:gd name="connsiteY4" fmla="*/ 14050 h 15300"/>
                      <a:gd name="connsiteX5" fmla="*/ 349 w 14768"/>
                      <a:gd name="connsiteY5" fmla="*/ 6488 h 15300"/>
                      <a:gd name="connsiteX6" fmla="*/ 3738 w 14768"/>
                      <a:gd name="connsiteY6" fmla="*/ 784 h 15300"/>
                      <a:gd name="connsiteX0" fmla="*/ 3558 w 14588"/>
                      <a:gd name="connsiteY0" fmla="*/ 784 h 15300"/>
                      <a:gd name="connsiteX1" fmla="*/ 13874 w 14588"/>
                      <a:gd name="connsiteY1" fmla="*/ 2107 h 15300"/>
                      <a:gd name="connsiteX2" fmla="*/ 13762 w 14588"/>
                      <a:gd name="connsiteY2" fmla="*/ 7854 h 15300"/>
                      <a:gd name="connsiteX3" fmla="*/ 9929 w 14588"/>
                      <a:gd name="connsiteY3" fmla="*/ 13540 h 15300"/>
                      <a:gd name="connsiteX4" fmla="*/ 5462 w 14588"/>
                      <a:gd name="connsiteY4" fmla="*/ 14050 h 15300"/>
                      <a:gd name="connsiteX5" fmla="*/ 169 w 14588"/>
                      <a:gd name="connsiteY5" fmla="*/ 6488 h 15300"/>
                      <a:gd name="connsiteX6" fmla="*/ 3558 w 14588"/>
                      <a:gd name="connsiteY6" fmla="*/ 784 h 1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88" h="15300">
                        <a:moveTo>
                          <a:pt x="3558" y="784"/>
                        </a:moveTo>
                        <a:cubicBezTo>
                          <a:pt x="5225" y="40"/>
                          <a:pt x="11719" y="-1001"/>
                          <a:pt x="13874" y="2107"/>
                        </a:cubicBezTo>
                        <a:cubicBezTo>
                          <a:pt x="14865" y="3679"/>
                          <a:pt x="14822" y="5908"/>
                          <a:pt x="13762" y="7854"/>
                        </a:cubicBezTo>
                        <a:cubicBezTo>
                          <a:pt x="12733" y="9636"/>
                          <a:pt x="11771" y="11283"/>
                          <a:pt x="9929" y="13540"/>
                        </a:cubicBezTo>
                        <a:cubicBezTo>
                          <a:pt x="8915" y="15201"/>
                          <a:pt x="6070" y="16253"/>
                          <a:pt x="5462" y="14050"/>
                        </a:cubicBezTo>
                        <a:cubicBezTo>
                          <a:pt x="4113" y="9698"/>
                          <a:pt x="1951" y="9841"/>
                          <a:pt x="169" y="6488"/>
                        </a:cubicBezTo>
                        <a:cubicBezTo>
                          <a:pt x="-471" y="3888"/>
                          <a:pt x="724" y="2189"/>
                          <a:pt x="3558" y="784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0" name="Diamond 100"/>
                  <p:cNvSpPr/>
                  <p:nvPr/>
                </p:nvSpPr>
                <p:spPr>
                  <a:xfrm>
                    <a:off x="-3345525" y="3824630"/>
                    <a:ext cx="1041069" cy="2120858"/>
                  </a:xfrm>
                  <a:custGeom>
                    <a:avLst/>
                    <a:gdLst>
                      <a:gd name="connsiteX0" fmla="*/ 0 w 1255594"/>
                      <a:gd name="connsiteY0" fmla="*/ 1330657 h 2661314"/>
                      <a:gd name="connsiteX1" fmla="*/ 627797 w 1255594"/>
                      <a:gd name="connsiteY1" fmla="*/ 0 h 2661314"/>
                      <a:gd name="connsiteX2" fmla="*/ 1255594 w 1255594"/>
                      <a:gd name="connsiteY2" fmla="*/ 1330657 h 2661314"/>
                      <a:gd name="connsiteX3" fmla="*/ 627797 w 1255594"/>
                      <a:gd name="connsiteY3" fmla="*/ 2661314 h 2661314"/>
                      <a:gd name="connsiteX4" fmla="*/ 0 w 1255594"/>
                      <a:gd name="connsiteY4" fmla="*/ 1330657 h 2661314"/>
                      <a:gd name="connsiteX0" fmla="*/ 0 w 1439839"/>
                      <a:gd name="connsiteY0" fmla="*/ 1330657 h 2661314"/>
                      <a:gd name="connsiteX1" fmla="*/ 627797 w 1439839"/>
                      <a:gd name="connsiteY1" fmla="*/ 0 h 2661314"/>
                      <a:gd name="connsiteX2" fmla="*/ 1439839 w 1439839"/>
                      <a:gd name="connsiteY2" fmla="*/ 1235122 h 2661314"/>
                      <a:gd name="connsiteX3" fmla="*/ 627797 w 1439839"/>
                      <a:gd name="connsiteY3" fmla="*/ 2661314 h 2661314"/>
                      <a:gd name="connsiteX4" fmla="*/ 0 w 1439839"/>
                      <a:gd name="connsiteY4" fmla="*/ 133065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1453487 w 1453487"/>
                      <a:gd name="connsiteY2" fmla="*/ 1235122 h 2661314"/>
                      <a:gd name="connsiteX3" fmla="*/ 641445 w 1453487"/>
                      <a:gd name="connsiteY3" fmla="*/ 2661314 h 2661314"/>
                      <a:gd name="connsiteX4" fmla="*/ 0 w 1453487"/>
                      <a:gd name="connsiteY4" fmla="*/ 1241947 h 2661314"/>
                      <a:gd name="connsiteX0" fmla="*/ 0 w 1453487"/>
                      <a:gd name="connsiteY0" fmla="*/ 1241947 h 2661314"/>
                      <a:gd name="connsiteX1" fmla="*/ 641445 w 1453487"/>
                      <a:gd name="connsiteY1" fmla="*/ 0 h 2661314"/>
                      <a:gd name="connsiteX2" fmla="*/ 887105 w 1453487"/>
                      <a:gd name="connsiteY2" fmla="*/ 368490 h 2661314"/>
                      <a:gd name="connsiteX3" fmla="*/ 1453487 w 1453487"/>
                      <a:gd name="connsiteY3" fmla="*/ 1235122 h 2661314"/>
                      <a:gd name="connsiteX4" fmla="*/ 641445 w 1453487"/>
                      <a:gd name="connsiteY4" fmla="*/ 2661314 h 2661314"/>
                      <a:gd name="connsiteX5" fmla="*/ 0 w 1453487"/>
                      <a:gd name="connsiteY5" fmla="*/ 1241947 h 2661314"/>
                      <a:gd name="connsiteX0" fmla="*/ 0 w 1453487"/>
                      <a:gd name="connsiteY0" fmla="*/ 1514901 h 2934268"/>
                      <a:gd name="connsiteX1" fmla="*/ 641445 w 1453487"/>
                      <a:gd name="connsiteY1" fmla="*/ 272954 h 2934268"/>
                      <a:gd name="connsiteX2" fmla="*/ 1173708 w 1453487"/>
                      <a:gd name="connsiteY2" fmla="*/ 0 h 2934268"/>
                      <a:gd name="connsiteX3" fmla="*/ 1453487 w 1453487"/>
                      <a:gd name="connsiteY3" fmla="*/ 1508076 h 2934268"/>
                      <a:gd name="connsiteX4" fmla="*/ 641445 w 1453487"/>
                      <a:gd name="connsiteY4" fmla="*/ 2934268 h 2934268"/>
                      <a:gd name="connsiteX5" fmla="*/ 0 w 1453487"/>
                      <a:gd name="connsiteY5" fmla="*/ 1514901 h 2934268"/>
                      <a:gd name="connsiteX0" fmla="*/ 0 w 1453487"/>
                      <a:gd name="connsiteY0" fmla="*/ 1514901 h 2934268"/>
                      <a:gd name="connsiteX1" fmla="*/ 334371 w 1453487"/>
                      <a:gd name="connsiteY1" fmla="*/ 859808 h 2934268"/>
                      <a:gd name="connsiteX2" fmla="*/ 641445 w 1453487"/>
                      <a:gd name="connsiteY2" fmla="*/ 272954 h 2934268"/>
                      <a:gd name="connsiteX3" fmla="*/ 1173708 w 1453487"/>
                      <a:gd name="connsiteY3" fmla="*/ 0 h 2934268"/>
                      <a:gd name="connsiteX4" fmla="*/ 1453487 w 1453487"/>
                      <a:gd name="connsiteY4" fmla="*/ 1508076 h 2934268"/>
                      <a:gd name="connsiteX5" fmla="*/ 641445 w 1453487"/>
                      <a:gd name="connsiteY5" fmla="*/ 2934268 h 2934268"/>
                      <a:gd name="connsiteX6" fmla="*/ 0 w 1453487"/>
                      <a:gd name="connsiteY6" fmla="*/ 1514901 h 2934268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641445 w 1453487"/>
                      <a:gd name="connsiteY2" fmla="*/ 279779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173708 w 1453487"/>
                      <a:gd name="connsiteY3" fmla="*/ 6825 h 2941093"/>
                      <a:gd name="connsiteX4" fmla="*/ 1453487 w 1453487"/>
                      <a:gd name="connsiteY4" fmla="*/ 1514901 h 2941093"/>
                      <a:gd name="connsiteX5" fmla="*/ 641445 w 1453487"/>
                      <a:gd name="connsiteY5" fmla="*/ 2941093 h 2941093"/>
                      <a:gd name="connsiteX6" fmla="*/ 0 w 1453487"/>
                      <a:gd name="connsiteY6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846162 w 1453487"/>
                      <a:gd name="connsiteY3" fmla="*/ 14330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3112 w 1453487"/>
                      <a:gd name="connsiteY3" fmla="*/ 266133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52735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1000263 w 1453487"/>
                      <a:gd name="connsiteY3" fmla="*/ 260435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7587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21726 h 2941093"/>
                      <a:gd name="connsiteX1" fmla="*/ 361667 w 1453487"/>
                      <a:gd name="connsiteY1" fmla="*/ 0 h 2941093"/>
                      <a:gd name="connsiteX2" fmla="*/ 549886 w 1453487"/>
                      <a:gd name="connsiteY2" fmla="*/ 252483 h 2941093"/>
                      <a:gd name="connsiteX3" fmla="*/ 997414 w 1453487"/>
                      <a:gd name="connsiteY3" fmla="*/ 251890 h 2941093"/>
                      <a:gd name="connsiteX4" fmla="*/ 1173708 w 1453487"/>
                      <a:gd name="connsiteY4" fmla="*/ 6825 h 2941093"/>
                      <a:gd name="connsiteX5" fmla="*/ 1453487 w 1453487"/>
                      <a:gd name="connsiteY5" fmla="*/ 1514901 h 2941093"/>
                      <a:gd name="connsiteX6" fmla="*/ 641445 w 1453487"/>
                      <a:gd name="connsiteY6" fmla="*/ 2941093 h 2941093"/>
                      <a:gd name="connsiteX7" fmla="*/ 0 w 1453487"/>
                      <a:gd name="connsiteY7" fmla="*/ 1521726 h 294109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9886 w 1453487"/>
                      <a:gd name="connsiteY2" fmla="*/ 272423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7414 w 1453487"/>
                      <a:gd name="connsiteY3" fmla="*/ 271830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1000263 w 1453487"/>
                      <a:gd name="connsiteY3" fmla="*/ 268982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  <a:gd name="connsiteX0" fmla="*/ 0 w 1453487"/>
                      <a:gd name="connsiteY0" fmla="*/ 1541666 h 2961033"/>
                      <a:gd name="connsiteX1" fmla="*/ 364516 w 1453487"/>
                      <a:gd name="connsiteY1" fmla="*/ 0 h 2961033"/>
                      <a:gd name="connsiteX2" fmla="*/ 547038 w 1453487"/>
                      <a:gd name="connsiteY2" fmla="*/ 269574 h 2961033"/>
                      <a:gd name="connsiteX3" fmla="*/ 994566 w 1453487"/>
                      <a:gd name="connsiteY3" fmla="*/ 271831 h 2961033"/>
                      <a:gd name="connsiteX4" fmla="*/ 1173708 w 1453487"/>
                      <a:gd name="connsiteY4" fmla="*/ 26765 h 2961033"/>
                      <a:gd name="connsiteX5" fmla="*/ 1453487 w 1453487"/>
                      <a:gd name="connsiteY5" fmla="*/ 1534841 h 2961033"/>
                      <a:gd name="connsiteX6" fmla="*/ 641445 w 1453487"/>
                      <a:gd name="connsiteY6" fmla="*/ 2961033 h 2961033"/>
                      <a:gd name="connsiteX7" fmla="*/ 0 w 1453487"/>
                      <a:gd name="connsiteY7" fmla="*/ 1541666 h 296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3487" h="2961033">
                        <a:moveTo>
                          <a:pt x="0" y="1541666"/>
                        </a:moveTo>
                        <a:lnTo>
                          <a:pt x="364516" y="0"/>
                        </a:lnTo>
                        <a:lnTo>
                          <a:pt x="547038" y="269574"/>
                        </a:lnTo>
                        <a:lnTo>
                          <a:pt x="994566" y="271831"/>
                        </a:lnTo>
                        <a:lnTo>
                          <a:pt x="1173708" y="26765"/>
                        </a:lnTo>
                        <a:lnTo>
                          <a:pt x="1453487" y="1534841"/>
                        </a:lnTo>
                        <a:lnTo>
                          <a:pt x="641445" y="2961033"/>
                        </a:lnTo>
                        <a:lnTo>
                          <a:pt x="0" y="15416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217" name="Group 216"/>
              <p:cNvGrpSpPr/>
              <p:nvPr/>
            </p:nvGrpSpPr>
            <p:grpSpPr>
              <a:xfrm>
                <a:off x="3679944" y="4163715"/>
                <a:ext cx="442851" cy="670552"/>
                <a:chOff x="7162118" y="1922306"/>
                <a:chExt cx="717438" cy="1086322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7469457" y="1932117"/>
                  <a:ext cx="410099" cy="738998"/>
                  <a:chOff x="4892575" y="253941"/>
                  <a:chExt cx="2464534" cy="4441085"/>
                </a:xfrm>
                <a:grpFill/>
              </p:grpSpPr>
              <p:grpSp>
                <p:nvGrpSpPr>
                  <p:cNvPr id="370" name="Group 369"/>
                  <p:cNvGrpSpPr/>
                  <p:nvPr/>
                </p:nvGrpSpPr>
                <p:grpSpPr>
                  <a:xfrm>
                    <a:off x="6044181" y="253941"/>
                    <a:ext cx="1312928" cy="3367024"/>
                    <a:chOff x="6901017" y="226358"/>
                    <a:chExt cx="2545655" cy="6528366"/>
                  </a:xfrm>
                  <a:grpFill/>
                </p:grpSpPr>
                <p:sp>
                  <p:nvSpPr>
                    <p:cNvPr id="374" name="Oval 373"/>
                    <p:cNvSpPr/>
                    <p:nvPr/>
                  </p:nvSpPr>
                  <p:spPr>
                    <a:xfrm>
                      <a:off x="7699123" y="226358"/>
                      <a:ext cx="867075" cy="115609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75" name="Freeform 374"/>
                    <p:cNvSpPr>
                      <a:spLocks/>
                    </p:cNvSpPr>
                    <p:nvPr/>
                  </p:nvSpPr>
                  <p:spPr bwMode="auto">
                    <a:xfrm flipH="1">
                      <a:off x="6901017" y="1388971"/>
                      <a:ext cx="2545655" cy="5365753"/>
                    </a:xfrm>
                    <a:custGeom>
                      <a:avLst/>
                      <a:gdLst>
                        <a:gd name="connsiteX0" fmla="*/ 1833863 w 2545655"/>
                        <a:gd name="connsiteY0" fmla="*/ 0 h 5365753"/>
                        <a:gd name="connsiteX1" fmla="*/ 1720444 w 2545655"/>
                        <a:gd name="connsiteY1" fmla="*/ 0 h 5365753"/>
                        <a:gd name="connsiteX2" fmla="*/ 1712450 w 2545655"/>
                        <a:gd name="connsiteY2" fmla="*/ 33996 h 5365753"/>
                        <a:gd name="connsiteX3" fmla="*/ 1308987 w 2545655"/>
                        <a:gd name="connsiteY3" fmla="*/ 387041 h 5365753"/>
                        <a:gd name="connsiteX4" fmla="*/ 905524 w 2545655"/>
                        <a:gd name="connsiteY4" fmla="*/ 33996 h 5365753"/>
                        <a:gd name="connsiteX5" fmla="*/ 897530 w 2545655"/>
                        <a:gd name="connsiteY5" fmla="*/ 0 h 5365753"/>
                        <a:gd name="connsiteX6" fmla="*/ 784111 w 2545655"/>
                        <a:gd name="connsiteY6" fmla="*/ 0 h 5365753"/>
                        <a:gd name="connsiteX7" fmla="*/ 0 w 2545655"/>
                        <a:gd name="connsiteY7" fmla="*/ 637062 h 5365753"/>
                        <a:gd name="connsiteX8" fmla="*/ 98014 w 2545655"/>
                        <a:gd name="connsiteY8" fmla="*/ 2626232 h 5365753"/>
                        <a:gd name="connsiteX9" fmla="*/ 506229 w 2545655"/>
                        <a:gd name="connsiteY9" fmla="*/ 2618328 h 5365753"/>
                        <a:gd name="connsiteX10" fmla="*/ 458942 w 2545655"/>
                        <a:gd name="connsiteY10" fmla="*/ 947017 h 5365753"/>
                        <a:gd name="connsiteX11" fmla="*/ 537487 w 2545655"/>
                        <a:gd name="connsiteY11" fmla="*/ 938273 h 5365753"/>
                        <a:gd name="connsiteX12" fmla="*/ 628349 w 2545655"/>
                        <a:gd name="connsiteY12" fmla="*/ 2743738 h 5365753"/>
                        <a:gd name="connsiteX13" fmla="*/ 660036 w 2545655"/>
                        <a:gd name="connsiteY13" fmla="*/ 5253048 h 5365753"/>
                        <a:gd name="connsiteX14" fmla="*/ 1078873 w 2545655"/>
                        <a:gd name="connsiteY14" fmla="*/ 5268268 h 5365753"/>
                        <a:gd name="connsiteX15" fmla="*/ 1259876 w 2545655"/>
                        <a:gd name="connsiteY15" fmla="*/ 2594089 h 5365753"/>
                        <a:gd name="connsiteX16" fmla="*/ 1314346 w 2545655"/>
                        <a:gd name="connsiteY16" fmla="*/ 2550192 h 5365753"/>
                        <a:gd name="connsiteX17" fmla="*/ 1340038 w 2545655"/>
                        <a:gd name="connsiteY17" fmla="*/ 2562406 h 5365753"/>
                        <a:gd name="connsiteX18" fmla="*/ 1329996 w 2545655"/>
                        <a:gd name="connsiteY18" fmla="*/ 2340608 h 5365753"/>
                        <a:gd name="connsiteX19" fmla="*/ 1275128 w 2545655"/>
                        <a:gd name="connsiteY19" fmla="*/ 1258964 h 5365753"/>
                        <a:gd name="connsiteX20" fmla="*/ 2430026 w 2545655"/>
                        <a:gd name="connsiteY20" fmla="*/ 320652 h 5365753"/>
                        <a:gd name="connsiteX21" fmla="*/ 2545655 w 2545655"/>
                        <a:gd name="connsiteY21" fmla="*/ 320652 h 5365753"/>
                        <a:gd name="connsiteX22" fmla="*/ 2513250 w 2545655"/>
                        <a:gd name="connsiteY22" fmla="*/ 259319 h 5365753"/>
                        <a:gd name="connsiteX23" fmla="*/ 1833863 w 2545655"/>
                        <a:gd name="connsiteY23" fmla="*/ 0 h 5365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545655" h="5365753">
                          <a:moveTo>
                            <a:pt x="1833863" y="0"/>
                          </a:moveTo>
                          <a:lnTo>
                            <a:pt x="1720444" y="0"/>
                          </a:lnTo>
                          <a:lnTo>
                            <a:pt x="1712450" y="33996"/>
                          </a:lnTo>
                          <a:cubicBezTo>
                            <a:pt x="1645977" y="241466"/>
                            <a:pt x="1490360" y="387041"/>
                            <a:pt x="1308987" y="387041"/>
                          </a:cubicBezTo>
                          <a:cubicBezTo>
                            <a:pt x="1127614" y="387041"/>
                            <a:pt x="971997" y="241466"/>
                            <a:pt x="905524" y="33996"/>
                          </a:cubicBezTo>
                          <a:lnTo>
                            <a:pt x="897530" y="0"/>
                          </a:lnTo>
                          <a:lnTo>
                            <a:pt x="784111" y="0"/>
                          </a:lnTo>
                          <a:cubicBezTo>
                            <a:pt x="223578" y="14227"/>
                            <a:pt x="10066" y="227635"/>
                            <a:pt x="0" y="637062"/>
                          </a:cubicBezTo>
                          <a:cubicBezTo>
                            <a:pt x="35497" y="1236711"/>
                            <a:pt x="62517" y="2025002"/>
                            <a:pt x="98014" y="2626232"/>
                          </a:cubicBezTo>
                          <a:cubicBezTo>
                            <a:pt x="140663" y="2804335"/>
                            <a:pt x="483712" y="2751642"/>
                            <a:pt x="506229" y="2618328"/>
                          </a:cubicBezTo>
                          <a:cubicBezTo>
                            <a:pt x="488480" y="2084545"/>
                            <a:pt x="476690" y="1480273"/>
                            <a:pt x="458942" y="947017"/>
                          </a:cubicBezTo>
                          <a:cubicBezTo>
                            <a:pt x="463844" y="861407"/>
                            <a:pt x="541929" y="875026"/>
                            <a:pt x="537487" y="938273"/>
                          </a:cubicBezTo>
                          <a:cubicBezTo>
                            <a:pt x="567686" y="1513683"/>
                            <a:pt x="598150" y="2168327"/>
                            <a:pt x="628349" y="2743738"/>
                          </a:cubicBezTo>
                          <a:cubicBezTo>
                            <a:pt x="632057" y="3583141"/>
                            <a:pt x="651613" y="4413645"/>
                            <a:pt x="660036" y="5253048"/>
                          </a:cubicBezTo>
                          <a:cubicBezTo>
                            <a:pt x="689090" y="5386107"/>
                            <a:pt x="1036677" y="5413821"/>
                            <a:pt x="1078873" y="5268268"/>
                          </a:cubicBezTo>
                          <a:cubicBezTo>
                            <a:pt x="1135033" y="4379333"/>
                            <a:pt x="1203717" y="3483551"/>
                            <a:pt x="1259876" y="2594089"/>
                          </a:cubicBezTo>
                          <a:cubicBezTo>
                            <a:pt x="1267530" y="2558871"/>
                            <a:pt x="1291831" y="2547215"/>
                            <a:pt x="1314346" y="2550192"/>
                          </a:cubicBezTo>
                          <a:lnTo>
                            <a:pt x="1340038" y="2562406"/>
                          </a:lnTo>
                          <a:lnTo>
                            <a:pt x="1329996" y="2340608"/>
                          </a:lnTo>
                          <a:cubicBezTo>
                            <a:pt x="1312584" y="1960442"/>
                            <a:pt x="1294734" y="1590167"/>
                            <a:pt x="1275128" y="1258964"/>
                          </a:cubicBezTo>
                          <a:cubicBezTo>
                            <a:pt x="1289954" y="655930"/>
                            <a:pt x="1604431" y="341607"/>
                            <a:pt x="2430026" y="320652"/>
                          </a:cubicBezTo>
                          <a:lnTo>
                            <a:pt x="2545655" y="320652"/>
                          </a:lnTo>
                          <a:lnTo>
                            <a:pt x="2513250" y="259319"/>
                          </a:lnTo>
                          <a:cubicBezTo>
                            <a:pt x="2398974" y="95589"/>
                            <a:pt x="2184196" y="8892"/>
                            <a:pt x="1833863" y="0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71" name="Group 370"/>
                  <p:cNvGrpSpPr/>
                  <p:nvPr/>
                </p:nvGrpSpPr>
                <p:grpSpPr>
                  <a:xfrm>
                    <a:off x="4892575" y="297484"/>
                    <a:ext cx="1714766" cy="4397542"/>
                    <a:chOff x="6901017" y="226358"/>
                    <a:chExt cx="2545655" cy="6528366"/>
                  </a:xfrm>
                  <a:grpFill/>
                </p:grpSpPr>
                <p:sp>
                  <p:nvSpPr>
                    <p:cNvPr id="372" name="Oval 371"/>
                    <p:cNvSpPr/>
                    <p:nvPr/>
                  </p:nvSpPr>
                  <p:spPr>
                    <a:xfrm>
                      <a:off x="7699123" y="226358"/>
                      <a:ext cx="867075" cy="115609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73" name="Freeform 372"/>
                    <p:cNvSpPr>
                      <a:spLocks/>
                    </p:cNvSpPr>
                    <p:nvPr/>
                  </p:nvSpPr>
                  <p:spPr bwMode="auto">
                    <a:xfrm flipH="1">
                      <a:off x="6901017" y="1388971"/>
                      <a:ext cx="2545655" cy="5365753"/>
                    </a:xfrm>
                    <a:custGeom>
                      <a:avLst/>
                      <a:gdLst>
                        <a:gd name="connsiteX0" fmla="*/ 1833863 w 2545655"/>
                        <a:gd name="connsiteY0" fmla="*/ 0 h 5365753"/>
                        <a:gd name="connsiteX1" fmla="*/ 1720444 w 2545655"/>
                        <a:gd name="connsiteY1" fmla="*/ 0 h 5365753"/>
                        <a:gd name="connsiteX2" fmla="*/ 1712450 w 2545655"/>
                        <a:gd name="connsiteY2" fmla="*/ 33996 h 5365753"/>
                        <a:gd name="connsiteX3" fmla="*/ 1308987 w 2545655"/>
                        <a:gd name="connsiteY3" fmla="*/ 387041 h 5365753"/>
                        <a:gd name="connsiteX4" fmla="*/ 905524 w 2545655"/>
                        <a:gd name="connsiteY4" fmla="*/ 33996 h 5365753"/>
                        <a:gd name="connsiteX5" fmla="*/ 897530 w 2545655"/>
                        <a:gd name="connsiteY5" fmla="*/ 0 h 5365753"/>
                        <a:gd name="connsiteX6" fmla="*/ 784111 w 2545655"/>
                        <a:gd name="connsiteY6" fmla="*/ 0 h 5365753"/>
                        <a:gd name="connsiteX7" fmla="*/ 0 w 2545655"/>
                        <a:gd name="connsiteY7" fmla="*/ 637062 h 5365753"/>
                        <a:gd name="connsiteX8" fmla="*/ 98014 w 2545655"/>
                        <a:gd name="connsiteY8" fmla="*/ 2626232 h 5365753"/>
                        <a:gd name="connsiteX9" fmla="*/ 506229 w 2545655"/>
                        <a:gd name="connsiteY9" fmla="*/ 2618328 h 5365753"/>
                        <a:gd name="connsiteX10" fmla="*/ 458942 w 2545655"/>
                        <a:gd name="connsiteY10" fmla="*/ 947017 h 5365753"/>
                        <a:gd name="connsiteX11" fmla="*/ 537487 w 2545655"/>
                        <a:gd name="connsiteY11" fmla="*/ 938273 h 5365753"/>
                        <a:gd name="connsiteX12" fmla="*/ 628349 w 2545655"/>
                        <a:gd name="connsiteY12" fmla="*/ 2743738 h 5365753"/>
                        <a:gd name="connsiteX13" fmla="*/ 660036 w 2545655"/>
                        <a:gd name="connsiteY13" fmla="*/ 5253048 h 5365753"/>
                        <a:gd name="connsiteX14" fmla="*/ 1078873 w 2545655"/>
                        <a:gd name="connsiteY14" fmla="*/ 5268268 h 5365753"/>
                        <a:gd name="connsiteX15" fmla="*/ 1259876 w 2545655"/>
                        <a:gd name="connsiteY15" fmla="*/ 2594089 h 5365753"/>
                        <a:gd name="connsiteX16" fmla="*/ 1314346 w 2545655"/>
                        <a:gd name="connsiteY16" fmla="*/ 2550192 h 5365753"/>
                        <a:gd name="connsiteX17" fmla="*/ 1340038 w 2545655"/>
                        <a:gd name="connsiteY17" fmla="*/ 2562406 h 5365753"/>
                        <a:gd name="connsiteX18" fmla="*/ 1329996 w 2545655"/>
                        <a:gd name="connsiteY18" fmla="*/ 2340608 h 5365753"/>
                        <a:gd name="connsiteX19" fmla="*/ 1275128 w 2545655"/>
                        <a:gd name="connsiteY19" fmla="*/ 1258964 h 5365753"/>
                        <a:gd name="connsiteX20" fmla="*/ 2430026 w 2545655"/>
                        <a:gd name="connsiteY20" fmla="*/ 320652 h 5365753"/>
                        <a:gd name="connsiteX21" fmla="*/ 2545655 w 2545655"/>
                        <a:gd name="connsiteY21" fmla="*/ 320652 h 5365753"/>
                        <a:gd name="connsiteX22" fmla="*/ 2513250 w 2545655"/>
                        <a:gd name="connsiteY22" fmla="*/ 259319 h 5365753"/>
                        <a:gd name="connsiteX23" fmla="*/ 1833863 w 2545655"/>
                        <a:gd name="connsiteY23" fmla="*/ 0 h 5365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545655" h="5365753">
                          <a:moveTo>
                            <a:pt x="1833863" y="0"/>
                          </a:moveTo>
                          <a:lnTo>
                            <a:pt x="1720444" y="0"/>
                          </a:lnTo>
                          <a:lnTo>
                            <a:pt x="1712450" y="33996"/>
                          </a:lnTo>
                          <a:cubicBezTo>
                            <a:pt x="1645977" y="241466"/>
                            <a:pt x="1490360" y="387041"/>
                            <a:pt x="1308987" y="387041"/>
                          </a:cubicBezTo>
                          <a:cubicBezTo>
                            <a:pt x="1127614" y="387041"/>
                            <a:pt x="971997" y="241466"/>
                            <a:pt x="905524" y="33996"/>
                          </a:cubicBezTo>
                          <a:lnTo>
                            <a:pt x="897530" y="0"/>
                          </a:lnTo>
                          <a:lnTo>
                            <a:pt x="784111" y="0"/>
                          </a:lnTo>
                          <a:cubicBezTo>
                            <a:pt x="223578" y="14227"/>
                            <a:pt x="10066" y="227635"/>
                            <a:pt x="0" y="637062"/>
                          </a:cubicBezTo>
                          <a:cubicBezTo>
                            <a:pt x="35497" y="1236711"/>
                            <a:pt x="62517" y="2025002"/>
                            <a:pt x="98014" y="2626232"/>
                          </a:cubicBezTo>
                          <a:cubicBezTo>
                            <a:pt x="140663" y="2804335"/>
                            <a:pt x="483712" y="2751642"/>
                            <a:pt x="506229" y="2618328"/>
                          </a:cubicBezTo>
                          <a:cubicBezTo>
                            <a:pt x="488480" y="2084545"/>
                            <a:pt x="476690" y="1480273"/>
                            <a:pt x="458942" y="947017"/>
                          </a:cubicBezTo>
                          <a:cubicBezTo>
                            <a:pt x="463844" y="861407"/>
                            <a:pt x="541929" y="875026"/>
                            <a:pt x="537487" y="938273"/>
                          </a:cubicBezTo>
                          <a:cubicBezTo>
                            <a:pt x="567686" y="1513683"/>
                            <a:pt x="598150" y="2168327"/>
                            <a:pt x="628349" y="2743738"/>
                          </a:cubicBezTo>
                          <a:cubicBezTo>
                            <a:pt x="632057" y="3583141"/>
                            <a:pt x="651613" y="4413645"/>
                            <a:pt x="660036" y="5253048"/>
                          </a:cubicBezTo>
                          <a:cubicBezTo>
                            <a:pt x="689090" y="5386107"/>
                            <a:pt x="1036677" y="5413821"/>
                            <a:pt x="1078873" y="5268268"/>
                          </a:cubicBezTo>
                          <a:cubicBezTo>
                            <a:pt x="1135033" y="4379333"/>
                            <a:pt x="1203717" y="3483551"/>
                            <a:pt x="1259876" y="2594089"/>
                          </a:cubicBezTo>
                          <a:cubicBezTo>
                            <a:pt x="1267530" y="2558871"/>
                            <a:pt x="1291831" y="2547215"/>
                            <a:pt x="1314346" y="2550192"/>
                          </a:cubicBezTo>
                          <a:lnTo>
                            <a:pt x="1340038" y="2562406"/>
                          </a:lnTo>
                          <a:lnTo>
                            <a:pt x="1329996" y="2340608"/>
                          </a:lnTo>
                          <a:cubicBezTo>
                            <a:pt x="1312584" y="1960442"/>
                            <a:pt x="1294734" y="1590167"/>
                            <a:pt x="1275128" y="1258964"/>
                          </a:cubicBezTo>
                          <a:cubicBezTo>
                            <a:pt x="1289954" y="655930"/>
                            <a:pt x="1604431" y="341607"/>
                            <a:pt x="2430026" y="320652"/>
                          </a:cubicBezTo>
                          <a:lnTo>
                            <a:pt x="2545655" y="320652"/>
                          </a:lnTo>
                          <a:lnTo>
                            <a:pt x="2513250" y="259319"/>
                          </a:lnTo>
                          <a:cubicBezTo>
                            <a:pt x="2398974" y="95589"/>
                            <a:pt x="2184196" y="8892"/>
                            <a:pt x="1833863" y="0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7162118" y="1922306"/>
                  <a:ext cx="435632" cy="1086322"/>
                  <a:chOff x="7162118" y="1922306"/>
                  <a:chExt cx="435632" cy="1086322"/>
                </a:xfrm>
                <a:grpFill/>
              </p:grpSpPr>
              <p:sp>
                <p:nvSpPr>
                  <p:cNvPr id="361" name="Freeform 360"/>
                  <p:cNvSpPr>
                    <a:spLocks/>
                  </p:cNvSpPr>
                  <p:nvPr/>
                </p:nvSpPr>
                <p:spPr bwMode="auto">
                  <a:xfrm flipH="1">
                    <a:off x="7162118" y="2115765"/>
                    <a:ext cx="435632" cy="892863"/>
                  </a:xfrm>
                  <a:custGeom>
                    <a:avLst/>
                    <a:gdLst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08987 w 2617974"/>
                      <a:gd name="connsiteY15" fmla="*/ 2551546 h 5262475"/>
                      <a:gd name="connsiteX16" fmla="*/ 1316923 w 2617974"/>
                      <a:gd name="connsiteY16" fmla="*/ 2553839 h 5262475"/>
                      <a:gd name="connsiteX17" fmla="*/ 1316923 w 2617974"/>
                      <a:gd name="connsiteY17" fmla="*/ 2552646 h 5262475"/>
                      <a:gd name="connsiteX18" fmla="*/ 1341728 w 2617974"/>
                      <a:gd name="connsiteY18" fmla="*/ 2562481 h 5262475"/>
                      <a:gd name="connsiteX19" fmla="*/ 1358098 w 2617974"/>
                      <a:gd name="connsiteY19" fmla="*/ 2594089 h 5262475"/>
                      <a:gd name="connsiteX20" fmla="*/ 1551742 w 2617974"/>
                      <a:gd name="connsiteY20" fmla="*/ 5259840 h 5262475"/>
                      <a:gd name="connsiteX21" fmla="*/ 1943797 w 2617974"/>
                      <a:gd name="connsiteY21" fmla="*/ 5262475 h 5262475"/>
                      <a:gd name="connsiteX22" fmla="*/ 1989625 w 2617974"/>
                      <a:gd name="connsiteY22" fmla="*/ 2743738 h 5262475"/>
                      <a:gd name="connsiteX23" fmla="*/ 2080487 w 2617974"/>
                      <a:gd name="connsiteY23" fmla="*/ 1018034 h 5262475"/>
                      <a:gd name="connsiteX24" fmla="*/ 2153335 w 2617974"/>
                      <a:gd name="connsiteY24" fmla="*/ 1029626 h 5262475"/>
                      <a:gd name="connsiteX25" fmla="*/ 2111745 w 2617974"/>
                      <a:gd name="connsiteY25" fmla="*/ 2618328 h 5262475"/>
                      <a:gd name="connsiteX26" fmla="*/ 2519960 w 2617974"/>
                      <a:gd name="connsiteY26" fmla="*/ 2626232 h 5262475"/>
                      <a:gd name="connsiteX27" fmla="*/ 2617974 w 2617974"/>
                      <a:gd name="connsiteY27" fmla="*/ 637062 h 5262475"/>
                      <a:gd name="connsiteX28" fmla="*/ 1833863 w 2617974"/>
                      <a:gd name="connsiteY28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08987 w 2617974"/>
                      <a:gd name="connsiteY15" fmla="*/ 2551546 h 5262475"/>
                      <a:gd name="connsiteX16" fmla="*/ 1316923 w 2617974"/>
                      <a:gd name="connsiteY16" fmla="*/ 2553839 h 5262475"/>
                      <a:gd name="connsiteX17" fmla="*/ 1341728 w 2617974"/>
                      <a:gd name="connsiteY17" fmla="*/ 2562481 h 5262475"/>
                      <a:gd name="connsiteX18" fmla="*/ 1358098 w 2617974"/>
                      <a:gd name="connsiteY18" fmla="*/ 2594089 h 5262475"/>
                      <a:gd name="connsiteX19" fmla="*/ 1551742 w 2617974"/>
                      <a:gd name="connsiteY19" fmla="*/ 5259840 h 5262475"/>
                      <a:gd name="connsiteX20" fmla="*/ 1943797 w 2617974"/>
                      <a:gd name="connsiteY20" fmla="*/ 5262475 h 5262475"/>
                      <a:gd name="connsiteX21" fmla="*/ 1989625 w 2617974"/>
                      <a:gd name="connsiteY21" fmla="*/ 2743738 h 5262475"/>
                      <a:gd name="connsiteX22" fmla="*/ 2080487 w 2617974"/>
                      <a:gd name="connsiteY22" fmla="*/ 1018034 h 5262475"/>
                      <a:gd name="connsiteX23" fmla="*/ 2153335 w 2617974"/>
                      <a:gd name="connsiteY23" fmla="*/ 1029626 h 5262475"/>
                      <a:gd name="connsiteX24" fmla="*/ 2111745 w 2617974"/>
                      <a:gd name="connsiteY24" fmla="*/ 2618328 h 5262475"/>
                      <a:gd name="connsiteX25" fmla="*/ 2519960 w 2617974"/>
                      <a:gd name="connsiteY25" fmla="*/ 2626232 h 5262475"/>
                      <a:gd name="connsiteX26" fmla="*/ 2617974 w 2617974"/>
                      <a:gd name="connsiteY26" fmla="*/ 637062 h 5262475"/>
                      <a:gd name="connsiteX27" fmla="*/ 1833863 w 2617974"/>
                      <a:gd name="connsiteY27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01051 w 2617974"/>
                      <a:gd name="connsiteY14" fmla="*/ 2553839 h 5262475"/>
                      <a:gd name="connsiteX15" fmla="*/ 1316923 w 2617974"/>
                      <a:gd name="connsiteY15" fmla="*/ 2553839 h 5262475"/>
                      <a:gd name="connsiteX16" fmla="*/ 1341728 w 2617974"/>
                      <a:gd name="connsiteY16" fmla="*/ 2562481 h 5262475"/>
                      <a:gd name="connsiteX17" fmla="*/ 1358098 w 2617974"/>
                      <a:gd name="connsiteY17" fmla="*/ 2594089 h 5262475"/>
                      <a:gd name="connsiteX18" fmla="*/ 1551742 w 2617974"/>
                      <a:gd name="connsiteY18" fmla="*/ 5259840 h 5262475"/>
                      <a:gd name="connsiteX19" fmla="*/ 1943797 w 2617974"/>
                      <a:gd name="connsiteY19" fmla="*/ 5262475 h 5262475"/>
                      <a:gd name="connsiteX20" fmla="*/ 1989625 w 2617974"/>
                      <a:gd name="connsiteY20" fmla="*/ 2743738 h 5262475"/>
                      <a:gd name="connsiteX21" fmla="*/ 2080487 w 2617974"/>
                      <a:gd name="connsiteY21" fmla="*/ 1018034 h 5262475"/>
                      <a:gd name="connsiteX22" fmla="*/ 2153335 w 2617974"/>
                      <a:gd name="connsiteY22" fmla="*/ 1029626 h 5262475"/>
                      <a:gd name="connsiteX23" fmla="*/ 2111745 w 2617974"/>
                      <a:gd name="connsiteY23" fmla="*/ 2618328 h 5262475"/>
                      <a:gd name="connsiteX24" fmla="*/ 2519960 w 2617974"/>
                      <a:gd name="connsiteY24" fmla="*/ 2626232 h 5262475"/>
                      <a:gd name="connsiteX25" fmla="*/ 2617974 w 2617974"/>
                      <a:gd name="connsiteY25" fmla="*/ 637062 h 5262475"/>
                      <a:gd name="connsiteX26" fmla="*/ 1833863 w 2617974"/>
                      <a:gd name="connsiteY26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16923 w 2617974"/>
                      <a:gd name="connsiteY14" fmla="*/ 2553839 h 5262475"/>
                      <a:gd name="connsiteX15" fmla="*/ 1341728 w 2617974"/>
                      <a:gd name="connsiteY15" fmla="*/ 2562481 h 5262475"/>
                      <a:gd name="connsiteX16" fmla="*/ 1358098 w 2617974"/>
                      <a:gd name="connsiteY16" fmla="*/ 2594089 h 5262475"/>
                      <a:gd name="connsiteX17" fmla="*/ 1551742 w 2617974"/>
                      <a:gd name="connsiteY17" fmla="*/ 5259840 h 5262475"/>
                      <a:gd name="connsiteX18" fmla="*/ 1943797 w 2617974"/>
                      <a:gd name="connsiteY18" fmla="*/ 5262475 h 5262475"/>
                      <a:gd name="connsiteX19" fmla="*/ 1989625 w 2617974"/>
                      <a:gd name="connsiteY19" fmla="*/ 2743738 h 5262475"/>
                      <a:gd name="connsiteX20" fmla="*/ 2080487 w 2617974"/>
                      <a:gd name="connsiteY20" fmla="*/ 1018034 h 5262475"/>
                      <a:gd name="connsiteX21" fmla="*/ 2153335 w 2617974"/>
                      <a:gd name="connsiteY21" fmla="*/ 1029626 h 5262475"/>
                      <a:gd name="connsiteX22" fmla="*/ 2111745 w 2617974"/>
                      <a:gd name="connsiteY22" fmla="*/ 2618328 h 5262475"/>
                      <a:gd name="connsiteX23" fmla="*/ 2519960 w 2617974"/>
                      <a:gd name="connsiteY23" fmla="*/ 2626232 h 5262475"/>
                      <a:gd name="connsiteX24" fmla="*/ 2617974 w 2617974"/>
                      <a:gd name="connsiteY24" fmla="*/ 637062 h 5262475"/>
                      <a:gd name="connsiteX25" fmla="*/ 1833863 w 2617974"/>
                      <a:gd name="connsiteY25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01051 w 2617974"/>
                      <a:gd name="connsiteY13" fmla="*/ 2552646 h 5262475"/>
                      <a:gd name="connsiteX14" fmla="*/ 1341728 w 2617974"/>
                      <a:gd name="connsiteY14" fmla="*/ 2562481 h 5262475"/>
                      <a:gd name="connsiteX15" fmla="*/ 1358098 w 2617974"/>
                      <a:gd name="connsiteY15" fmla="*/ 2594089 h 5262475"/>
                      <a:gd name="connsiteX16" fmla="*/ 1551742 w 2617974"/>
                      <a:gd name="connsiteY16" fmla="*/ 5259840 h 5262475"/>
                      <a:gd name="connsiteX17" fmla="*/ 1943797 w 2617974"/>
                      <a:gd name="connsiteY17" fmla="*/ 5262475 h 5262475"/>
                      <a:gd name="connsiteX18" fmla="*/ 1989625 w 2617974"/>
                      <a:gd name="connsiteY18" fmla="*/ 2743738 h 5262475"/>
                      <a:gd name="connsiteX19" fmla="*/ 2080487 w 2617974"/>
                      <a:gd name="connsiteY19" fmla="*/ 1018034 h 5262475"/>
                      <a:gd name="connsiteX20" fmla="*/ 2153335 w 2617974"/>
                      <a:gd name="connsiteY20" fmla="*/ 1029626 h 5262475"/>
                      <a:gd name="connsiteX21" fmla="*/ 2111745 w 2617974"/>
                      <a:gd name="connsiteY21" fmla="*/ 2618328 h 5262475"/>
                      <a:gd name="connsiteX22" fmla="*/ 2519960 w 2617974"/>
                      <a:gd name="connsiteY22" fmla="*/ 2626232 h 5262475"/>
                      <a:gd name="connsiteX23" fmla="*/ 2617974 w 2617974"/>
                      <a:gd name="connsiteY23" fmla="*/ 637062 h 5262475"/>
                      <a:gd name="connsiteX24" fmla="*/ 1833863 w 2617974"/>
                      <a:gd name="connsiteY24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276247 w 2617974"/>
                      <a:gd name="connsiteY12" fmla="*/ 2562481 h 5262475"/>
                      <a:gd name="connsiteX13" fmla="*/ 1341728 w 2617974"/>
                      <a:gd name="connsiteY13" fmla="*/ 2562481 h 5262475"/>
                      <a:gd name="connsiteX14" fmla="*/ 1358098 w 2617974"/>
                      <a:gd name="connsiteY14" fmla="*/ 2594089 h 5262475"/>
                      <a:gd name="connsiteX15" fmla="*/ 1551742 w 2617974"/>
                      <a:gd name="connsiteY15" fmla="*/ 5259840 h 5262475"/>
                      <a:gd name="connsiteX16" fmla="*/ 1943797 w 2617974"/>
                      <a:gd name="connsiteY16" fmla="*/ 5262475 h 5262475"/>
                      <a:gd name="connsiteX17" fmla="*/ 1989625 w 2617974"/>
                      <a:gd name="connsiteY17" fmla="*/ 2743738 h 5262475"/>
                      <a:gd name="connsiteX18" fmla="*/ 2080487 w 2617974"/>
                      <a:gd name="connsiteY18" fmla="*/ 1018034 h 5262475"/>
                      <a:gd name="connsiteX19" fmla="*/ 2153335 w 2617974"/>
                      <a:gd name="connsiteY19" fmla="*/ 1029626 h 5262475"/>
                      <a:gd name="connsiteX20" fmla="*/ 2111745 w 2617974"/>
                      <a:gd name="connsiteY20" fmla="*/ 2618328 h 5262475"/>
                      <a:gd name="connsiteX21" fmla="*/ 2519960 w 2617974"/>
                      <a:gd name="connsiteY21" fmla="*/ 2626232 h 5262475"/>
                      <a:gd name="connsiteX22" fmla="*/ 2617974 w 2617974"/>
                      <a:gd name="connsiteY22" fmla="*/ 637062 h 5262475"/>
                      <a:gd name="connsiteX23" fmla="*/ 1833863 w 2617974"/>
                      <a:gd name="connsiteY23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41728 w 2617974"/>
                      <a:gd name="connsiteY12" fmla="*/ 2562481 h 5262475"/>
                      <a:gd name="connsiteX13" fmla="*/ 1358098 w 2617974"/>
                      <a:gd name="connsiteY13" fmla="*/ 2594089 h 5262475"/>
                      <a:gd name="connsiteX14" fmla="*/ 1551742 w 2617974"/>
                      <a:gd name="connsiteY14" fmla="*/ 5259840 h 5262475"/>
                      <a:gd name="connsiteX15" fmla="*/ 1943797 w 2617974"/>
                      <a:gd name="connsiteY15" fmla="*/ 5262475 h 5262475"/>
                      <a:gd name="connsiteX16" fmla="*/ 1989625 w 2617974"/>
                      <a:gd name="connsiteY16" fmla="*/ 2743738 h 5262475"/>
                      <a:gd name="connsiteX17" fmla="*/ 2080487 w 2617974"/>
                      <a:gd name="connsiteY17" fmla="*/ 1018034 h 5262475"/>
                      <a:gd name="connsiteX18" fmla="*/ 2153335 w 2617974"/>
                      <a:gd name="connsiteY18" fmla="*/ 1029626 h 5262475"/>
                      <a:gd name="connsiteX19" fmla="*/ 2111745 w 2617974"/>
                      <a:gd name="connsiteY19" fmla="*/ 2618328 h 5262475"/>
                      <a:gd name="connsiteX20" fmla="*/ 2519960 w 2617974"/>
                      <a:gd name="connsiteY20" fmla="*/ 2626232 h 5262475"/>
                      <a:gd name="connsiteX21" fmla="*/ 2617974 w 2617974"/>
                      <a:gd name="connsiteY21" fmla="*/ 637062 h 5262475"/>
                      <a:gd name="connsiteX22" fmla="*/ 1833863 w 2617974"/>
                      <a:gd name="connsiteY22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7487 w 2617974"/>
                      <a:gd name="connsiteY7" fmla="*/ 1018034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64639 w 2617974"/>
                      <a:gd name="connsiteY6" fmla="*/ 1029626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4638 w 2617974"/>
                      <a:gd name="connsiteY7" fmla="*/ 926878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0487 w 2617974"/>
                      <a:gd name="connsiteY16" fmla="*/ 1018034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35425 h 5262475"/>
                      <a:gd name="connsiteX17" fmla="*/ 2153335 w 2617974"/>
                      <a:gd name="connsiteY17" fmla="*/ 1029626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35425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43797 w 2617974"/>
                      <a:gd name="connsiteY14" fmla="*/ 5262475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262475"/>
                      <a:gd name="connsiteX1" fmla="*/ 1308987 w 2617974"/>
                      <a:gd name="connsiteY1" fmla="*/ 1124129 h 5262475"/>
                      <a:gd name="connsiteX2" fmla="*/ 784111 w 2617974"/>
                      <a:gd name="connsiteY2" fmla="*/ 0 h 5262475"/>
                      <a:gd name="connsiteX3" fmla="*/ 0 w 2617974"/>
                      <a:gd name="connsiteY3" fmla="*/ 637062 h 5262475"/>
                      <a:gd name="connsiteX4" fmla="*/ 98014 w 2617974"/>
                      <a:gd name="connsiteY4" fmla="*/ 2626232 h 5262475"/>
                      <a:gd name="connsiteX5" fmla="*/ 506229 w 2617974"/>
                      <a:gd name="connsiteY5" fmla="*/ 2618328 h 5262475"/>
                      <a:gd name="connsiteX6" fmla="*/ 458942 w 2617974"/>
                      <a:gd name="connsiteY6" fmla="*/ 947017 h 5262475"/>
                      <a:gd name="connsiteX7" fmla="*/ 537487 w 2617974"/>
                      <a:gd name="connsiteY7" fmla="*/ 938273 h 5262475"/>
                      <a:gd name="connsiteX8" fmla="*/ 628349 w 2617974"/>
                      <a:gd name="connsiteY8" fmla="*/ 2743738 h 5262475"/>
                      <a:gd name="connsiteX9" fmla="*/ 674177 w 2617974"/>
                      <a:gd name="connsiteY9" fmla="*/ 5262475 h 5262475"/>
                      <a:gd name="connsiteX10" fmla="*/ 1066232 w 2617974"/>
                      <a:gd name="connsiteY10" fmla="*/ 5259840 h 5262475"/>
                      <a:gd name="connsiteX11" fmla="*/ 1259876 w 2617974"/>
                      <a:gd name="connsiteY11" fmla="*/ 2594089 h 5262475"/>
                      <a:gd name="connsiteX12" fmla="*/ 1358098 w 2617974"/>
                      <a:gd name="connsiteY12" fmla="*/ 2594089 h 5262475"/>
                      <a:gd name="connsiteX13" fmla="*/ 1551742 w 2617974"/>
                      <a:gd name="connsiteY13" fmla="*/ 5259840 h 5262475"/>
                      <a:gd name="connsiteX14" fmla="*/ 1956439 w 2617974"/>
                      <a:gd name="connsiteY14" fmla="*/ 5258261 h 5262475"/>
                      <a:gd name="connsiteX15" fmla="*/ 1989625 w 2617974"/>
                      <a:gd name="connsiteY15" fmla="*/ 2743738 h 5262475"/>
                      <a:gd name="connsiteX16" fmla="*/ 2086184 w 2617974"/>
                      <a:gd name="connsiteY16" fmla="*/ 926880 h 5262475"/>
                      <a:gd name="connsiteX17" fmla="*/ 2161881 w 2617974"/>
                      <a:gd name="connsiteY17" fmla="*/ 935622 h 5262475"/>
                      <a:gd name="connsiteX18" fmla="*/ 2111745 w 2617974"/>
                      <a:gd name="connsiteY18" fmla="*/ 2618328 h 5262475"/>
                      <a:gd name="connsiteX19" fmla="*/ 2519960 w 2617974"/>
                      <a:gd name="connsiteY19" fmla="*/ 2626232 h 5262475"/>
                      <a:gd name="connsiteX20" fmla="*/ 2617974 w 2617974"/>
                      <a:gd name="connsiteY20" fmla="*/ 637062 h 5262475"/>
                      <a:gd name="connsiteX21" fmla="*/ 1833863 w 2617974"/>
                      <a:gd name="connsiteY21" fmla="*/ 0 h 5262475"/>
                      <a:gd name="connsiteX0" fmla="*/ 1833863 w 2617974"/>
                      <a:gd name="connsiteY0" fmla="*/ 0 h 5301864"/>
                      <a:gd name="connsiteX1" fmla="*/ 1308987 w 2617974"/>
                      <a:gd name="connsiteY1" fmla="*/ 1124129 h 5301864"/>
                      <a:gd name="connsiteX2" fmla="*/ 784111 w 2617974"/>
                      <a:gd name="connsiteY2" fmla="*/ 0 h 5301864"/>
                      <a:gd name="connsiteX3" fmla="*/ 0 w 2617974"/>
                      <a:gd name="connsiteY3" fmla="*/ 637062 h 5301864"/>
                      <a:gd name="connsiteX4" fmla="*/ 98014 w 2617974"/>
                      <a:gd name="connsiteY4" fmla="*/ 2626232 h 5301864"/>
                      <a:gd name="connsiteX5" fmla="*/ 506229 w 2617974"/>
                      <a:gd name="connsiteY5" fmla="*/ 2618328 h 5301864"/>
                      <a:gd name="connsiteX6" fmla="*/ 458942 w 2617974"/>
                      <a:gd name="connsiteY6" fmla="*/ 947017 h 5301864"/>
                      <a:gd name="connsiteX7" fmla="*/ 537487 w 2617974"/>
                      <a:gd name="connsiteY7" fmla="*/ 938273 h 5301864"/>
                      <a:gd name="connsiteX8" fmla="*/ 628349 w 2617974"/>
                      <a:gd name="connsiteY8" fmla="*/ 2743738 h 5301864"/>
                      <a:gd name="connsiteX9" fmla="*/ 674177 w 2617974"/>
                      <a:gd name="connsiteY9" fmla="*/ 5262475 h 5301864"/>
                      <a:gd name="connsiteX10" fmla="*/ 1066232 w 2617974"/>
                      <a:gd name="connsiteY10" fmla="*/ 5259840 h 5301864"/>
                      <a:gd name="connsiteX11" fmla="*/ 1259876 w 2617974"/>
                      <a:gd name="connsiteY11" fmla="*/ 2594089 h 5301864"/>
                      <a:gd name="connsiteX12" fmla="*/ 1358098 w 2617974"/>
                      <a:gd name="connsiteY12" fmla="*/ 2594089 h 5301864"/>
                      <a:gd name="connsiteX13" fmla="*/ 1551742 w 2617974"/>
                      <a:gd name="connsiteY13" fmla="*/ 5259840 h 5301864"/>
                      <a:gd name="connsiteX14" fmla="*/ 1956439 w 2617974"/>
                      <a:gd name="connsiteY14" fmla="*/ 5258261 h 5301864"/>
                      <a:gd name="connsiteX15" fmla="*/ 1989625 w 2617974"/>
                      <a:gd name="connsiteY15" fmla="*/ 2743738 h 5301864"/>
                      <a:gd name="connsiteX16" fmla="*/ 2086184 w 2617974"/>
                      <a:gd name="connsiteY16" fmla="*/ 926880 h 5301864"/>
                      <a:gd name="connsiteX17" fmla="*/ 2161881 w 2617974"/>
                      <a:gd name="connsiteY17" fmla="*/ 935622 h 5301864"/>
                      <a:gd name="connsiteX18" fmla="*/ 2111745 w 2617974"/>
                      <a:gd name="connsiteY18" fmla="*/ 2618328 h 5301864"/>
                      <a:gd name="connsiteX19" fmla="*/ 2519960 w 2617974"/>
                      <a:gd name="connsiteY19" fmla="*/ 2626232 h 5301864"/>
                      <a:gd name="connsiteX20" fmla="*/ 2617974 w 2617974"/>
                      <a:gd name="connsiteY20" fmla="*/ 637062 h 5301864"/>
                      <a:gd name="connsiteX21" fmla="*/ 1833863 w 2617974"/>
                      <a:gd name="connsiteY21" fmla="*/ 0 h 5301864"/>
                      <a:gd name="connsiteX0" fmla="*/ 1833863 w 2617974"/>
                      <a:gd name="connsiteY0" fmla="*/ 0 h 5324031"/>
                      <a:gd name="connsiteX1" fmla="*/ 1308987 w 2617974"/>
                      <a:gd name="connsiteY1" fmla="*/ 1124129 h 5324031"/>
                      <a:gd name="connsiteX2" fmla="*/ 784111 w 2617974"/>
                      <a:gd name="connsiteY2" fmla="*/ 0 h 5324031"/>
                      <a:gd name="connsiteX3" fmla="*/ 0 w 2617974"/>
                      <a:gd name="connsiteY3" fmla="*/ 637062 h 5324031"/>
                      <a:gd name="connsiteX4" fmla="*/ 98014 w 2617974"/>
                      <a:gd name="connsiteY4" fmla="*/ 2626232 h 5324031"/>
                      <a:gd name="connsiteX5" fmla="*/ 506229 w 2617974"/>
                      <a:gd name="connsiteY5" fmla="*/ 2618328 h 5324031"/>
                      <a:gd name="connsiteX6" fmla="*/ 458942 w 2617974"/>
                      <a:gd name="connsiteY6" fmla="*/ 947017 h 5324031"/>
                      <a:gd name="connsiteX7" fmla="*/ 537487 w 2617974"/>
                      <a:gd name="connsiteY7" fmla="*/ 938273 h 5324031"/>
                      <a:gd name="connsiteX8" fmla="*/ 628349 w 2617974"/>
                      <a:gd name="connsiteY8" fmla="*/ 2743738 h 5324031"/>
                      <a:gd name="connsiteX9" fmla="*/ 674177 w 2617974"/>
                      <a:gd name="connsiteY9" fmla="*/ 5262475 h 5324031"/>
                      <a:gd name="connsiteX10" fmla="*/ 1066232 w 2617974"/>
                      <a:gd name="connsiteY10" fmla="*/ 5259840 h 5324031"/>
                      <a:gd name="connsiteX11" fmla="*/ 1259876 w 2617974"/>
                      <a:gd name="connsiteY11" fmla="*/ 2594089 h 5324031"/>
                      <a:gd name="connsiteX12" fmla="*/ 1358098 w 2617974"/>
                      <a:gd name="connsiteY12" fmla="*/ 2594089 h 5324031"/>
                      <a:gd name="connsiteX13" fmla="*/ 1551742 w 2617974"/>
                      <a:gd name="connsiteY13" fmla="*/ 5259840 h 5324031"/>
                      <a:gd name="connsiteX14" fmla="*/ 1956439 w 2617974"/>
                      <a:gd name="connsiteY14" fmla="*/ 5258261 h 5324031"/>
                      <a:gd name="connsiteX15" fmla="*/ 1989625 w 2617974"/>
                      <a:gd name="connsiteY15" fmla="*/ 2743738 h 5324031"/>
                      <a:gd name="connsiteX16" fmla="*/ 2086184 w 2617974"/>
                      <a:gd name="connsiteY16" fmla="*/ 926880 h 5324031"/>
                      <a:gd name="connsiteX17" fmla="*/ 2161881 w 2617974"/>
                      <a:gd name="connsiteY17" fmla="*/ 935622 h 5324031"/>
                      <a:gd name="connsiteX18" fmla="*/ 2111745 w 2617974"/>
                      <a:gd name="connsiteY18" fmla="*/ 2618328 h 5324031"/>
                      <a:gd name="connsiteX19" fmla="*/ 2519960 w 2617974"/>
                      <a:gd name="connsiteY19" fmla="*/ 2626232 h 5324031"/>
                      <a:gd name="connsiteX20" fmla="*/ 2617974 w 2617974"/>
                      <a:gd name="connsiteY20" fmla="*/ 637062 h 5324031"/>
                      <a:gd name="connsiteX21" fmla="*/ 1833863 w 2617974"/>
                      <a:gd name="connsiteY21" fmla="*/ 0 h 5324031"/>
                      <a:gd name="connsiteX0" fmla="*/ 1833863 w 2617974"/>
                      <a:gd name="connsiteY0" fmla="*/ 0 h 5330781"/>
                      <a:gd name="connsiteX1" fmla="*/ 1308987 w 2617974"/>
                      <a:gd name="connsiteY1" fmla="*/ 1124129 h 5330781"/>
                      <a:gd name="connsiteX2" fmla="*/ 784111 w 2617974"/>
                      <a:gd name="connsiteY2" fmla="*/ 0 h 5330781"/>
                      <a:gd name="connsiteX3" fmla="*/ 0 w 2617974"/>
                      <a:gd name="connsiteY3" fmla="*/ 637062 h 5330781"/>
                      <a:gd name="connsiteX4" fmla="*/ 98014 w 2617974"/>
                      <a:gd name="connsiteY4" fmla="*/ 2626232 h 5330781"/>
                      <a:gd name="connsiteX5" fmla="*/ 506229 w 2617974"/>
                      <a:gd name="connsiteY5" fmla="*/ 2618328 h 5330781"/>
                      <a:gd name="connsiteX6" fmla="*/ 458942 w 2617974"/>
                      <a:gd name="connsiteY6" fmla="*/ 947017 h 5330781"/>
                      <a:gd name="connsiteX7" fmla="*/ 537487 w 2617974"/>
                      <a:gd name="connsiteY7" fmla="*/ 938273 h 5330781"/>
                      <a:gd name="connsiteX8" fmla="*/ 628349 w 2617974"/>
                      <a:gd name="connsiteY8" fmla="*/ 2743738 h 5330781"/>
                      <a:gd name="connsiteX9" fmla="*/ 674177 w 2617974"/>
                      <a:gd name="connsiteY9" fmla="*/ 5262475 h 5330781"/>
                      <a:gd name="connsiteX10" fmla="*/ 1066232 w 2617974"/>
                      <a:gd name="connsiteY10" fmla="*/ 5259840 h 5330781"/>
                      <a:gd name="connsiteX11" fmla="*/ 1259876 w 2617974"/>
                      <a:gd name="connsiteY11" fmla="*/ 2594089 h 5330781"/>
                      <a:gd name="connsiteX12" fmla="*/ 1358098 w 2617974"/>
                      <a:gd name="connsiteY12" fmla="*/ 2594089 h 5330781"/>
                      <a:gd name="connsiteX13" fmla="*/ 1551742 w 2617974"/>
                      <a:gd name="connsiteY13" fmla="*/ 5259840 h 5330781"/>
                      <a:gd name="connsiteX14" fmla="*/ 1956439 w 2617974"/>
                      <a:gd name="connsiteY14" fmla="*/ 5258261 h 5330781"/>
                      <a:gd name="connsiteX15" fmla="*/ 1989625 w 2617974"/>
                      <a:gd name="connsiteY15" fmla="*/ 2743738 h 5330781"/>
                      <a:gd name="connsiteX16" fmla="*/ 2086184 w 2617974"/>
                      <a:gd name="connsiteY16" fmla="*/ 926880 h 5330781"/>
                      <a:gd name="connsiteX17" fmla="*/ 2161881 w 2617974"/>
                      <a:gd name="connsiteY17" fmla="*/ 935622 h 5330781"/>
                      <a:gd name="connsiteX18" fmla="*/ 2111745 w 2617974"/>
                      <a:gd name="connsiteY18" fmla="*/ 2618328 h 5330781"/>
                      <a:gd name="connsiteX19" fmla="*/ 2519960 w 2617974"/>
                      <a:gd name="connsiteY19" fmla="*/ 2626232 h 5330781"/>
                      <a:gd name="connsiteX20" fmla="*/ 2617974 w 2617974"/>
                      <a:gd name="connsiteY20" fmla="*/ 637062 h 5330781"/>
                      <a:gd name="connsiteX21" fmla="*/ 1833863 w 2617974"/>
                      <a:gd name="connsiteY21" fmla="*/ 0 h 5330781"/>
                      <a:gd name="connsiteX0" fmla="*/ 1833863 w 2617974"/>
                      <a:gd name="connsiteY0" fmla="*/ 0 h 5335957"/>
                      <a:gd name="connsiteX1" fmla="*/ 1308987 w 2617974"/>
                      <a:gd name="connsiteY1" fmla="*/ 1124129 h 5335957"/>
                      <a:gd name="connsiteX2" fmla="*/ 784111 w 2617974"/>
                      <a:gd name="connsiteY2" fmla="*/ 0 h 5335957"/>
                      <a:gd name="connsiteX3" fmla="*/ 0 w 2617974"/>
                      <a:gd name="connsiteY3" fmla="*/ 637062 h 5335957"/>
                      <a:gd name="connsiteX4" fmla="*/ 98014 w 2617974"/>
                      <a:gd name="connsiteY4" fmla="*/ 2626232 h 5335957"/>
                      <a:gd name="connsiteX5" fmla="*/ 506229 w 2617974"/>
                      <a:gd name="connsiteY5" fmla="*/ 2618328 h 5335957"/>
                      <a:gd name="connsiteX6" fmla="*/ 458942 w 2617974"/>
                      <a:gd name="connsiteY6" fmla="*/ 947017 h 5335957"/>
                      <a:gd name="connsiteX7" fmla="*/ 537487 w 2617974"/>
                      <a:gd name="connsiteY7" fmla="*/ 938273 h 5335957"/>
                      <a:gd name="connsiteX8" fmla="*/ 628349 w 2617974"/>
                      <a:gd name="connsiteY8" fmla="*/ 2743738 h 5335957"/>
                      <a:gd name="connsiteX9" fmla="*/ 674177 w 2617974"/>
                      <a:gd name="connsiteY9" fmla="*/ 5262475 h 5335957"/>
                      <a:gd name="connsiteX10" fmla="*/ 1066232 w 2617974"/>
                      <a:gd name="connsiteY10" fmla="*/ 5259840 h 5335957"/>
                      <a:gd name="connsiteX11" fmla="*/ 1259876 w 2617974"/>
                      <a:gd name="connsiteY11" fmla="*/ 2594089 h 5335957"/>
                      <a:gd name="connsiteX12" fmla="*/ 1358098 w 2617974"/>
                      <a:gd name="connsiteY12" fmla="*/ 2594089 h 5335957"/>
                      <a:gd name="connsiteX13" fmla="*/ 1551742 w 2617974"/>
                      <a:gd name="connsiteY13" fmla="*/ 5259840 h 5335957"/>
                      <a:gd name="connsiteX14" fmla="*/ 1956439 w 2617974"/>
                      <a:gd name="connsiteY14" fmla="*/ 5258261 h 5335957"/>
                      <a:gd name="connsiteX15" fmla="*/ 1989625 w 2617974"/>
                      <a:gd name="connsiteY15" fmla="*/ 2743738 h 5335957"/>
                      <a:gd name="connsiteX16" fmla="*/ 2086184 w 2617974"/>
                      <a:gd name="connsiteY16" fmla="*/ 926880 h 5335957"/>
                      <a:gd name="connsiteX17" fmla="*/ 2161881 w 2617974"/>
                      <a:gd name="connsiteY17" fmla="*/ 935622 h 5335957"/>
                      <a:gd name="connsiteX18" fmla="*/ 2111745 w 2617974"/>
                      <a:gd name="connsiteY18" fmla="*/ 2618328 h 5335957"/>
                      <a:gd name="connsiteX19" fmla="*/ 2519960 w 2617974"/>
                      <a:gd name="connsiteY19" fmla="*/ 2626232 h 5335957"/>
                      <a:gd name="connsiteX20" fmla="*/ 2617974 w 2617974"/>
                      <a:gd name="connsiteY20" fmla="*/ 637062 h 5335957"/>
                      <a:gd name="connsiteX21" fmla="*/ 1833863 w 2617974"/>
                      <a:gd name="connsiteY21" fmla="*/ 0 h 5335957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66232 w 2617974"/>
                      <a:gd name="connsiteY10" fmla="*/ 5259840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5763"/>
                      <a:gd name="connsiteX1" fmla="*/ 1308987 w 2617974"/>
                      <a:gd name="connsiteY1" fmla="*/ 1124129 h 5355763"/>
                      <a:gd name="connsiteX2" fmla="*/ 784111 w 2617974"/>
                      <a:gd name="connsiteY2" fmla="*/ 0 h 5355763"/>
                      <a:gd name="connsiteX3" fmla="*/ 0 w 2617974"/>
                      <a:gd name="connsiteY3" fmla="*/ 637062 h 5355763"/>
                      <a:gd name="connsiteX4" fmla="*/ 98014 w 2617974"/>
                      <a:gd name="connsiteY4" fmla="*/ 2626232 h 5355763"/>
                      <a:gd name="connsiteX5" fmla="*/ 506229 w 2617974"/>
                      <a:gd name="connsiteY5" fmla="*/ 2618328 h 5355763"/>
                      <a:gd name="connsiteX6" fmla="*/ 458942 w 2617974"/>
                      <a:gd name="connsiteY6" fmla="*/ 947017 h 5355763"/>
                      <a:gd name="connsiteX7" fmla="*/ 537487 w 2617974"/>
                      <a:gd name="connsiteY7" fmla="*/ 938273 h 5355763"/>
                      <a:gd name="connsiteX8" fmla="*/ 628349 w 2617974"/>
                      <a:gd name="connsiteY8" fmla="*/ 2743738 h 5355763"/>
                      <a:gd name="connsiteX9" fmla="*/ 674177 w 2617974"/>
                      <a:gd name="connsiteY9" fmla="*/ 5262475 h 5355763"/>
                      <a:gd name="connsiteX10" fmla="*/ 1078873 w 2617974"/>
                      <a:gd name="connsiteY10" fmla="*/ 5268268 h 5355763"/>
                      <a:gd name="connsiteX11" fmla="*/ 1259876 w 2617974"/>
                      <a:gd name="connsiteY11" fmla="*/ 2594089 h 5355763"/>
                      <a:gd name="connsiteX12" fmla="*/ 1358098 w 2617974"/>
                      <a:gd name="connsiteY12" fmla="*/ 2594089 h 5355763"/>
                      <a:gd name="connsiteX13" fmla="*/ 1551742 w 2617974"/>
                      <a:gd name="connsiteY13" fmla="*/ 5259840 h 5355763"/>
                      <a:gd name="connsiteX14" fmla="*/ 1956439 w 2617974"/>
                      <a:gd name="connsiteY14" fmla="*/ 5258261 h 5355763"/>
                      <a:gd name="connsiteX15" fmla="*/ 1989625 w 2617974"/>
                      <a:gd name="connsiteY15" fmla="*/ 2743738 h 5355763"/>
                      <a:gd name="connsiteX16" fmla="*/ 2086184 w 2617974"/>
                      <a:gd name="connsiteY16" fmla="*/ 926880 h 5355763"/>
                      <a:gd name="connsiteX17" fmla="*/ 2161881 w 2617974"/>
                      <a:gd name="connsiteY17" fmla="*/ 935622 h 5355763"/>
                      <a:gd name="connsiteX18" fmla="*/ 2111745 w 2617974"/>
                      <a:gd name="connsiteY18" fmla="*/ 2618328 h 5355763"/>
                      <a:gd name="connsiteX19" fmla="*/ 2519960 w 2617974"/>
                      <a:gd name="connsiteY19" fmla="*/ 2626232 h 5355763"/>
                      <a:gd name="connsiteX20" fmla="*/ 2617974 w 2617974"/>
                      <a:gd name="connsiteY20" fmla="*/ 637062 h 5355763"/>
                      <a:gd name="connsiteX21" fmla="*/ 1833863 w 2617974"/>
                      <a:gd name="connsiteY21" fmla="*/ 0 h 5355763"/>
                      <a:gd name="connsiteX0" fmla="*/ 1833863 w 2617974"/>
                      <a:gd name="connsiteY0" fmla="*/ 0 h 5360279"/>
                      <a:gd name="connsiteX1" fmla="*/ 1308987 w 2617974"/>
                      <a:gd name="connsiteY1" fmla="*/ 1124129 h 5360279"/>
                      <a:gd name="connsiteX2" fmla="*/ 784111 w 2617974"/>
                      <a:gd name="connsiteY2" fmla="*/ 0 h 5360279"/>
                      <a:gd name="connsiteX3" fmla="*/ 0 w 2617974"/>
                      <a:gd name="connsiteY3" fmla="*/ 637062 h 5360279"/>
                      <a:gd name="connsiteX4" fmla="*/ 98014 w 2617974"/>
                      <a:gd name="connsiteY4" fmla="*/ 2626232 h 5360279"/>
                      <a:gd name="connsiteX5" fmla="*/ 506229 w 2617974"/>
                      <a:gd name="connsiteY5" fmla="*/ 2618328 h 5360279"/>
                      <a:gd name="connsiteX6" fmla="*/ 458942 w 2617974"/>
                      <a:gd name="connsiteY6" fmla="*/ 947017 h 5360279"/>
                      <a:gd name="connsiteX7" fmla="*/ 537487 w 2617974"/>
                      <a:gd name="connsiteY7" fmla="*/ 938273 h 5360279"/>
                      <a:gd name="connsiteX8" fmla="*/ 628349 w 2617974"/>
                      <a:gd name="connsiteY8" fmla="*/ 2743738 h 5360279"/>
                      <a:gd name="connsiteX9" fmla="*/ 674177 w 2617974"/>
                      <a:gd name="connsiteY9" fmla="*/ 5262475 h 5360279"/>
                      <a:gd name="connsiteX10" fmla="*/ 1078873 w 2617974"/>
                      <a:gd name="connsiteY10" fmla="*/ 5268268 h 5360279"/>
                      <a:gd name="connsiteX11" fmla="*/ 1259876 w 2617974"/>
                      <a:gd name="connsiteY11" fmla="*/ 2594089 h 5360279"/>
                      <a:gd name="connsiteX12" fmla="*/ 1358098 w 2617974"/>
                      <a:gd name="connsiteY12" fmla="*/ 2594089 h 5360279"/>
                      <a:gd name="connsiteX13" fmla="*/ 1551742 w 2617974"/>
                      <a:gd name="connsiteY13" fmla="*/ 5259840 h 5360279"/>
                      <a:gd name="connsiteX14" fmla="*/ 1956439 w 2617974"/>
                      <a:gd name="connsiteY14" fmla="*/ 5258261 h 5360279"/>
                      <a:gd name="connsiteX15" fmla="*/ 1989625 w 2617974"/>
                      <a:gd name="connsiteY15" fmla="*/ 2743738 h 5360279"/>
                      <a:gd name="connsiteX16" fmla="*/ 2086184 w 2617974"/>
                      <a:gd name="connsiteY16" fmla="*/ 926880 h 5360279"/>
                      <a:gd name="connsiteX17" fmla="*/ 2161881 w 2617974"/>
                      <a:gd name="connsiteY17" fmla="*/ 935622 h 5360279"/>
                      <a:gd name="connsiteX18" fmla="*/ 2111745 w 2617974"/>
                      <a:gd name="connsiteY18" fmla="*/ 2618328 h 5360279"/>
                      <a:gd name="connsiteX19" fmla="*/ 2519960 w 2617974"/>
                      <a:gd name="connsiteY19" fmla="*/ 2626232 h 5360279"/>
                      <a:gd name="connsiteX20" fmla="*/ 2617974 w 2617974"/>
                      <a:gd name="connsiteY20" fmla="*/ 637062 h 5360279"/>
                      <a:gd name="connsiteX21" fmla="*/ 1833863 w 2617974"/>
                      <a:gd name="connsiteY21" fmla="*/ 0 h 5360279"/>
                      <a:gd name="connsiteX0" fmla="*/ 1833863 w 2617974"/>
                      <a:gd name="connsiteY0" fmla="*/ 0 h 5366503"/>
                      <a:gd name="connsiteX1" fmla="*/ 1308987 w 2617974"/>
                      <a:gd name="connsiteY1" fmla="*/ 1124129 h 5366503"/>
                      <a:gd name="connsiteX2" fmla="*/ 784111 w 2617974"/>
                      <a:gd name="connsiteY2" fmla="*/ 0 h 5366503"/>
                      <a:gd name="connsiteX3" fmla="*/ 0 w 2617974"/>
                      <a:gd name="connsiteY3" fmla="*/ 637062 h 5366503"/>
                      <a:gd name="connsiteX4" fmla="*/ 98014 w 2617974"/>
                      <a:gd name="connsiteY4" fmla="*/ 2626232 h 5366503"/>
                      <a:gd name="connsiteX5" fmla="*/ 506229 w 2617974"/>
                      <a:gd name="connsiteY5" fmla="*/ 2618328 h 5366503"/>
                      <a:gd name="connsiteX6" fmla="*/ 458942 w 2617974"/>
                      <a:gd name="connsiteY6" fmla="*/ 947017 h 5366503"/>
                      <a:gd name="connsiteX7" fmla="*/ 537487 w 2617974"/>
                      <a:gd name="connsiteY7" fmla="*/ 938273 h 5366503"/>
                      <a:gd name="connsiteX8" fmla="*/ 628349 w 2617974"/>
                      <a:gd name="connsiteY8" fmla="*/ 2743738 h 5366503"/>
                      <a:gd name="connsiteX9" fmla="*/ 674177 w 2617974"/>
                      <a:gd name="connsiteY9" fmla="*/ 5262475 h 5366503"/>
                      <a:gd name="connsiteX10" fmla="*/ 1078873 w 2617974"/>
                      <a:gd name="connsiteY10" fmla="*/ 5268268 h 5366503"/>
                      <a:gd name="connsiteX11" fmla="*/ 1259876 w 2617974"/>
                      <a:gd name="connsiteY11" fmla="*/ 2594089 h 5366503"/>
                      <a:gd name="connsiteX12" fmla="*/ 1358098 w 2617974"/>
                      <a:gd name="connsiteY12" fmla="*/ 2594089 h 5366503"/>
                      <a:gd name="connsiteX13" fmla="*/ 1551742 w 2617974"/>
                      <a:gd name="connsiteY13" fmla="*/ 5259840 h 5366503"/>
                      <a:gd name="connsiteX14" fmla="*/ 1956439 w 2617974"/>
                      <a:gd name="connsiteY14" fmla="*/ 5258261 h 5366503"/>
                      <a:gd name="connsiteX15" fmla="*/ 1989625 w 2617974"/>
                      <a:gd name="connsiteY15" fmla="*/ 2743738 h 5366503"/>
                      <a:gd name="connsiteX16" fmla="*/ 2086184 w 2617974"/>
                      <a:gd name="connsiteY16" fmla="*/ 926880 h 5366503"/>
                      <a:gd name="connsiteX17" fmla="*/ 2161881 w 2617974"/>
                      <a:gd name="connsiteY17" fmla="*/ 935622 h 5366503"/>
                      <a:gd name="connsiteX18" fmla="*/ 2111745 w 2617974"/>
                      <a:gd name="connsiteY18" fmla="*/ 2618328 h 5366503"/>
                      <a:gd name="connsiteX19" fmla="*/ 2519960 w 2617974"/>
                      <a:gd name="connsiteY19" fmla="*/ 2626232 h 5366503"/>
                      <a:gd name="connsiteX20" fmla="*/ 2617974 w 2617974"/>
                      <a:gd name="connsiteY20" fmla="*/ 637062 h 5366503"/>
                      <a:gd name="connsiteX21" fmla="*/ 1833863 w 2617974"/>
                      <a:gd name="connsiteY21" fmla="*/ 0 h 5366503"/>
                      <a:gd name="connsiteX0" fmla="*/ 1833863 w 2617974"/>
                      <a:gd name="connsiteY0" fmla="*/ 0 h 5355794"/>
                      <a:gd name="connsiteX1" fmla="*/ 1308987 w 2617974"/>
                      <a:gd name="connsiteY1" fmla="*/ 1124129 h 5355794"/>
                      <a:gd name="connsiteX2" fmla="*/ 784111 w 2617974"/>
                      <a:gd name="connsiteY2" fmla="*/ 0 h 5355794"/>
                      <a:gd name="connsiteX3" fmla="*/ 0 w 2617974"/>
                      <a:gd name="connsiteY3" fmla="*/ 637062 h 5355794"/>
                      <a:gd name="connsiteX4" fmla="*/ 98014 w 2617974"/>
                      <a:gd name="connsiteY4" fmla="*/ 2626232 h 5355794"/>
                      <a:gd name="connsiteX5" fmla="*/ 506229 w 2617974"/>
                      <a:gd name="connsiteY5" fmla="*/ 2618328 h 5355794"/>
                      <a:gd name="connsiteX6" fmla="*/ 458942 w 2617974"/>
                      <a:gd name="connsiteY6" fmla="*/ 947017 h 5355794"/>
                      <a:gd name="connsiteX7" fmla="*/ 537487 w 2617974"/>
                      <a:gd name="connsiteY7" fmla="*/ 938273 h 5355794"/>
                      <a:gd name="connsiteX8" fmla="*/ 628349 w 2617974"/>
                      <a:gd name="connsiteY8" fmla="*/ 2743738 h 5355794"/>
                      <a:gd name="connsiteX9" fmla="*/ 674177 w 2617974"/>
                      <a:gd name="connsiteY9" fmla="*/ 5262475 h 5355794"/>
                      <a:gd name="connsiteX10" fmla="*/ 1078873 w 2617974"/>
                      <a:gd name="connsiteY10" fmla="*/ 5268268 h 5355794"/>
                      <a:gd name="connsiteX11" fmla="*/ 1259876 w 2617974"/>
                      <a:gd name="connsiteY11" fmla="*/ 2594089 h 5355794"/>
                      <a:gd name="connsiteX12" fmla="*/ 1358098 w 2617974"/>
                      <a:gd name="connsiteY12" fmla="*/ 2594089 h 5355794"/>
                      <a:gd name="connsiteX13" fmla="*/ 1551742 w 2617974"/>
                      <a:gd name="connsiteY13" fmla="*/ 5259840 h 5355794"/>
                      <a:gd name="connsiteX14" fmla="*/ 1956439 w 2617974"/>
                      <a:gd name="connsiteY14" fmla="*/ 5258261 h 5355794"/>
                      <a:gd name="connsiteX15" fmla="*/ 1989625 w 2617974"/>
                      <a:gd name="connsiteY15" fmla="*/ 2743738 h 5355794"/>
                      <a:gd name="connsiteX16" fmla="*/ 2086184 w 2617974"/>
                      <a:gd name="connsiteY16" fmla="*/ 926880 h 5355794"/>
                      <a:gd name="connsiteX17" fmla="*/ 2161881 w 2617974"/>
                      <a:gd name="connsiteY17" fmla="*/ 935622 h 5355794"/>
                      <a:gd name="connsiteX18" fmla="*/ 2111745 w 2617974"/>
                      <a:gd name="connsiteY18" fmla="*/ 2618328 h 5355794"/>
                      <a:gd name="connsiteX19" fmla="*/ 2519960 w 2617974"/>
                      <a:gd name="connsiteY19" fmla="*/ 2626232 h 5355794"/>
                      <a:gd name="connsiteX20" fmla="*/ 2617974 w 2617974"/>
                      <a:gd name="connsiteY20" fmla="*/ 637062 h 5355794"/>
                      <a:gd name="connsiteX21" fmla="*/ 1833863 w 2617974"/>
                      <a:gd name="connsiteY21" fmla="*/ 0 h 5355794"/>
                      <a:gd name="connsiteX0" fmla="*/ 1833863 w 2617974"/>
                      <a:gd name="connsiteY0" fmla="*/ 0 h 5350716"/>
                      <a:gd name="connsiteX1" fmla="*/ 1308987 w 2617974"/>
                      <a:gd name="connsiteY1" fmla="*/ 1124129 h 5350716"/>
                      <a:gd name="connsiteX2" fmla="*/ 784111 w 2617974"/>
                      <a:gd name="connsiteY2" fmla="*/ 0 h 5350716"/>
                      <a:gd name="connsiteX3" fmla="*/ 0 w 2617974"/>
                      <a:gd name="connsiteY3" fmla="*/ 637062 h 5350716"/>
                      <a:gd name="connsiteX4" fmla="*/ 98014 w 2617974"/>
                      <a:gd name="connsiteY4" fmla="*/ 2626232 h 5350716"/>
                      <a:gd name="connsiteX5" fmla="*/ 506229 w 2617974"/>
                      <a:gd name="connsiteY5" fmla="*/ 2618328 h 5350716"/>
                      <a:gd name="connsiteX6" fmla="*/ 458942 w 2617974"/>
                      <a:gd name="connsiteY6" fmla="*/ 947017 h 5350716"/>
                      <a:gd name="connsiteX7" fmla="*/ 537487 w 2617974"/>
                      <a:gd name="connsiteY7" fmla="*/ 938273 h 5350716"/>
                      <a:gd name="connsiteX8" fmla="*/ 628349 w 2617974"/>
                      <a:gd name="connsiteY8" fmla="*/ 2743738 h 5350716"/>
                      <a:gd name="connsiteX9" fmla="*/ 674177 w 2617974"/>
                      <a:gd name="connsiteY9" fmla="*/ 5262475 h 5350716"/>
                      <a:gd name="connsiteX10" fmla="*/ 1078873 w 2617974"/>
                      <a:gd name="connsiteY10" fmla="*/ 5268268 h 5350716"/>
                      <a:gd name="connsiteX11" fmla="*/ 1259876 w 2617974"/>
                      <a:gd name="connsiteY11" fmla="*/ 2594089 h 5350716"/>
                      <a:gd name="connsiteX12" fmla="*/ 1358098 w 2617974"/>
                      <a:gd name="connsiteY12" fmla="*/ 2594089 h 5350716"/>
                      <a:gd name="connsiteX13" fmla="*/ 1551742 w 2617974"/>
                      <a:gd name="connsiteY13" fmla="*/ 5259840 h 5350716"/>
                      <a:gd name="connsiteX14" fmla="*/ 1956439 w 2617974"/>
                      <a:gd name="connsiteY14" fmla="*/ 5258261 h 5350716"/>
                      <a:gd name="connsiteX15" fmla="*/ 1989625 w 2617974"/>
                      <a:gd name="connsiteY15" fmla="*/ 2743738 h 5350716"/>
                      <a:gd name="connsiteX16" fmla="*/ 2086184 w 2617974"/>
                      <a:gd name="connsiteY16" fmla="*/ 926880 h 5350716"/>
                      <a:gd name="connsiteX17" fmla="*/ 2161881 w 2617974"/>
                      <a:gd name="connsiteY17" fmla="*/ 935622 h 5350716"/>
                      <a:gd name="connsiteX18" fmla="*/ 2111745 w 2617974"/>
                      <a:gd name="connsiteY18" fmla="*/ 2618328 h 5350716"/>
                      <a:gd name="connsiteX19" fmla="*/ 2519960 w 2617974"/>
                      <a:gd name="connsiteY19" fmla="*/ 2626232 h 5350716"/>
                      <a:gd name="connsiteX20" fmla="*/ 2617974 w 2617974"/>
                      <a:gd name="connsiteY20" fmla="*/ 637062 h 5350716"/>
                      <a:gd name="connsiteX21" fmla="*/ 1833863 w 2617974"/>
                      <a:gd name="connsiteY21" fmla="*/ 0 h 5350716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0725"/>
                      <a:gd name="connsiteX1" fmla="*/ 1308987 w 2617974"/>
                      <a:gd name="connsiteY1" fmla="*/ 1124129 h 5350725"/>
                      <a:gd name="connsiteX2" fmla="*/ 784111 w 2617974"/>
                      <a:gd name="connsiteY2" fmla="*/ 0 h 5350725"/>
                      <a:gd name="connsiteX3" fmla="*/ 0 w 2617974"/>
                      <a:gd name="connsiteY3" fmla="*/ 637062 h 5350725"/>
                      <a:gd name="connsiteX4" fmla="*/ 98014 w 2617974"/>
                      <a:gd name="connsiteY4" fmla="*/ 2626232 h 5350725"/>
                      <a:gd name="connsiteX5" fmla="*/ 506229 w 2617974"/>
                      <a:gd name="connsiteY5" fmla="*/ 2618328 h 5350725"/>
                      <a:gd name="connsiteX6" fmla="*/ 458942 w 2617974"/>
                      <a:gd name="connsiteY6" fmla="*/ 947017 h 5350725"/>
                      <a:gd name="connsiteX7" fmla="*/ 537487 w 2617974"/>
                      <a:gd name="connsiteY7" fmla="*/ 938273 h 5350725"/>
                      <a:gd name="connsiteX8" fmla="*/ 628349 w 2617974"/>
                      <a:gd name="connsiteY8" fmla="*/ 2743738 h 5350725"/>
                      <a:gd name="connsiteX9" fmla="*/ 674177 w 2617974"/>
                      <a:gd name="connsiteY9" fmla="*/ 5262475 h 5350725"/>
                      <a:gd name="connsiteX10" fmla="*/ 1078873 w 2617974"/>
                      <a:gd name="connsiteY10" fmla="*/ 5268268 h 5350725"/>
                      <a:gd name="connsiteX11" fmla="*/ 1259876 w 2617974"/>
                      <a:gd name="connsiteY11" fmla="*/ 2594089 h 5350725"/>
                      <a:gd name="connsiteX12" fmla="*/ 1358098 w 2617974"/>
                      <a:gd name="connsiteY12" fmla="*/ 2594089 h 5350725"/>
                      <a:gd name="connsiteX13" fmla="*/ 1551742 w 2617974"/>
                      <a:gd name="connsiteY13" fmla="*/ 5259840 h 5350725"/>
                      <a:gd name="connsiteX14" fmla="*/ 1956439 w 2617974"/>
                      <a:gd name="connsiteY14" fmla="*/ 5258261 h 5350725"/>
                      <a:gd name="connsiteX15" fmla="*/ 1989625 w 2617974"/>
                      <a:gd name="connsiteY15" fmla="*/ 2743738 h 5350725"/>
                      <a:gd name="connsiteX16" fmla="*/ 2086184 w 2617974"/>
                      <a:gd name="connsiteY16" fmla="*/ 926880 h 5350725"/>
                      <a:gd name="connsiteX17" fmla="*/ 2161881 w 2617974"/>
                      <a:gd name="connsiteY17" fmla="*/ 935622 h 5350725"/>
                      <a:gd name="connsiteX18" fmla="*/ 2111745 w 2617974"/>
                      <a:gd name="connsiteY18" fmla="*/ 2618328 h 5350725"/>
                      <a:gd name="connsiteX19" fmla="*/ 2519960 w 2617974"/>
                      <a:gd name="connsiteY19" fmla="*/ 2626232 h 5350725"/>
                      <a:gd name="connsiteX20" fmla="*/ 2617974 w 2617974"/>
                      <a:gd name="connsiteY20" fmla="*/ 637062 h 5350725"/>
                      <a:gd name="connsiteX21" fmla="*/ 1833863 w 2617974"/>
                      <a:gd name="connsiteY21" fmla="*/ 0 h 5350725"/>
                      <a:gd name="connsiteX0" fmla="*/ 1833863 w 2617974"/>
                      <a:gd name="connsiteY0" fmla="*/ 0 h 5357290"/>
                      <a:gd name="connsiteX1" fmla="*/ 1308987 w 2617974"/>
                      <a:gd name="connsiteY1" fmla="*/ 1124129 h 5357290"/>
                      <a:gd name="connsiteX2" fmla="*/ 784111 w 2617974"/>
                      <a:gd name="connsiteY2" fmla="*/ 0 h 5357290"/>
                      <a:gd name="connsiteX3" fmla="*/ 0 w 2617974"/>
                      <a:gd name="connsiteY3" fmla="*/ 637062 h 5357290"/>
                      <a:gd name="connsiteX4" fmla="*/ 98014 w 2617974"/>
                      <a:gd name="connsiteY4" fmla="*/ 2626232 h 5357290"/>
                      <a:gd name="connsiteX5" fmla="*/ 506229 w 2617974"/>
                      <a:gd name="connsiteY5" fmla="*/ 2618328 h 5357290"/>
                      <a:gd name="connsiteX6" fmla="*/ 458942 w 2617974"/>
                      <a:gd name="connsiteY6" fmla="*/ 947017 h 5357290"/>
                      <a:gd name="connsiteX7" fmla="*/ 537487 w 2617974"/>
                      <a:gd name="connsiteY7" fmla="*/ 938273 h 5357290"/>
                      <a:gd name="connsiteX8" fmla="*/ 628349 w 2617974"/>
                      <a:gd name="connsiteY8" fmla="*/ 2743738 h 5357290"/>
                      <a:gd name="connsiteX9" fmla="*/ 674177 w 2617974"/>
                      <a:gd name="connsiteY9" fmla="*/ 5262475 h 5357290"/>
                      <a:gd name="connsiteX10" fmla="*/ 1078873 w 2617974"/>
                      <a:gd name="connsiteY10" fmla="*/ 5268268 h 5357290"/>
                      <a:gd name="connsiteX11" fmla="*/ 1259876 w 2617974"/>
                      <a:gd name="connsiteY11" fmla="*/ 2594089 h 5357290"/>
                      <a:gd name="connsiteX12" fmla="*/ 1358098 w 2617974"/>
                      <a:gd name="connsiteY12" fmla="*/ 2594089 h 5357290"/>
                      <a:gd name="connsiteX13" fmla="*/ 1551742 w 2617974"/>
                      <a:gd name="connsiteY13" fmla="*/ 5259840 h 5357290"/>
                      <a:gd name="connsiteX14" fmla="*/ 1956439 w 2617974"/>
                      <a:gd name="connsiteY14" fmla="*/ 5258261 h 5357290"/>
                      <a:gd name="connsiteX15" fmla="*/ 1989625 w 2617974"/>
                      <a:gd name="connsiteY15" fmla="*/ 2743738 h 5357290"/>
                      <a:gd name="connsiteX16" fmla="*/ 2086184 w 2617974"/>
                      <a:gd name="connsiteY16" fmla="*/ 926880 h 5357290"/>
                      <a:gd name="connsiteX17" fmla="*/ 2161881 w 2617974"/>
                      <a:gd name="connsiteY17" fmla="*/ 935622 h 5357290"/>
                      <a:gd name="connsiteX18" fmla="*/ 2111745 w 2617974"/>
                      <a:gd name="connsiteY18" fmla="*/ 2618328 h 5357290"/>
                      <a:gd name="connsiteX19" fmla="*/ 2519960 w 2617974"/>
                      <a:gd name="connsiteY19" fmla="*/ 2626232 h 5357290"/>
                      <a:gd name="connsiteX20" fmla="*/ 2617974 w 2617974"/>
                      <a:gd name="connsiteY20" fmla="*/ 637062 h 5357290"/>
                      <a:gd name="connsiteX21" fmla="*/ 1833863 w 2617974"/>
                      <a:gd name="connsiteY21" fmla="*/ 0 h 5357290"/>
                      <a:gd name="connsiteX0" fmla="*/ 1833863 w 2617974"/>
                      <a:gd name="connsiteY0" fmla="*/ 0 h 5357290"/>
                      <a:gd name="connsiteX1" fmla="*/ 1308987 w 2617974"/>
                      <a:gd name="connsiteY1" fmla="*/ 1124129 h 5357290"/>
                      <a:gd name="connsiteX2" fmla="*/ 784111 w 2617974"/>
                      <a:gd name="connsiteY2" fmla="*/ 0 h 5357290"/>
                      <a:gd name="connsiteX3" fmla="*/ 0 w 2617974"/>
                      <a:gd name="connsiteY3" fmla="*/ 637062 h 5357290"/>
                      <a:gd name="connsiteX4" fmla="*/ 98014 w 2617974"/>
                      <a:gd name="connsiteY4" fmla="*/ 2626232 h 5357290"/>
                      <a:gd name="connsiteX5" fmla="*/ 506229 w 2617974"/>
                      <a:gd name="connsiteY5" fmla="*/ 2618328 h 5357290"/>
                      <a:gd name="connsiteX6" fmla="*/ 458942 w 2617974"/>
                      <a:gd name="connsiteY6" fmla="*/ 947017 h 5357290"/>
                      <a:gd name="connsiteX7" fmla="*/ 537487 w 2617974"/>
                      <a:gd name="connsiteY7" fmla="*/ 938273 h 5357290"/>
                      <a:gd name="connsiteX8" fmla="*/ 628349 w 2617974"/>
                      <a:gd name="connsiteY8" fmla="*/ 2743738 h 5357290"/>
                      <a:gd name="connsiteX9" fmla="*/ 674177 w 2617974"/>
                      <a:gd name="connsiteY9" fmla="*/ 5262475 h 5357290"/>
                      <a:gd name="connsiteX10" fmla="*/ 1078873 w 2617974"/>
                      <a:gd name="connsiteY10" fmla="*/ 5268268 h 5357290"/>
                      <a:gd name="connsiteX11" fmla="*/ 1259876 w 2617974"/>
                      <a:gd name="connsiteY11" fmla="*/ 2594089 h 5357290"/>
                      <a:gd name="connsiteX12" fmla="*/ 1358098 w 2617974"/>
                      <a:gd name="connsiteY12" fmla="*/ 2594089 h 5357290"/>
                      <a:gd name="connsiteX13" fmla="*/ 1551742 w 2617974"/>
                      <a:gd name="connsiteY13" fmla="*/ 5259840 h 5357290"/>
                      <a:gd name="connsiteX14" fmla="*/ 1956439 w 2617974"/>
                      <a:gd name="connsiteY14" fmla="*/ 5258261 h 5357290"/>
                      <a:gd name="connsiteX15" fmla="*/ 1989625 w 2617974"/>
                      <a:gd name="connsiteY15" fmla="*/ 2743738 h 5357290"/>
                      <a:gd name="connsiteX16" fmla="*/ 2086184 w 2617974"/>
                      <a:gd name="connsiteY16" fmla="*/ 926880 h 5357290"/>
                      <a:gd name="connsiteX17" fmla="*/ 2161881 w 2617974"/>
                      <a:gd name="connsiteY17" fmla="*/ 935622 h 5357290"/>
                      <a:gd name="connsiteX18" fmla="*/ 2111745 w 2617974"/>
                      <a:gd name="connsiteY18" fmla="*/ 2618328 h 5357290"/>
                      <a:gd name="connsiteX19" fmla="*/ 2519960 w 2617974"/>
                      <a:gd name="connsiteY19" fmla="*/ 2626232 h 5357290"/>
                      <a:gd name="connsiteX20" fmla="*/ 2617974 w 2617974"/>
                      <a:gd name="connsiteY20" fmla="*/ 637062 h 5357290"/>
                      <a:gd name="connsiteX21" fmla="*/ 1833863 w 2617974"/>
                      <a:gd name="connsiteY21" fmla="*/ 0 h 5357290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56439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60653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1814"/>
                      <a:gd name="connsiteX1" fmla="*/ 1308987 w 2617974"/>
                      <a:gd name="connsiteY1" fmla="*/ 1124129 h 5361814"/>
                      <a:gd name="connsiteX2" fmla="*/ 784111 w 2617974"/>
                      <a:gd name="connsiteY2" fmla="*/ 0 h 5361814"/>
                      <a:gd name="connsiteX3" fmla="*/ 0 w 2617974"/>
                      <a:gd name="connsiteY3" fmla="*/ 637062 h 5361814"/>
                      <a:gd name="connsiteX4" fmla="*/ 98014 w 2617974"/>
                      <a:gd name="connsiteY4" fmla="*/ 2626232 h 5361814"/>
                      <a:gd name="connsiteX5" fmla="*/ 506229 w 2617974"/>
                      <a:gd name="connsiteY5" fmla="*/ 2618328 h 5361814"/>
                      <a:gd name="connsiteX6" fmla="*/ 458942 w 2617974"/>
                      <a:gd name="connsiteY6" fmla="*/ 947017 h 5361814"/>
                      <a:gd name="connsiteX7" fmla="*/ 537487 w 2617974"/>
                      <a:gd name="connsiteY7" fmla="*/ 938273 h 5361814"/>
                      <a:gd name="connsiteX8" fmla="*/ 628349 w 2617974"/>
                      <a:gd name="connsiteY8" fmla="*/ 2743738 h 5361814"/>
                      <a:gd name="connsiteX9" fmla="*/ 674177 w 2617974"/>
                      <a:gd name="connsiteY9" fmla="*/ 5262475 h 5361814"/>
                      <a:gd name="connsiteX10" fmla="*/ 1078873 w 2617974"/>
                      <a:gd name="connsiteY10" fmla="*/ 5268268 h 5361814"/>
                      <a:gd name="connsiteX11" fmla="*/ 1259876 w 2617974"/>
                      <a:gd name="connsiteY11" fmla="*/ 2594089 h 5361814"/>
                      <a:gd name="connsiteX12" fmla="*/ 1358098 w 2617974"/>
                      <a:gd name="connsiteY12" fmla="*/ 2594089 h 5361814"/>
                      <a:gd name="connsiteX13" fmla="*/ 1551742 w 2617974"/>
                      <a:gd name="connsiteY13" fmla="*/ 5259840 h 5361814"/>
                      <a:gd name="connsiteX14" fmla="*/ 1960653 w 2617974"/>
                      <a:gd name="connsiteY14" fmla="*/ 5258261 h 5361814"/>
                      <a:gd name="connsiteX15" fmla="*/ 1989625 w 2617974"/>
                      <a:gd name="connsiteY15" fmla="*/ 2743738 h 5361814"/>
                      <a:gd name="connsiteX16" fmla="*/ 2086184 w 2617974"/>
                      <a:gd name="connsiteY16" fmla="*/ 926880 h 5361814"/>
                      <a:gd name="connsiteX17" fmla="*/ 2161881 w 2617974"/>
                      <a:gd name="connsiteY17" fmla="*/ 935622 h 5361814"/>
                      <a:gd name="connsiteX18" fmla="*/ 2111745 w 2617974"/>
                      <a:gd name="connsiteY18" fmla="*/ 2618328 h 5361814"/>
                      <a:gd name="connsiteX19" fmla="*/ 2519960 w 2617974"/>
                      <a:gd name="connsiteY19" fmla="*/ 2626232 h 5361814"/>
                      <a:gd name="connsiteX20" fmla="*/ 2617974 w 2617974"/>
                      <a:gd name="connsiteY20" fmla="*/ 637062 h 5361814"/>
                      <a:gd name="connsiteX21" fmla="*/ 1833863 w 2617974"/>
                      <a:gd name="connsiteY21" fmla="*/ 0 h 5361814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60653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60653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8366"/>
                      <a:gd name="connsiteX1" fmla="*/ 1308987 w 2617974"/>
                      <a:gd name="connsiteY1" fmla="*/ 1124129 h 5368366"/>
                      <a:gd name="connsiteX2" fmla="*/ 784111 w 2617974"/>
                      <a:gd name="connsiteY2" fmla="*/ 0 h 5368366"/>
                      <a:gd name="connsiteX3" fmla="*/ 0 w 2617974"/>
                      <a:gd name="connsiteY3" fmla="*/ 637062 h 5368366"/>
                      <a:gd name="connsiteX4" fmla="*/ 98014 w 2617974"/>
                      <a:gd name="connsiteY4" fmla="*/ 2626232 h 5368366"/>
                      <a:gd name="connsiteX5" fmla="*/ 506229 w 2617974"/>
                      <a:gd name="connsiteY5" fmla="*/ 2618328 h 5368366"/>
                      <a:gd name="connsiteX6" fmla="*/ 458942 w 2617974"/>
                      <a:gd name="connsiteY6" fmla="*/ 947017 h 5368366"/>
                      <a:gd name="connsiteX7" fmla="*/ 537487 w 2617974"/>
                      <a:gd name="connsiteY7" fmla="*/ 938273 h 5368366"/>
                      <a:gd name="connsiteX8" fmla="*/ 628349 w 2617974"/>
                      <a:gd name="connsiteY8" fmla="*/ 2743738 h 5368366"/>
                      <a:gd name="connsiteX9" fmla="*/ 674177 w 2617974"/>
                      <a:gd name="connsiteY9" fmla="*/ 5262475 h 5368366"/>
                      <a:gd name="connsiteX10" fmla="*/ 1078873 w 2617974"/>
                      <a:gd name="connsiteY10" fmla="*/ 5268268 h 5368366"/>
                      <a:gd name="connsiteX11" fmla="*/ 1259876 w 2617974"/>
                      <a:gd name="connsiteY11" fmla="*/ 2594089 h 5368366"/>
                      <a:gd name="connsiteX12" fmla="*/ 1358098 w 2617974"/>
                      <a:gd name="connsiteY12" fmla="*/ 2594089 h 5368366"/>
                      <a:gd name="connsiteX13" fmla="*/ 1551742 w 2617974"/>
                      <a:gd name="connsiteY13" fmla="*/ 5259840 h 5368366"/>
                      <a:gd name="connsiteX14" fmla="*/ 1970080 w 2617974"/>
                      <a:gd name="connsiteY14" fmla="*/ 5258261 h 5368366"/>
                      <a:gd name="connsiteX15" fmla="*/ 1989625 w 2617974"/>
                      <a:gd name="connsiteY15" fmla="*/ 2743738 h 5368366"/>
                      <a:gd name="connsiteX16" fmla="*/ 2086184 w 2617974"/>
                      <a:gd name="connsiteY16" fmla="*/ 926880 h 5368366"/>
                      <a:gd name="connsiteX17" fmla="*/ 2161881 w 2617974"/>
                      <a:gd name="connsiteY17" fmla="*/ 935622 h 5368366"/>
                      <a:gd name="connsiteX18" fmla="*/ 2111745 w 2617974"/>
                      <a:gd name="connsiteY18" fmla="*/ 2618328 h 5368366"/>
                      <a:gd name="connsiteX19" fmla="*/ 2519960 w 2617974"/>
                      <a:gd name="connsiteY19" fmla="*/ 2626232 h 5368366"/>
                      <a:gd name="connsiteX20" fmla="*/ 2617974 w 2617974"/>
                      <a:gd name="connsiteY20" fmla="*/ 637062 h 5368366"/>
                      <a:gd name="connsiteX21" fmla="*/ 1833863 w 2617974"/>
                      <a:gd name="connsiteY21" fmla="*/ 0 h 5368366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4140"/>
                      <a:gd name="connsiteX1" fmla="*/ 1308987 w 2617974"/>
                      <a:gd name="connsiteY1" fmla="*/ 1124129 h 5364140"/>
                      <a:gd name="connsiteX2" fmla="*/ 784111 w 2617974"/>
                      <a:gd name="connsiteY2" fmla="*/ 0 h 5364140"/>
                      <a:gd name="connsiteX3" fmla="*/ 0 w 2617974"/>
                      <a:gd name="connsiteY3" fmla="*/ 637062 h 5364140"/>
                      <a:gd name="connsiteX4" fmla="*/ 98014 w 2617974"/>
                      <a:gd name="connsiteY4" fmla="*/ 2626232 h 5364140"/>
                      <a:gd name="connsiteX5" fmla="*/ 506229 w 2617974"/>
                      <a:gd name="connsiteY5" fmla="*/ 2618328 h 5364140"/>
                      <a:gd name="connsiteX6" fmla="*/ 458942 w 2617974"/>
                      <a:gd name="connsiteY6" fmla="*/ 947017 h 5364140"/>
                      <a:gd name="connsiteX7" fmla="*/ 537487 w 2617974"/>
                      <a:gd name="connsiteY7" fmla="*/ 938273 h 5364140"/>
                      <a:gd name="connsiteX8" fmla="*/ 628349 w 2617974"/>
                      <a:gd name="connsiteY8" fmla="*/ 2743738 h 5364140"/>
                      <a:gd name="connsiteX9" fmla="*/ 660036 w 2617974"/>
                      <a:gd name="connsiteY9" fmla="*/ 5253048 h 5364140"/>
                      <a:gd name="connsiteX10" fmla="*/ 1078873 w 2617974"/>
                      <a:gd name="connsiteY10" fmla="*/ 5268268 h 5364140"/>
                      <a:gd name="connsiteX11" fmla="*/ 1259876 w 2617974"/>
                      <a:gd name="connsiteY11" fmla="*/ 2594089 h 5364140"/>
                      <a:gd name="connsiteX12" fmla="*/ 1358098 w 2617974"/>
                      <a:gd name="connsiteY12" fmla="*/ 2594089 h 5364140"/>
                      <a:gd name="connsiteX13" fmla="*/ 1551742 w 2617974"/>
                      <a:gd name="connsiteY13" fmla="*/ 5259840 h 5364140"/>
                      <a:gd name="connsiteX14" fmla="*/ 1970080 w 2617974"/>
                      <a:gd name="connsiteY14" fmla="*/ 5258261 h 5364140"/>
                      <a:gd name="connsiteX15" fmla="*/ 1989625 w 2617974"/>
                      <a:gd name="connsiteY15" fmla="*/ 2743738 h 5364140"/>
                      <a:gd name="connsiteX16" fmla="*/ 2086184 w 2617974"/>
                      <a:gd name="connsiteY16" fmla="*/ 926880 h 5364140"/>
                      <a:gd name="connsiteX17" fmla="*/ 2161881 w 2617974"/>
                      <a:gd name="connsiteY17" fmla="*/ 935622 h 5364140"/>
                      <a:gd name="connsiteX18" fmla="*/ 2111745 w 2617974"/>
                      <a:gd name="connsiteY18" fmla="*/ 2618328 h 5364140"/>
                      <a:gd name="connsiteX19" fmla="*/ 2519960 w 2617974"/>
                      <a:gd name="connsiteY19" fmla="*/ 2626232 h 5364140"/>
                      <a:gd name="connsiteX20" fmla="*/ 2617974 w 2617974"/>
                      <a:gd name="connsiteY20" fmla="*/ 637062 h 5364140"/>
                      <a:gd name="connsiteX21" fmla="*/ 1833863 w 2617974"/>
                      <a:gd name="connsiteY21" fmla="*/ 0 h 5364140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  <a:gd name="connsiteX0" fmla="*/ 1833863 w 2617974"/>
                      <a:gd name="connsiteY0" fmla="*/ 0 h 5365753"/>
                      <a:gd name="connsiteX1" fmla="*/ 1308987 w 2617974"/>
                      <a:gd name="connsiteY1" fmla="*/ 1124129 h 5365753"/>
                      <a:gd name="connsiteX2" fmla="*/ 784111 w 2617974"/>
                      <a:gd name="connsiteY2" fmla="*/ 0 h 5365753"/>
                      <a:gd name="connsiteX3" fmla="*/ 0 w 2617974"/>
                      <a:gd name="connsiteY3" fmla="*/ 637062 h 5365753"/>
                      <a:gd name="connsiteX4" fmla="*/ 98014 w 2617974"/>
                      <a:gd name="connsiteY4" fmla="*/ 2626232 h 5365753"/>
                      <a:gd name="connsiteX5" fmla="*/ 506229 w 2617974"/>
                      <a:gd name="connsiteY5" fmla="*/ 2618328 h 5365753"/>
                      <a:gd name="connsiteX6" fmla="*/ 458942 w 2617974"/>
                      <a:gd name="connsiteY6" fmla="*/ 947017 h 5365753"/>
                      <a:gd name="connsiteX7" fmla="*/ 537487 w 2617974"/>
                      <a:gd name="connsiteY7" fmla="*/ 938273 h 5365753"/>
                      <a:gd name="connsiteX8" fmla="*/ 628349 w 2617974"/>
                      <a:gd name="connsiteY8" fmla="*/ 2743738 h 5365753"/>
                      <a:gd name="connsiteX9" fmla="*/ 660036 w 2617974"/>
                      <a:gd name="connsiteY9" fmla="*/ 5253048 h 5365753"/>
                      <a:gd name="connsiteX10" fmla="*/ 1078873 w 2617974"/>
                      <a:gd name="connsiteY10" fmla="*/ 5268268 h 5365753"/>
                      <a:gd name="connsiteX11" fmla="*/ 1259876 w 2617974"/>
                      <a:gd name="connsiteY11" fmla="*/ 2594089 h 5365753"/>
                      <a:gd name="connsiteX12" fmla="*/ 1358098 w 2617974"/>
                      <a:gd name="connsiteY12" fmla="*/ 2594089 h 5365753"/>
                      <a:gd name="connsiteX13" fmla="*/ 1551742 w 2617974"/>
                      <a:gd name="connsiteY13" fmla="*/ 5259840 h 5365753"/>
                      <a:gd name="connsiteX14" fmla="*/ 1970080 w 2617974"/>
                      <a:gd name="connsiteY14" fmla="*/ 5258261 h 5365753"/>
                      <a:gd name="connsiteX15" fmla="*/ 1989625 w 2617974"/>
                      <a:gd name="connsiteY15" fmla="*/ 2743738 h 5365753"/>
                      <a:gd name="connsiteX16" fmla="*/ 2086184 w 2617974"/>
                      <a:gd name="connsiteY16" fmla="*/ 926880 h 5365753"/>
                      <a:gd name="connsiteX17" fmla="*/ 2161881 w 2617974"/>
                      <a:gd name="connsiteY17" fmla="*/ 935622 h 5365753"/>
                      <a:gd name="connsiteX18" fmla="*/ 2111745 w 2617974"/>
                      <a:gd name="connsiteY18" fmla="*/ 2618328 h 5365753"/>
                      <a:gd name="connsiteX19" fmla="*/ 2519960 w 2617974"/>
                      <a:gd name="connsiteY19" fmla="*/ 2626232 h 5365753"/>
                      <a:gd name="connsiteX20" fmla="*/ 2617974 w 2617974"/>
                      <a:gd name="connsiteY20" fmla="*/ 637062 h 5365753"/>
                      <a:gd name="connsiteX21" fmla="*/ 1833863 w 2617974"/>
                      <a:gd name="connsiteY21" fmla="*/ 0 h 5365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617974" h="5365753">
                        <a:moveTo>
                          <a:pt x="1833863" y="0"/>
                        </a:moveTo>
                        <a:lnTo>
                          <a:pt x="1308987" y="1124129"/>
                        </a:lnTo>
                        <a:lnTo>
                          <a:pt x="784111" y="0"/>
                        </a:lnTo>
                        <a:cubicBezTo>
                          <a:pt x="223578" y="14227"/>
                          <a:pt x="10066" y="227635"/>
                          <a:pt x="0" y="637062"/>
                        </a:cubicBezTo>
                        <a:cubicBezTo>
                          <a:pt x="35497" y="1236711"/>
                          <a:pt x="62517" y="2025002"/>
                          <a:pt x="98014" y="2626232"/>
                        </a:cubicBezTo>
                        <a:cubicBezTo>
                          <a:pt x="140663" y="2804335"/>
                          <a:pt x="483712" y="2751642"/>
                          <a:pt x="506229" y="2618328"/>
                        </a:cubicBezTo>
                        <a:cubicBezTo>
                          <a:pt x="488480" y="2084545"/>
                          <a:pt x="476690" y="1480273"/>
                          <a:pt x="458942" y="947017"/>
                        </a:cubicBezTo>
                        <a:cubicBezTo>
                          <a:pt x="463844" y="861407"/>
                          <a:pt x="541929" y="875026"/>
                          <a:pt x="537487" y="938273"/>
                        </a:cubicBezTo>
                        <a:cubicBezTo>
                          <a:pt x="567686" y="1513683"/>
                          <a:pt x="598150" y="2168327"/>
                          <a:pt x="628349" y="2743738"/>
                        </a:cubicBezTo>
                        <a:cubicBezTo>
                          <a:pt x="632057" y="3583141"/>
                          <a:pt x="651613" y="4413645"/>
                          <a:pt x="660036" y="5253048"/>
                        </a:cubicBezTo>
                        <a:cubicBezTo>
                          <a:pt x="689090" y="5386107"/>
                          <a:pt x="1036677" y="5413821"/>
                          <a:pt x="1078873" y="5268268"/>
                        </a:cubicBezTo>
                        <a:cubicBezTo>
                          <a:pt x="1135033" y="4379333"/>
                          <a:pt x="1203717" y="3483551"/>
                          <a:pt x="1259876" y="2594089"/>
                        </a:cubicBezTo>
                        <a:cubicBezTo>
                          <a:pt x="1275183" y="2523653"/>
                          <a:pt x="1357080" y="2547466"/>
                          <a:pt x="1358098" y="2594089"/>
                        </a:cubicBezTo>
                        <a:cubicBezTo>
                          <a:pt x="1414257" y="3483551"/>
                          <a:pt x="1487155" y="4370905"/>
                          <a:pt x="1551742" y="5259840"/>
                        </a:cubicBezTo>
                        <a:cubicBezTo>
                          <a:pt x="1598150" y="5402584"/>
                          <a:pt x="1943927" y="5385203"/>
                          <a:pt x="1970080" y="5258261"/>
                        </a:cubicBezTo>
                        <a:cubicBezTo>
                          <a:pt x="1973789" y="4418858"/>
                          <a:pt x="1985917" y="3583141"/>
                          <a:pt x="1989625" y="2743738"/>
                        </a:cubicBezTo>
                        <a:cubicBezTo>
                          <a:pt x="2019824" y="2168327"/>
                          <a:pt x="2055985" y="1502290"/>
                          <a:pt x="2086184" y="926880"/>
                        </a:cubicBezTo>
                        <a:cubicBezTo>
                          <a:pt x="2101682" y="872178"/>
                          <a:pt x="2167933" y="878499"/>
                          <a:pt x="2161881" y="935622"/>
                        </a:cubicBezTo>
                        <a:cubicBezTo>
                          <a:pt x="2144133" y="1468878"/>
                          <a:pt x="2129494" y="2084545"/>
                          <a:pt x="2111745" y="2618328"/>
                        </a:cubicBezTo>
                        <a:cubicBezTo>
                          <a:pt x="2134262" y="2751642"/>
                          <a:pt x="2477311" y="2804335"/>
                          <a:pt x="2519960" y="2626232"/>
                        </a:cubicBezTo>
                        <a:cubicBezTo>
                          <a:pt x="2555457" y="2025002"/>
                          <a:pt x="2582477" y="1236711"/>
                          <a:pt x="2617974" y="637062"/>
                        </a:cubicBezTo>
                        <a:cubicBezTo>
                          <a:pt x="2607908" y="227635"/>
                          <a:pt x="2394396" y="14227"/>
                          <a:pt x="1833863" y="0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grpSp>
                <p:nvGrpSpPr>
                  <p:cNvPr id="362" name="Group 361"/>
                  <p:cNvGrpSpPr/>
                  <p:nvPr/>
                </p:nvGrpSpPr>
                <p:grpSpPr>
                  <a:xfrm>
                    <a:off x="7308788" y="1922306"/>
                    <a:ext cx="144282" cy="353375"/>
                    <a:chOff x="7308788" y="1922306"/>
                    <a:chExt cx="144282" cy="353375"/>
                  </a:xfrm>
                  <a:grpFill/>
                </p:grpSpPr>
                <p:sp>
                  <p:nvSpPr>
                    <p:cNvPr id="363" name="Oval 362"/>
                    <p:cNvSpPr/>
                    <p:nvPr/>
                  </p:nvSpPr>
                  <p:spPr>
                    <a:xfrm>
                      <a:off x="7308788" y="1922306"/>
                      <a:ext cx="144282" cy="192374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grpSp>
                  <p:nvGrpSpPr>
                    <p:cNvPr id="364" name="Group 363"/>
                    <p:cNvGrpSpPr/>
                    <p:nvPr/>
                  </p:nvGrpSpPr>
                  <p:grpSpPr>
                    <a:xfrm>
                      <a:off x="7344249" y="2124071"/>
                      <a:ext cx="73360" cy="151610"/>
                      <a:chOff x="3582412" y="2220074"/>
                      <a:chExt cx="70325" cy="145340"/>
                    </a:xfrm>
                    <a:grpFill/>
                  </p:grpSpPr>
                  <p:sp>
                    <p:nvSpPr>
                      <p:cNvPr id="365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3351" y="2296651"/>
                        <a:ext cx="59386" cy="32818"/>
                      </a:xfrm>
                      <a:custGeom>
                        <a:avLst/>
                        <a:gdLst>
                          <a:gd name="T0" fmla="*/ 38 w 38"/>
                          <a:gd name="T1" fmla="*/ 0 h 21"/>
                          <a:gd name="T2" fmla="*/ 30 w 38"/>
                          <a:gd name="T3" fmla="*/ 13 h 21"/>
                          <a:gd name="T4" fmla="*/ 5 w 38"/>
                          <a:gd name="T5" fmla="*/ 21 h 21"/>
                          <a:gd name="T6" fmla="*/ 0 w 38"/>
                          <a:gd name="T7" fmla="*/ 13 h 21"/>
                          <a:gd name="T8" fmla="*/ 38 w 38"/>
                          <a:gd name="T9" fmla="*/ 0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8" h="21">
                            <a:moveTo>
                              <a:pt x="38" y="0"/>
                            </a:moveTo>
                            <a:lnTo>
                              <a:pt x="30" y="13"/>
                            </a:lnTo>
                            <a:lnTo>
                              <a:pt x="5" y="21"/>
                            </a:lnTo>
                            <a:lnTo>
                              <a:pt x="0" y="13"/>
                            </a:lnTo>
                            <a:lnTo>
                              <a:pt x="3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6" name="Freeform 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82412" y="2270084"/>
                        <a:ext cx="67200" cy="37507"/>
                      </a:xfrm>
                      <a:custGeom>
                        <a:avLst/>
                        <a:gdLst>
                          <a:gd name="T0" fmla="*/ 37 w 43"/>
                          <a:gd name="T1" fmla="*/ 0 h 24"/>
                          <a:gd name="T2" fmla="*/ 43 w 43"/>
                          <a:gd name="T3" fmla="*/ 11 h 24"/>
                          <a:gd name="T4" fmla="*/ 5 w 43"/>
                          <a:gd name="T5" fmla="*/ 24 h 24"/>
                          <a:gd name="T6" fmla="*/ 0 w 43"/>
                          <a:gd name="T7" fmla="*/ 15 h 24"/>
                          <a:gd name="T8" fmla="*/ 2 w 43"/>
                          <a:gd name="T9" fmla="*/ 13 h 24"/>
                          <a:gd name="T10" fmla="*/ 37 w 43"/>
                          <a:gd name="T11" fmla="*/ 0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3" h="24">
                            <a:moveTo>
                              <a:pt x="37" y="0"/>
                            </a:moveTo>
                            <a:lnTo>
                              <a:pt x="43" y="11"/>
                            </a:lnTo>
                            <a:lnTo>
                              <a:pt x="5" y="24"/>
                            </a:lnTo>
                            <a:lnTo>
                              <a:pt x="0" y="15"/>
                            </a:lnTo>
                            <a:lnTo>
                              <a:pt x="2" y="13"/>
                            </a:lnTo>
                            <a:lnTo>
                              <a:pt x="37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7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0227" y="2246641"/>
                        <a:ext cx="48447" cy="31256"/>
                      </a:xfrm>
                      <a:custGeom>
                        <a:avLst/>
                        <a:gdLst>
                          <a:gd name="T0" fmla="*/ 28 w 31"/>
                          <a:gd name="T1" fmla="*/ 0 h 20"/>
                          <a:gd name="T2" fmla="*/ 31 w 31"/>
                          <a:gd name="T3" fmla="*/ 9 h 20"/>
                          <a:gd name="T4" fmla="*/ 0 w 31"/>
                          <a:gd name="T5" fmla="*/ 20 h 20"/>
                          <a:gd name="T6" fmla="*/ 4 w 31"/>
                          <a:gd name="T7" fmla="*/ 9 h 20"/>
                          <a:gd name="T8" fmla="*/ 28 w 31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28" y="0"/>
                            </a:moveTo>
                            <a:lnTo>
                              <a:pt x="31" y="9"/>
                            </a:lnTo>
                            <a:lnTo>
                              <a:pt x="0" y="20"/>
                            </a:lnTo>
                            <a:lnTo>
                              <a:pt x="4" y="9"/>
                            </a:lnTo>
                            <a:lnTo>
                              <a:pt x="2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8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2728" y="2324781"/>
                        <a:ext cx="34381" cy="40633"/>
                      </a:xfrm>
                      <a:custGeom>
                        <a:avLst/>
                        <a:gdLst>
                          <a:gd name="T0" fmla="*/ 22 w 22"/>
                          <a:gd name="T1" fmla="*/ 0 h 26"/>
                          <a:gd name="T2" fmla="*/ 9 w 22"/>
                          <a:gd name="T3" fmla="*/ 26 h 26"/>
                          <a:gd name="T4" fmla="*/ 0 w 22"/>
                          <a:gd name="T5" fmla="*/ 9 h 26"/>
                          <a:gd name="T6" fmla="*/ 22 w 22"/>
                          <a:gd name="T7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2" h="26">
                            <a:moveTo>
                              <a:pt x="22" y="0"/>
                            </a:moveTo>
                            <a:lnTo>
                              <a:pt x="9" y="26"/>
                            </a:lnTo>
                            <a:lnTo>
                              <a:pt x="0" y="9"/>
                            </a:lnTo>
                            <a:lnTo>
                              <a:pt x="22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9" name="Freeform 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1165" y="2220074"/>
                        <a:ext cx="28130" cy="29694"/>
                      </a:xfrm>
                      <a:custGeom>
                        <a:avLst/>
                        <a:gdLst>
                          <a:gd name="T0" fmla="*/ 14 w 18"/>
                          <a:gd name="T1" fmla="*/ 0 h 19"/>
                          <a:gd name="T2" fmla="*/ 18 w 18"/>
                          <a:gd name="T3" fmla="*/ 12 h 19"/>
                          <a:gd name="T4" fmla="*/ 0 w 18"/>
                          <a:gd name="T5" fmla="*/ 19 h 19"/>
                          <a:gd name="T6" fmla="*/ 7 w 18"/>
                          <a:gd name="T7" fmla="*/ 0 h 19"/>
                          <a:gd name="T8" fmla="*/ 14 w 18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8" h="19">
                            <a:moveTo>
                              <a:pt x="14" y="0"/>
                            </a:moveTo>
                            <a:lnTo>
                              <a:pt x="18" y="12"/>
                            </a:lnTo>
                            <a:lnTo>
                              <a:pt x="0" y="19"/>
                            </a:lnTo>
                            <a:lnTo>
                              <a:pt x="7" y="0"/>
                            </a:lnTo>
                            <a:lnTo>
                              <a:pt x="14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21" name="Group 220"/>
              <p:cNvGrpSpPr/>
              <p:nvPr/>
            </p:nvGrpSpPr>
            <p:grpSpPr>
              <a:xfrm>
                <a:off x="1879378" y="4206412"/>
                <a:ext cx="582085" cy="585158"/>
                <a:chOff x="2130683" y="2079870"/>
                <a:chExt cx="4390433" cy="4413610"/>
              </a:xfrm>
              <a:solidFill>
                <a:schemeClr val="tx1">
                  <a:lumMod val="50000"/>
                  <a:lumOff val="50000"/>
                </a:schemeClr>
              </a:solidFill>
              <a:effectLst/>
            </p:grpSpPr>
            <p:sp>
              <p:nvSpPr>
                <p:cNvPr id="334" name="Freeform 333"/>
                <p:cNvSpPr/>
                <p:nvPr/>
              </p:nvSpPr>
              <p:spPr>
                <a:xfrm>
                  <a:off x="4047160" y="2629230"/>
                  <a:ext cx="781390" cy="820346"/>
                </a:xfrm>
                <a:custGeom>
                  <a:avLst/>
                  <a:gdLst>
                    <a:gd name="connsiteX0" fmla="*/ 179739 w 781390"/>
                    <a:gd name="connsiteY0" fmla="*/ 0 h 820346"/>
                    <a:gd name="connsiteX1" fmla="*/ 600711 w 781390"/>
                    <a:gd name="connsiteY1" fmla="*/ 0 h 820346"/>
                    <a:gd name="connsiteX2" fmla="*/ 781390 w 781390"/>
                    <a:gd name="connsiteY2" fmla="*/ 180679 h 820346"/>
                    <a:gd name="connsiteX3" fmla="*/ 781390 w 781390"/>
                    <a:gd name="connsiteY3" fmla="*/ 639667 h 820346"/>
                    <a:gd name="connsiteX4" fmla="*/ 600711 w 781390"/>
                    <a:gd name="connsiteY4" fmla="*/ 820346 h 820346"/>
                    <a:gd name="connsiteX5" fmla="*/ 472297 w 781390"/>
                    <a:gd name="connsiteY5" fmla="*/ 820346 h 820346"/>
                    <a:gd name="connsiteX6" fmla="*/ 520017 w 781390"/>
                    <a:gd name="connsiteY6" fmla="*/ 780635 h 820346"/>
                    <a:gd name="connsiteX7" fmla="*/ 636731 w 781390"/>
                    <a:gd name="connsiteY7" fmla="*/ 496442 h 820346"/>
                    <a:gd name="connsiteX8" fmla="*/ 461042 w 781390"/>
                    <a:gd name="connsiteY8" fmla="*/ 163172 h 820346"/>
                    <a:gd name="connsiteX9" fmla="*/ 425933 w 781390"/>
                    <a:gd name="connsiteY9" fmla="*/ 143952 h 820346"/>
                    <a:gd name="connsiteX10" fmla="*/ 459201 w 781390"/>
                    <a:gd name="connsiteY10" fmla="*/ 117628 h 820346"/>
                    <a:gd name="connsiteX11" fmla="*/ 488264 w 781390"/>
                    <a:gd name="connsiteY11" fmla="*/ 45391 h 820346"/>
                    <a:gd name="connsiteX12" fmla="*/ 323672 w 781390"/>
                    <a:gd name="connsiteY12" fmla="*/ 45391 h 820346"/>
                    <a:gd name="connsiteX13" fmla="*/ 343721 w 781390"/>
                    <a:gd name="connsiteY13" fmla="*/ 97349 h 820346"/>
                    <a:gd name="connsiteX14" fmla="*/ 363728 w 781390"/>
                    <a:gd name="connsiteY14" fmla="*/ 116841 h 820346"/>
                    <a:gd name="connsiteX15" fmla="*/ 318553 w 781390"/>
                    <a:gd name="connsiteY15" fmla="*/ 102698 h 820346"/>
                    <a:gd name="connsiteX16" fmla="*/ 238244 w 781390"/>
                    <a:gd name="connsiteY16" fmla="*/ 94532 h 820346"/>
                    <a:gd name="connsiteX17" fmla="*/ 15446 w 781390"/>
                    <a:gd name="connsiteY17" fmla="*/ 163172 h 820346"/>
                    <a:gd name="connsiteX18" fmla="*/ 0 w 781390"/>
                    <a:gd name="connsiteY18" fmla="*/ 176026 h 820346"/>
                    <a:gd name="connsiteX19" fmla="*/ 13259 w 781390"/>
                    <a:gd name="connsiteY19" fmla="*/ 110351 h 820346"/>
                    <a:gd name="connsiteX20" fmla="*/ 179739 w 781390"/>
                    <a:gd name="connsiteY20" fmla="*/ 0 h 820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81390" h="820346">
                      <a:moveTo>
                        <a:pt x="179739" y="0"/>
                      </a:moveTo>
                      <a:lnTo>
                        <a:pt x="600711" y="0"/>
                      </a:lnTo>
                      <a:cubicBezTo>
                        <a:pt x="700497" y="0"/>
                        <a:pt x="781390" y="80893"/>
                        <a:pt x="781390" y="180679"/>
                      </a:cubicBezTo>
                      <a:lnTo>
                        <a:pt x="781390" y="639667"/>
                      </a:lnTo>
                      <a:cubicBezTo>
                        <a:pt x="781390" y="739453"/>
                        <a:pt x="700497" y="820346"/>
                        <a:pt x="600711" y="820346"/>
                      </a:cubicBezTo>
                      <a:lnTo>
                        <a:pt x="472297" y="820346"/>
                      </a:lnTo>
                      <a:lnTo>
                        <a:pt x="520017" y="780635"/>
                      </a:lnTo>
                      <a:cubicBezTo>
                        <a:pt x="592129" y="707904"/>
                        <a:pt x="636731" y="607427"/>
                        <a:pt x="636731" y="496442"/>
                      </a:cubicBezTo>
                      <a:cubicBezTo>
                        <a:pt x="636731" y="357712"/>
                        <a:pt x="567040" y="235398"/>
                        <a:pt x="461042" y="163172"/>
                      </a:cubicBezTo>
                      <a:lnTo>
                        <a:pt x="425933" y="143952"/>
                      </a:lnTo>
                      <a:lnTo>
                        <a:pt x="459201" y="117628"/>
                      </a:lnTo>
                      <a:cubicBezTo>
                        <a:pt x="480565" y="93959"/>
                        <a:pt x="495783" y="62915"/>
                        <a:pt x="488264" y="45391"/>
                      </a:cubicBezTo>
                      <a:cubicBezTo>
                        <a:pt x="380700" y="90028"/>
                        <a:pt x="383108" y="59107"/>
                        <a:pt x="323672" y="45391"/>
                      </a:cubicBezTo>
                      <a:cubicBezTo>
                        <a:pt x="325439" y="64144"/>
                        <a:pt x="332122" y="81054"/>
                        <a:pt x="343721" y="97349"/>
                      </a:cubicBezTo>
                      <a:lnTo>
                        <a:pt x="363728" y="116841"/>
                      </a:lnTo>
                      <a:lnTo>
                        <a:pt x="318553" y="102698"/>
                      </a:lnTo>
                      <a:cubicBezTo>
                        <a:pt x="292613" y="97344"/>
                        <a:pt x="265754" y="94532"/>
                        <a:pt x="238244" y="94532"/>
                      </a:cubicBezTo>
                      <a:cubicBezTo>
                        <a:pt x="155715" y="94532"/>
                        <a:pt x="79045" y="119836"/>
                        <a:pt x="15446" y="163172"/>
                      </a:cubicBezTo>
                      <a:lnTo>
                        <a:pt x="0" y="176026"/>
                      </a:lnTo>
                      <a:lnTo>
                        <a:pt x="13259" y="110351"/>
                      </a:lnTo>
                      <a:cubicBezTo>
                        <a:pt x="40687" y="45502"/>
                        <a:pt x="104900" y="0"/>
                        <a:pt x="1797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5" name="Freeform 334"/>
                <p:cNvSpPr/>
                <p:nvPr/>
              </p:nvSpPr>
              <p:spPr>
                <a:xfrm>
                  <a:off x="3126320" y="2627699"/>
                  <a:ext cx="719455" cy="1846578"/>
                </a:xfrm>
                <a:custGeom>
                  <a:avLst/>
                  <a:gdLst>
                    <a:gd name="connsiteX0" fmla="*/ 335061 w 719455"/>
                    <a:gd name="connsiteY0" fmla="*/ 164957 h 1846578"/>
                    <a:gd name="connsiteX1" fmla="*/ 312915 w 719455"/>
                    <a:gd name="connsiteY1" fmla="*/ 448310 h 1846578"/>
                    <a:gd name="connsiteX2" fmla="*/ 380187 w 719455"/>
                    <a:gd name="connsiteY2" fmla="*/ 541253 h 1846578"/>
                    <a:gd name="connsiteX3" fmla="*/ 442476 w 719455"/>
                    <a:gd name="connsiteY3" fmla="*/ 433634 h 1846578"/>
                    <a:gd name="connsiteX4" fmla="*/ 417283 w 719455"/>
                    <a:gd name="connsiteY4" fmla="*/ 174740 h 1846578"/>
                    <a:gd name="connsiteX5" fmla="*/ 335061 w 719455"/>
                    <a:gd name="connsiteY5" fmla="*/ 164957 h 1846578"/>
                    <a:gd name="connsiteX6" fmla="*/ 307656 w 719455"/>
                    <a:gd name="connsiteY6" fmla="*/ 59786 h 1846578"/>
                    <a:gd name="connsiteX7" fmla="*/ 375732 w 719455"/>
                    <a:gd name="connsiteY7" fmla="*/ 167037 h 1846578"/>
                    <a:gd name="connsiteX8" fmla="*/ 447182 w 719455"/>
                    <a:gd name="connsiteY8" fmla="*/ 62233 h 1846578"/>
                    <a:gd name="connsiteX9" fmla="*/ 307656 w 719455"/>
                    <a:gd name="connsiteY9" fmla="*/ 59786 h 1846578"/>
                    <a:gd name="connsiteX10" fmla="*/ 133726 w 719455"/>
                    <a:gd name="connsiteY10" fmla="*/ 0 h 1846578"/>
                    <a:gd name="connsiteX11" fmla="*/ 584837 w 719455"/>
                    <a:gd name="connsiteY11" fmla="*/ 0 h 1846578"/>
                    <a:gd name="connsiteX12" fmla="*/ 719455 w 719455"/>
                    <a:gd name="connsiteY12" fmla="*/ 132149 h 1846578"/>
                    <a:gd name="connsiteX13" fmla="*/ 719455 w 719455"/>
                    <a:gd name="connsiteY13" fmla="*/ 811907 h 1846578"/>
                    <a:gd name="connsiteX14" fmla="*/ 564875 w 719455"/>
                    <a:gd name="connsiteY14" fmla="*/ 811907 h 1846578"/>
                    <a:gd name="connsiteX15" fmla="*/ 564875 w 719455"/>
                    <a:gd name="connsiteY15" fmla="*/ 1772638 h 1846578"/>
                    <a:gd name="connsiteX16" fmla="*/ 435268 w 719455"/>
                    <a:gd name="connsiteY16" fmla="*/ 1761420 h 1846578"/>
                    <a:gd name="connsiteX17" fmla="*/ 433605 w 719455"/>
                    <a:gd name="connsiteY17" fmla="*/ 1461875 h 1846578"/>
                    <a:gd name="connsiteX18" fmla="*/ 433605 w 719455"/>
                    <a:gd name="connsiteY18" fmla="*/ 1051938 h 1846578"/>
                    <a:gd name="connsiteX19" fmla="*/ 337376 w 719455"/>
                    <a:gd name="connsiteY19" fmla="*/ 847889 h 1846578"/>
                    <a:gd name="connsiteX20" fmla="*/ 278069 w 719455"/>
                    <a:gd name="connsiteY20" fmla="*/ 811907 h 1846578"/>
                    <a:gd name="connsiteX21" fmla="*/ 127130 w 719455"/>
                    <a:gd name="connsiteY21" fmla="*/ 811907 h 1846578"/>
                    <a:gd name="connsiteX22" fmla="*/ 153515 w 719455"/>
                    <a:gd name="connsiteY22" fmla="*/ 790281 h 1846578"/>
                    <a:gd name="connsiteX23" fmla="*/ 272061 w 719455"/>
                    <a:gd name="connsiteY23" fmla="*/ 505965 h 1846578"/>
                    <a:gd name="connsiteX24" fmla="*/ 24862 w 719455"/>
                    <a:gd name="connsiteY24" fmla="*/ 135480 h 1846578"/>
                    <a:gd name="connsiteX25" fmla="*/ 0 w 719455"/>
                    <a:gd name="connsiteY25" fmla="*/ 127813 h 1846578"/>
                    <a:gd name="connsiteX26" fmla="*/ 9687 w 719455"/>
                    <a:gd name="connsiteY26" fmla="*/ 80711 h 1846578"/>
                    <a:gd name="connsiteX27" fmla="*/ 133726 w 719455"/>
                    <a:gd name="connsiteY27" fmla="*/ 0 h 1846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19455" h="1846578">
                      <a:moveTo>
                        <a:pt x="335061" y="164957"/>
                      </a:moveTo>
                      <a:lnTo>
                        <a:pt x="312915" y="448310"/>
                      </a:lnTo>
                      <a:lnTo>
                        <a:pt x="380187" y="541253"/>
                      </a:lnTo>
                      <a:lnTo>
                        <a:pt x="442476" y="433634"/>
                      </a:lnTo>
                      <a:lnTo>
                        <a:pt x="417283" y="174740"/>
                      </a:lnTo>
                      <a:cubicBezTo>
                        <a:pt x="387383" y="194306"/>
                        <a:pt x="364959" y="216321"/>
                        <a:pt x="335061" y="164957"/>
                      </a:cubicBezTo>
                      <a:close/>
                      <a:moveTo>
                        <a:pt x="307656" y="59786"/>
                      </a:moveTo>
                      <a:cubicBezTo>
                        <a:pt x="275534" y="49879"/>
                        <a:pt x="320650" y="142700"/>
                        <a:pt x="375732" y="167037"/>
                      </a:cubicBezTo>
                      <a:cubicBezTo>
                        <a:pt x="421142" y="146777"/>
                        <a:pt x="476518" y="82493"/>
                        <a:pt x="447182" y="62233"/>
                      </a:cubicBezTo>
                      <a:cubicBezTo>
                        <a:pt x="349181" y="98107"/>
                        <a:pt x="368283" y="77723"/>
                        <a:pt x="307656" y="59786"/>
                      </a:cubicBezTo>
                      <a:close/>
                      <a:moveTo>
                        <a:pt x="133726" y="0"/>
                      </a:moveTo>
                      <a:lnTo>
                        <a:pt x="584837" y="0"/>
                      </a:lnTo>
                      <a:cubicBezTo>
                        <a:pt x="659184" y="0"/>
                        <a:pt x="719455" y="59166"/>
                        <a:pt x="719455" y="132149"/>
                      </a:cubicBezTo>
                      <a:lnTo>
                        <a:pt x="719455" y="811907"/>
                      </a:lnTo>
                      <a:lnTo>
                        <a:pt x="564875" y="811907"/>
                      </a:lnTo>
                      <a:lnTo>
                        <a:pt x="564875" y="1772638"/>
                      </a:lnTo>
                      <a:cubicBezTo>
                        <a:pt x="570706" y="1856209"/>
                        <a:pt x="443430" y="1889414"/>
                        <a:pt x="435268" y="1761420"/>
                      </a:cubicBezTo>
                      <a:cubicBezTo>
                        <a:pt x="431771" y="1676444"/>
                        <a:pt x="433120" y="1586980"/>
                        <a:pt x="433605" y="1461875"/>
                      </a:cubicBezTo>
                      <a:lnTo>
                        <a:pt x="433605" y="1051938"/>
                      </a:lnTo>
                      <a:cubicBezTo>
                        <a:pt x="433605" y="969790"/>
                        <a:pt x="396145" y="896390"/>
                        <a:pt x="337376" y="847889"/>
                      </a:cubicBezTo>
                      <a:lnTo>
                        <a:pt x="278069" y="811907"/>
                      </a:lnTo>
                      <a:lnTo>
                        <a:pt x="127130" y="811907"/>
                      </a:lnTo>
                      <a:lnTo>
                        <a:pt x="153515" y="790281"/>
                      </a:lnTo>
                      <a:cubicBezTo>
                        <a:pt x="226759" y="717518"/>
                        <a:pt x="272061" y="616997"/>
                        <a:pt x="272061" y="505965"/>
                      </a:cubicBezTo>
                      <a:cubicBezTo>
                        <a:pt x="272061" y="339417"/>
                        <a:pt x="170131" y="196519"/>
                        <a:pt x="24862" y="135480"/>
                      </a:cubicBezTo>
                      <a:lnTo>
                        <a:pt x="0" y="127813"/>
                      </a:lnTo>
                      <a:lnTo>
                        <a:pt x="9687" y="80711"/>
                      </a:lnTo>
                      <a:cubicBezTo>
                        <a:pt x="30123" y="33281"/>
                        <a:pt x="77966" y="0"/>
                        <a:pt x="1337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6" name="Freeform 335"/>
                <p:cNvSpPr/>
                <p:nvPr/>
              </p:nvSpPr>
              <p:spPr>
                <a:xfrm>
                  <a:off x="2130683" y="2629452"/>
                  <a:ext cx="719761" cy="1868344"/>
                </a:xfrm>
                <a:custGeom>
                  <a:avLst/>
                  <a:gdLst>
                    <a:gd name="connsiteX0" fmla="*/ 335953 w 719761"/>
                    <a:gd name="connsiteY0" fmla="*/ 164957 h 1868344"/>
                    <a:gd name="connsiteX1" fmla="*/ 313807 w 719761"/>
                    <a:gd name="connsiteY1" fmla="*/ 448310 h 1868344"/>
                    <a:gd name="connsiteX2" fmla="*/ 381079 w 719761"/>
                    <a:gd name="connsiteY2" fmla="*/ 541253 h 1868344"/>
                    <a:gd name="connsiteX3" fmla="*/ 443368 w 719761"/>
                    <a:gd name="connsiteY3" fmla="*/ 433634 h 1868344"/>
                    <a:gd name="connsiteX4" fmla="*/ 418175 w 719761"/>
                    <a:gd name="connsiteY4" fmla="*/ 174740 h 1868344"/>
                    <a:gd name="connsiteX5" fmla="*/ 335953 w 719761"/>
                    <a:gd name="connsiteY5" fmla="*/ 164957 h 1868344"/>
                    <a:gd name="connsiteX6" fmla="*/ 308548 w 719761"/>
                    <a:gd name="connsiteY6" fmla="*/ 59786 h 1868344"/>
                    <a:gd name="connsiteX7" fmla="*/ 376624 w 719761"/>
                    <a:gd name="connsiteY7" fmla="*/ 167037 h 1868344"/>
                    <a:gd name="connsiteX8" fmla="*/ 448074 w 719761"/>
                    <a:gd name="connsiteY8" fmla="*/ 62233 h 1868344"/>
                    <a:gd name="connsiteX9" fmla="*/ 308548 w 719761"/>
                    <a:gd name="connsiteY9" fmla="*/ 59786 h 1868344"/>
                    <a:gd name="connsiteX10" fmla="*/ 134618 w 719761"/>
                    <a:gd name="connsiteY10" fmla="*/ 0 h 1868344"/>
                    <a:gd name="connsiteX11" fmla="*/ 585729 w 719761"/>
                    <a:gd name="connsiteY11" fmla="*/ 0 h 1868344"/>
                    <a:gd name="connsiteX12" fmla="*/ 709768 w 719761"/>
                    <a:gd name="connsiteY12" fmla="*/ 80711 h 1868344"/>
                    <a:gd name="connsiteX13" fmla="*/ 719761 w 719761"/>
                    <a:gd name="connsiteY13" fmla="*/ 129302 h 1868344"/>
                    <a:gd name="connsiteX14" fmla="*/ 705411 w 719761"/>
                    <a:gd name="connsiteY14" fmla="*/ 133727 h 1868344"/>
                    <a:gd name="connsiteX15" fmla="*/ 458212 w 719761"/>
                    <a:gd name="connsiteY15" fmla="*/ 504212 h 1868344"/>
                    <a:gd name="connsiteX16" fmla="*/ 576759 w 719761"/>
                    <a:gd name="connsiteY16" fmla="*/ 788528 h 1868344"/>
                    <a:gd name="connsiteX17" fmla="*/ 605282 w 719761"/>
                    <a:gd name="connsiteY17" fmla="*/ 811907 h 1868344"/>
                    <a:gd name="connsiteX18" fmla="*/ 428227 w 719761"/>
                    <a:gd name="connsiteY18" fmla="*/ 811907 h 1868344"/>
                    <a:gd name="connsiteX19" fmla="*/ 371809 w 719761"/>
                    <a:gd name="connsiteY19" fmla="*/ 846136 h 1868344"/>
                    <a:gd name="connsiteX20" fmla="*/ 275580 w 719761"/>
                    <a:gd name="connsiteY20" fmla="*/ 1050185 h 1868344"/>
                    <a:gd name="connsiteX21" fmla="*/ 275580 w 719761"/>
                    <a:gd name="connsiteY21" fmla="*/ 1460122 h 1868344"/>
                    <a:gd name="connsiteX22" fmla="*/ 278761 w 719761"/>
                    <a:gd name="connsiteY22" fmla="*/ 1791672 h 1868344"/>
                    <a:gd name="connsiteX23" fmla="*/ 158523 w 719761"/>
                    <a:gd name="connsiteY23" fmla="*/ 1760860 h 1868344"/>
                    <a:gd name="connsiteX24" fmla="*/ 163019 w 719761"/>
                    <a:gd name="connsiteY24" fmla="*/ 811907 h 1868344"/>
                    <a:gd name="connsiteX25" fmla="*/ 0 w 719761"/>
                    <a:gd name="connsiteY25" fmla="*/ 811907 h 1868344"/>
                    <a:gd name="connsiteX26" fmla="*/ 0 w 719761"/>
                    <a:gd name="connsiteY26" fmla="*/ 132149 h 1868344"/>
                    <a:gd name="connsiteX27" fmla="*/ 134618 w 719761"/>
                    <a:gd name="connsiteY27" fmla="*/ 0 h 186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719761" h="1868344">
                      <a:moveTo>
                        <a:pt x="335953" y="164957"/>
                      </a:moveTo>
                      <a:lnTo>
                        <a:pt x="313807" y="448310"/>
                      </a:lnTo>
                      <a:lnTo>
                        <a:pt x="381079" y="541253"/>
                      </a:lnTo>
                      <a:lnTo>
                        <a:pt x="443368" y="433634"/>
                      </a:lnTo>
                      <a:lnTo>
                        <a:pt x="418175" y="174740"/>
                      </a:lnTo>
                      <a:cubicBezTo>
                        <a:pt x="388275" y="194306"/>
                        <a:pt x="365851" y="216321"/>
                        <a:pt x="335953" y="164957"/>
                      </a:cubicBezTo>
                      <a:close/>
                      <a:moveTo>
                        <a:pt x="308548" y="59786"/>
                      </a:moveTo>
                      <a:cubicBezTo>
                        <a:pt x="276426" y="49879"/>
                        <a:pt x="321542" y="142700"/>
                        <a:pt x="376624" y="167037"/>
                      </a:cubicBezTo>
                      <a:cubicBezTo>
                        <a:pt x="422034" y="146777"/>
                        <a:pt x="477410" y="82493"/>
                        <a:pt x="448074" y="62233"/>
                      </a:cubicBezTo>
                      <a:cubicBezTo>
                        <a:pt x="350073" y="98107"/>
                        <a:pt x="369175" y="77723"/>
                        <a:pt x="308548" y="59786"/>
                      </a:cubicBezTo>
                      <a:close/>
                      <a:moveTo>
                        <a:pt x="134618" y="0"/>
                      </a:moveTo>
                      <a:lnTo>
                        <a:pt x="585729" y="0"/>
                      </a:lnTo>
                      <a:cubicBezTo>
                        <a:pt x="641489" y="0"/>
                        <a:pt x="689332" y="33281"/>
                        <a:pt x="709768" y="80711"/>
                      </a:cubicBezTo>
                      <a:lnTo>
                        <a:pt x="719761" y="129302"/>
                      </a:lnTo>
                      <a:lnTo>
                        <a:pt x="705411" y="133727"/>
                      </a:lnTo>
                      <a:cubicBezTo>
                        <a:pt x="560143" y="194766"/>
                        <a:pt x="458212" y="337664"/>
                        <a:pt x="458212" y="504212"/>
                      </a:cubicBezTo>
                      <a:cubicBezTo>
                        <a:pt x="458212" y="615244"/>
                        <a:pt x="503515" y="715765"/>
                        <a:pt x="576759" y="788528"/>
                      </a:cubicBezTo>
                      <a:lnTo>
                        <a:pt x="605282" y="811907"/>
                      </a:lnTo>
                      <a:lnTo>
                        <a:pt x="428227" y="811907"/>
                      </a:lnTo>
                      <a:lnTo>
                        <a:pt x="371809" y="846136"/>
                      </a:lnTo>
                      <a:cubicBezTo>
                        <a:pt x="313040" y="894637"/>
                        <a:pt x="275580" y="968037"/>
                        <a:pt x="275580" y="1050185"/>
                      </a:cubicBezTo>
                      <a:lnTo>
                        <a:pt x="275580" y="1460122"/>
                      </a:lnTo>
                      <a:cubicBezTo>
                        <a:pt x="276110" y="1583703"/>
                        <a:pt x="279982" y="1727833"/>
                        <a:pt x="278761" y="1791672"/>
                      </a:cubicBezTo>
                      <a:cubicBezTo>
                        <a:pt x="282112" y="1860083"/>
                        <a:pt x="159513" y="1935970"/>
                        <a:pt x="158523" y="1760860"/>
                      </a:cubicBezTo>
                      <a:lnTo>
                        <a:pt x="163019" y="811907"/>
                      </a:lnTo>
                      <a:lnTo>
                        <a:pt x="0" y="811907"/>
                      </a:lnTo>
                      <a:lnTo>
                        <a:pt x="0" y="132149"/>
                      </a:lnTo>
                      <a:cubicBezTo>
                        <a:pt x="0" y="59166"/>
                        <a:pt x="60271" y="0"/>
                        <a:pt x="1346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7" name="Freeform 336"/>
                <p:cNvSpPr/>
                <p:nvPr/>
              </p:nvSpPr>
              <p:spPr>
                <a:xfrm>
                  <a:off x="5255853" y="3288279"/>
                  <a:ext cx="1265263" cy="3205201"/>
                </a:xfrm>
                <a:custGeom>
                  <a:avLst/>
                  <a:gdLst>
                    <a:gd name="connsiteX0" fmla="*/ 481836 w 1563566"/>
                    <a:gd name="connsiteY0" fmla="*/ 0 h 3982480"/>
                    <a:gd name="connsiteX1" fmla="*/ 1550877 w 1563566"/>
                    <a:gd name="connsiteY1" fmla="*/ 504264 h 3982480"/>
                    <a:gd name="connsiteX2" fmla="*/ 1563566 w 1563566"/>
                    <a:gd name="connsiteY2" fmla="*/ 2097957 h 3982480"/>
                    <a:gd name="connsiteX3" fmla="*/ 1319765 w 1563566"/>
                    <a:gd name="connsiteY3" fmla="*/ 2097957 h 3982480"/>
                    <a:gd name="connsiteX4" fmla="*/ 1319765 w 1563566"/>
                    <a:gd name="connsiteY4" fmla="*/ 2251614 h 3982480"/>
                    <a:gd name="connsiteX5" fmla="*/ 1319765 w 1563566"/>
                    <a:gd name="connsiteY5" fmla="*/ 3980229 h 3982480"/>
                    <a:gd name="connsiteX6" fmla="*/ 1033438 w 1563566"/>
                    <a:gd name="connsiteY6" fmla="*/ 3980229 h 3982480"/>
                    <a:gd name="connsiteX7" fmla="*/ 1033438 w 1563566"/>
                    <a:gd name="connsiteY7" fmla="*/ 2251614 h 3982480"/>
                    <a:gd name="connsiteX8" fmla="*/ 898694 w 1563566"/>
                    <a:gd name="connsiteY8" fmla="*/ 2251614 h 3982480"/>
                    <a:gd name="connsiteX9" fmla="*/ 898694 w 1563566"/>
                    <a:gd name="connsiteY9" fmla="*/ 3982480 h 3982480"/>
                    <a:gd name="connsiteX10" fmla="*/ 340640 w 1563566"/>
                    <a:gd name="connsiteY10" fmla="*/ 3982480 h 3982480"/>
                    <a:gd name="connsiteX11" fmla="*/ 340640 w 1563566"/>
                    <a:gd name="connsiteY11" fmla="*/ 2251614 h 3982480"/>
                    <a:gd name="connsiteX12" fmla="*/ 340640 w 1563566"/>
                    <a:gd name="connsiteY12" fmla="*/ 2097957 h 3982480"/>
                    <a:gd name="connsiteX13" fmla="*/ 70 w 1563566"/>
                    <a:gd name="connsiteY13" fmla="*/ 2097957 h 3982480"/>
                    <a:gd name="connsiteX14" fmla="*/ 4465 w 1563566"/>
                    <a:gd name="connsiteY14" fmla="*/ 316006 h 3982480"/>
                    <a:gd name="connsiteX15" fmla="*/ 481836 w 1563566"/>
                    <a:gd name="connsiteY15" fmla="*/ 0 h 3982480"/>
                    <a:gd name="connsiteX0" fmla="*/ 481836 w 1563566"/>
                    <a:gd name="connsiteY0" fmla="*/ 0 h 3982480"/>
                    <a:gd name="connsiteX1" fmla="*/ 1562379 w 1563566"/>
                    <a:gd name="connsiteY1" fmla="*/ 527268 h 3982480"/>
                    <a:gd name="connsiteX2" fmla="*/ 1563566 w 1563566"/>
                    <a:gd name="connsiteY2" fmla="*/ 2097957 h 3982480"/>
                    <a:gd name="connsiteX3" fmla="*/ 1319765 w 1563566"/>
                    <a:gd name="connsiteY3" fmla="*/ 2097957 h 3982480"/>
                    <a:gd name="connsiteX4" fmla="*/ 1319765 w 1563566"/>
                    <a:gd name="connsiteY4" fmla="*/ 2251614 h 3982480"/>
                    <a:gd name="connsiteX5" fmla="*/ 1319765 w 1563566"/>
                    <a:gd name="connsiteY5" fmla="*/ 3980229 h 3982480"/>
                    <a:gd name="connsiteX6" fmla="*/ 1033438 w 1563566"/>
                    <a:gd name="connsiteY6" fmla="*/ 3980229 h 3982480"/>
                    <a:gd name="connsiteX7" fmla="*/ 1033438 w 1563566"/>
                    <a:gd name="connsiteY7" fmla="*/ 2251614 h 3982480"/>
                    <a:gd name="connsiteX8" fmla="*/ 898694 w 1563566"/>
                    <a:gd name="connsiteY8" fmla="*/ 2251614 h 3982480"/>
                    <a:gd name="connsiteX9" fmla="*/ 898694 w 1563566"/>
                    <a:gd name="connsiteY9" fmla="*/ 3982480 h 3982480"/>
                    <a:gd name="connsiteX10" fmla="*/ 340640 w 1563566"/>
                    <a:gd name="connsiteY10" fmla="*/ 3982480 h 3982480"/>
                    <a:gd name="connsiteX11" fmla="*/ 340640 w 1563566"/>
                    <a:gd name="connsiteY11" fmla="*/ 2251614 h 3982480"/>
                    <a:gd name="connsiteX12" fmla="*/ 340640 w 1563566"/>
                    <a:gd name="connsiteY12" fmla="*/ 2097957 h 3982480"/>
                    <a:gd name="connsiteX13" fmla="*/ 70 w 1563566"/>
                    <a:gd name="connsiteY13" fmla="*/ 2097957 h 3982480"/>
                    <a:gd name="connsiteX14" fmla="*/ 4465 w 1563566"/>
                    <a:gd name="connsiteY14" fmla="*/ 316006 h 3982480"/>
                    <a:gd name="connsiteX15" fmla="*/ 481836 w 1563566"/>
                    <a:gd name="connsiteY15" fmla="*/ 0 h 3982480"/>
                    <a:gd name="connsiteX0" fmla="*/ 481836 w 1575068"/>
                    <a:gd name="connsiteY0" fmla="*/ 0 h 3982480"/>
                    <a:gd name="connsiteX1" fmla="*/ 1562379 w 1575068"/>
                    <a:gd name="connsiteY1" fmla="*/ 527268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898694 w 1575068"/>
                    <a:gd name="connsiteY8" fmla="*/ 2251614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898694 w 1575068"/>
                    <a:gd name="connsiteY8" fmla="*/ 2251614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898694 w 1575068"/>
                    <a:gd name="connsiteY9" fmla="*/ 3982480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772403 w 1575068"/>
                    <a:gd name="connsiteY9" fmla="*/ 3969852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2480"/>
                    <a:gd name="connsiteX1" fmla="*/ 1573881 w 1575068"/>
                    <a:gd name="connsiteY1" fmla="*/ 521517 h 3982480"/>
                    <a:gd name="connsiteX2" fmla="*/ 1575068 w 1575068"/>
                    <a:gd name="connsiteY2" fmla="*/ 2097957 h 3982480"/>
                    <a:gd name="connsiteX3" fmla="*/ 1319765 w 1575068"/>
                    <a:gd name="connsiteY3" fmla="*/ 2097957 h 3982480"/>
                    <a:gd name="connsiteX4" fmla="*/ 1319765 w 1575068"/>
                    <a:gd name="connsiteY4" fmla="*/ 2251614 h 3982480"/>
                    <a:gd name="connsiteX5" fmla="*/ 1319765 w 1575068"/>
                    <a:gd name="connsiteY5" fmla="*/ 3980229 h 3982480"/>
                    <a:gd name="connsiteX6" fmla="*/ 1033438 w 1575068"/>
                    <a:gd name="connsiteY6" fmla="*/ 3980229 h 3982480"/>
                    <a:gd name="connsiteX7" fmla="*/ 1033438 w 1575068"/>
                    <a:gd name="connsiteY7" fmla="*/ 2251614 h 3982480"/>
                    <a:gd name="connsiteX8" fmla="*/ 759776 w 1575068"/>
                    <a:gd name="connsiteY8" fmla="*/ 2264240 h 3982480"/>
                    <a:gd name="connsiteX9" fmla="*/ 759776 w 1575068"/>
                    <a:gd name="connsiteY9" fmla="*/ 3969852 h 3982480"/>
                    <a:gd name="connsiteX10" fmla="*/ 340640 w 1575068"/>
                    <a:gd name="connsiteY10" fmla="*/ 3982480 h 3982480"/>
                    <a:gd name="connsiteX11" fmla="*/ 340640 w 1575068"/>
                    <a:gd name="connsiteY11" fmla="*/ 2251614 h 3982480"/>
                    <a:gd name="connsiteX12" fmla="*/ 340640 w 1575068"/>
                    <a:gd name="connsiteY12" fmla="*/ 2097957 h 3982480"/>
                    <a:gd name="connsiteX13" fmla="*/ 70 w 1575068"/>
                    <a:gd name="connsiteY13" fmla="*/ 2097957 h 3982480"/>
                    <a:gd name="connsiteX14" fmla="*/ 4465 w 1575068"/>
                    <a:gd name="connsiteY14" fmla="*/ 316006 h 3982480"/>
                    <a:gd name="connsiteX15" fmla="*/ 481836 w 1575068"/>
                    <a:gd name="connsiteY15" fmla="*/ 0 h 3982480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28015 w 1575068"/>
                    <a:gd name="connsiteY10" fmla="*/ 3969847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53270 w 1575068"/>
                    <a:gd name="connsiteY10" fmla="*/ 3969847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15382 w 1575068"/>
                    <a:gd name="connsiteY10" fmla="*/ 3906698 h 3980231"/>
                    <a:gd name="connsiteX11" fmla="*/ 340640 w 1575068"/>
                    <a:gd name="connsiteY11" fmla="*/ 2251614 h 3980231"/>
                    <a:gd name="connsiteX12" fmla="*/ 340640 w 1575068"/>
                    <a:gd name="connsiteY12" fmla="*/ 2097957 h 3980231"/>
                    <a:gd name="connsiteX13" fmla="*/ 70 w 1575068"/>
                    <a:gd name="connsiteY13" fmla="*/ 2097957 h 3980231"/>
                    <a:gd name="connsiteX14" fmla="*/ 4465 w 1575068"/>
                    <a:gd name="connsiteY14" fmla="*/ 316006 h 3980231"/>
                    <a:gd name="connsiteX15" fmla="*/ 481836 w 1575068"/>
                    <a:gd name="connsiteY15" fmla="*/ 0 h 3980231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251614 h 3982469"/>
                    <a:gd name="connsiteX12" fmla="*/ 340640 w 1575068"/>
                    <a:gd name="connsiteY12" fmla="*/ 2097957 h 3982469"/>
                    <a:gd name="connsiteX13" fmla="*/ 70 w 1575068"/>
                    <a:gd name="connsiteY13" fmla="*/ 2097957 h 3982469"/>
                    <a:gd name="connsiteX14" fmla="*/ 4465 w 1575068"/>
                    <a:gd name="connsiteY14" fmla="*/ 316006 h 3982469"/>
                    <a:gd name="connsiteX15" fmla="*/ 481836 w 1575068"/>
                    <a:gd name="connsiteY15" fmla="*/ 0 h 3982469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251614 h 3982469"/>
                    <a:gd name="connsiteX12" fmla="*/ 340640 w 1575068"/>
                    <a:gd name="connsiteY12" fmla="*/ 2097957 h 3982469"/>
                    <a:gd name="connsiteX13" fmla="*/ 70 w 1575068"/>
                    <a:gd name="connsiteY13" fmla="*/ 2097957 h 3982469"/>
                    <a:gd name="connsiteX14" fmla="*/ 4465 w 1575068"/>
                    <a:gd name="connsiteY14" fmla="*/ 316006 h 3982469"/>
                    <a:gd name="connsiteX15" fmla="*/ 481836 w 1575068"/>
                    <a:gd name="connsiteY15" fmla="*/ 0 h 3982469"/>
                    <a:gd name="connsiteX0" fmla="*/ 481836 w 1575068"/>
                    <a:gd name="connsiteY0" fmla="*/ 0 h 3982469"/>
                    <a:gd name="connsiteX1" fmla="*/ 1573881 w 1575068"/>
                    <a:gd name="connsiteY1" fmla="*/ 521517 h 3982469"/>
                    <a:gd name="connsiteX2" fmla="*/ 1575068 w 1575068"/>
                    <a:gd name="connsiteY2" fmla="*/ 2097957 h 3982469"/>
                    <a:gd name="connsiteX3" fmla="*/ 1319765 w 1575068"/>
                    <a:gd name="connsiteY3" fmla="*/ 2097957 h 3982469"/>
                    <a:gd name="connsiteX4" fmla="*/ 1319765 w 1575068"/>
                    <a:gd name="connsiteY4" fmla="*/ 2251614 h 3982469"/>
                    <a:gd name="connsiteX5" fmla="*/ 1319765 w 1575068"/>
                    <a:gd name="connsiteY5" fmla="*/ 3980229 h 3982469"/>
                    <a:gd name="connsiteX6" fmla="*/ 1033438 w 1575068"/>
                    <a:gd name="connsiteY6" fmla="*/ 3980229 h 3982469"/>
                    <a:gd name="connsiteX7" fmla="*/ 1033438 w 1575068"/>
                    <a:gd name="connsiteY7" fmla="*/ 2251614 h 3982469"/>
                    <a:gd name="connsiteX8" fmla="*/ 759776 w 1575068"/>
                    <a:gd name="connsiteY8" fmla="*/ 2264240 h 3982469"/>
                    <a:gd name="connsiteX9" fmla="*/ 759776 w 1575068"/>
                    <a:gd name="connsiteY9" fmla="*/ 3969852 h 3982469"/>
                    <a:gd name="connsiteX10" fmla="*/ 315382 w 1575068"/>
                    <a:gd name="connsiteY10" fmla="*/ 3982469 h 3982469"/>
                    <a:gd name="connsiteX11" fmla="*/ 340640 w 1575068"/>
                    <a:gd name="connsiteY11" fmla="*/ 2097957 h 3982469"/>
                    <a:gd name="connsiteX12" fmla="*/ 70 w 1575068"/>
                    <a:gd name="connsiteY12" fmla="*/ 2097957 h 3982469"/>
                    <a:gd name="connsiteX13" fmla="*/ 4465 w 1575068"/>
                    <a:gd name="connsiteY13" fmla="*/ 316006 h 3982469"/>
                    <a:gd name="connsiteX14" fmla="*/ 481836 w 1575068"/>
                    <a:gd name="connsiteY14" fmla="*/ 0 h 3982469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78525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65897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65897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69852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59776 w 1575068"/>
                    <a:gd name="connsiteY9" fmla="*/ 3944597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34515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47148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59776 w 1575068"/>
                    <a:gd name="connsiteY8" fmla="*/ 2264240 h 3980231"/>
                    <a:gd name="connsiteX9" fmla="*/ 747148 w 1575068"/>
                    <a:gd name="connsiteY9" fmla="*/ 3957224 h 3980231"/>
                    <a:gd name="connsiteX10" fmla="*/ 340637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59776 w 1575068"/>
                    <a:gd name="connsiteY8" fmla="*/ 2264240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40637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15382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2485"/>
                    <a:gd name="connsiteX1" fmla="*/ 1573881 w 1575068"/>
                    <a:gd name="connsiteY1" fmla="*/ 521517 h 3982485"/>
                    <a:gd name="connsiteX2" fmla="*/ 1575068 w 1575068"/>
                    <a:gd name="connsiteY2" fmla="*/ 2097957 h 3982485"/>
                    <a:gd name="connsiteX3" fmla="*/ 1319765 w 1575068"/>
                    <a:gd name="connsiteY3" fmla="*/ 2097957 h 3982485"/>
                    <a:gd name="connsiteX4" fmla="*/ 1319765 w 1575068"/>
                    <a:gd name="connsiteY4" fmla="*/ 2251614 h 3982485"/>
                    <a:gd name="connsiteX5" fmla="*/ 1319765 w 1575068"/>
                    <a:gd name="connsiteY5" fmla="*/ 3980229 h 3982485"/>
                    <a:gd name="connsiteX6" fmla="*/ 1033438 w 1575068"/>
                    <a:gd name="connsiteY6" fmla="*/ 3980229 h 3982485"/>
                    <a:gd name="connsiteX7" fmla="*/ 1033438 w 1575068"/>
                    <a:gd name="connsiteY7" fmla="*/ 2251614 h 3982485"/>
                    <a:gd name="connsiteX8" fmla="*/ 772403 w 1575068"/>
                    <a:gd name="connsiteY8" fmla="*/ 2251612 h 3982485"/>
                    <a:gd name="connsiteX9" fmla="*/ 759776 w 1575068"/>
                    <a:gd name="connsiteY9" fmla="*/ 3982485 h 3982485"/>
                    <a:gd name="connsiteX10" fmla="*/ 315382 w 1575068"/>
                    <a:gd name="connsiteY10" fmla="*/ 3957214 h 3982485"/>
                    <a:gd name="connsiteX11" fmla="*/ 340640 w 1575068"/>
                    <a:gd name="connsiteY11" fmla="*/ 2097957 h 3982485"/>
                    <a:gd name="connsiteX12" fmla="*/ 70 w 1575068"/>
                    <a:gd name="connsiteY12" fmla="*/ 2097957 h 3982485"/>
                    <a:gd name="connsiteX13" fmla="*/ 4465 w 1575068"/>
                    <a:gd name="connsiteY13" fmla="*/ 316006 h 3982485"/>
                    <a:gd name="connsiteX14" fmla="*/ 481836 w 1575068"/>
                    <a:gd name="connsiteY14" fmla="*/ 0 h 3982485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15382 w 1575068"/>
                    <a:gd name="connsiteY10" fmla="*/ 3957214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53270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53270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1033438 w 1575068"/>
                    <a:gd name="connsiteY7" fmla="*/ 2251614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1033438 w 1575068"/>
                    <a:gd name="connsiteY6" fmla="*/ 3980229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70292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92859"/>
                    <a:gd name="connsiteX1" fmla="*/ 1573881 w 1575068"/>
                    <a:gd name="connsiteY1" fmla="*/ 521517 h 3992859"/>
                    <a:gd name="connsiteX2" fmla="*/ 1575068 w 1575068"/>
                    <a:gd name="connsiteY2" fmla="*/ 2097957 h 3992859"/>
                    <a:gd name="connsiteX3" fmla="*/ 1319765 w 1575068"/>
                    <a:gd name="connsiteY3" fmla="*/ 2097957 h 3992859"/>
                    <a:gd name="connsiteX4" fmla="*/ 1319765 w 1575068"/>
                    <a:gd name="connsiteY4" fmla="*/ 2251614 h 3992859"/>
                    <a:gd name="connsiteX5" fmla="*/ 1319765 w 1575068"/>
                    <a:gd name="connsiteY5" fmla="*/ 3980229 h 3992859"/>
                    <a:gd name="connsiteX6" fmla="*/ 932404 w 1575068"/>
                    <a:gd name="connsiteY6" fmla="*/ 3992859 h 3992859"/>
                    <a:gd name="connsiteX7" fmla="*/ 945037 w 1575068"/>
                    <a:gd name="connsiteY7" fmla="*/ 2276872 h 3992859"/>
                    <a:gd name="connsiteX8" fmla="*/ 772403 w 1575068"/>
                    <a:gd name="connsiteY8" fmla="*/ 2251612 h 3992859"/>
                    <a:gd name="connsiteX9" fmla="*/ 759776 w 1575068"/>
                    <a:gd name="connsiteY9" fmla="*/ 3957224 h 3992859"/>
                    <a:gd name="connsiteX10" fmla="*/ 340642 w 1575068"/>
                    <a:gd name="connsiteY10" fmla="*/ 3944586 h 3992859"/>
                    <a:gd name="connsiteX11" fmla="*/ 340640 w 1575068"/>
                    <a:gd name="connsiteY11" fmla="*/ 2097957 h 3992859"/>
                    <a:gd name="connsiteX12" fmla="*/ 70 w 1575068"/>
                    <a:gd name="connsiteY12" fmla="*/ 2097957 h 3992859"/>
                    <a:gd name="connsiteX13" fmla="*/ 4465 w 1575068"/>
                    <a:gd name="connsiteY13" fmla="*/ 316006 h 3992859"/>
                    <a:gd name="connsiteX14" fmla="*/ 481836 w 1575068"/>
                    <a:gd name="connsiteY14" fmla="*/ 0 h 3992859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72403 w 1575068"/>
                    <a:gd name="connsiteY8" fmla="*/ 2251612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59776 w 1575068"/>
                    <a:gd name="connsiteY9" fmla="*/ 3957224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59776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21888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2251614 h 3980231"/>
                    <a:gd name="connsiteX5" fmla="*/ 1319765 w 1575068"/>
                    <a:gd name="connsiteY5" fmla="*/ 3980229 h 3980231"/>
                    <a:gd name="connsiteX6" fmla="*/ 945031 w 1575068"/>
                    <a:gd name="connsiteY6" fmla="*/ 3980231 h 3980231"/>
                    <a:gd name="connsiteX7" fmla="*/ 945037 w 1575068"/>
                    <a:gd name="connsiteY7" fmla="*/ 2276872 h 3980231"/>
                    <a:gd name="connsiteX8" fmla="*/ 759776 w 1575068"/>
                    <a:gd name="connsiteY8" fmla="*/ 2289495 h 3980231"/>
                    <a:gd name="connsiteX9" fmla="*/ 721888 w 1575068"/>
                    <a:gd name="connsiteY9" fmla="*/ 3931969 h 3980231"/>
                    <a:gd name="connsiteX10" fmla="*/ 340642 w 1575068"/>
                    <a:gd name="connsiteY10" fmla="*/ 3944586 h 3980231"/>
                    <a:gd name="connsiteX11" fmla="*/ 340640 w 1575068"/>
                    <a:gd name="connsiteY11" fmla="*/ 2097957 h 3980231"/>
                    <a:gd name="connsiteX12" fmla="*/ 70 w 1575068"/>
                    <a:gd name="connsiteY12" fmla="*/ 2097957 h 3980231"/>
                    <a:gd name="connsiteX13" fmla="*/ 4465 w 1575068"/>
                    <a:gd name="connsiteY13" fmla="*/ 316006 h 3980231"/>
                    <a:gd name="connsiteX14" fmla="*/ 481836 w 1575068"/>
                    <a:gd name="connsiteY14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45037 w 1575068"/>
                    <a:gd name="connsiteY6" fmla="*/ 2276872 h 3980231"/>
                    <a:gd name="connsiteX7" fmla="*/ 759776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45037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80231 h 3980231"/>
                    <a:gd name="connsiteX6" fmla="*/ 932404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80231"/>
                    <a:gd name="connsiteX1" fmla="*/ 1573881 w 1575068"/>
                    <a:gd name="connsiteY1" fmla="*/ 521517 h 3980231"/>
                    <a:gd name="connsiteX2" fmla="*/ 1575068 w 1575068"/>
                    <a:gd name="connsiteY2" fmla="*/ 2097957 h 3980231"/>
                    <a:gd name="connsiteX3" fmla="*/ 1319765 w 1575068"/>
                    <a:gd name="connsiteY3" fmla="*/ 2097957 h 3980231"/>
                    <a:gd name="connsiteX4" fmla="*/ 1319765 w 1575068"/>
                    <a:gd name="connsiteY4" fmla="*/ 3980229 h 3980231"/>
                    <a:gd name="connsiteX5" fmla="*/ 945031 w 1575068"/>
                    <a:gd name="connsiteY5" fmla="*/ 3929715 h 3980231"/>
                    <a:gd name="connsiteX6" fmla="*/ 932404 w 1575068"/>
                    <a:gd name="connsiteY6" fmla="*/ 2276872 h 3980231"/>
                    <a:gd name="connsiteX7" fmla="*/ 747148 w 1575068"/>
                    <a:gd name="connsiteY7" fmla="*/ 2289495 h 3980231"/>
                    <a:gd name="connsiteX8" fmla="*/ 721888 w 1575068"/>
                    <a:gd name="connsiteY8" fmla="*/ 3931969 h 3980231"/>
                    <a:gd name="connsiteX9" fmla="*/ 340642 w 1575068"/>
                    <a:gd name="connsiteY9" fmla="*/ 3944586 h 3980231"/>
                    <a:gd name="connsiteX10" fmla="*/ 340640 w 1575068"/>
                    <a:gd name="connsiteY10" fmla="*/ 2097957 h 3980231"/>
                    <a:gd name="connsiteX11" fmla="*/ 70 w 1575068"/>
                    <a:gd name="connsiteY11" fmla="*/ 2097957 h 3980231"/>
                    <a:gd name="connsiteX12" fmla="*/ 4465 w 1575068"/>
                    <a:gd name="connsiteY12" fmla="*/ 316006 h 3980231"/>
                    <a:gd name="connsiteX13" fmla="*/ 481836 w 1575068"/>
                    <a:gd name="connsiteY13" fmla="*/ 0 h 3980231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45031 w 1575068"/>
                    <a:gd name="connsiteY5" fmla="*/ 3929715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21888 w 1575068"/>
                    <a:gd name="connsiteY8" fmla="*/ 3931969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21888 w 1575068"/>
                    <a:gd name="connsiteY8" fmla="*/ 3931969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47148 w 1575068"/>
                    <a:gd name="connsiteY7" fmla="*/ 2289495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40640 w 1575068"/>
                    <a:gd name="connsiteY10" fmla="*/ 2097957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15382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40642 w 1575068"/>
                    <a:gd name="connsiteY9" fmla="*/ 3944586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59776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53385"/>
                    <a:gd name="connsiteX1" fmla="*/ 1573881 w 1575068"/>
                    <a:gd name="connsiteY1" fmla="*/ 521517 h 3953385"/>
                    <a:gd name="connsiteX2" fmla="*/ 1575068 w 1575068"/>
                    <a:gd name="connsiteY2" fmla="*/ 2097957 h 3953385"/>
                    <a:gd name="connsiteX3" fmla="*/ 1319765 w 1575068"/>
                    <a:gd name="connsiteY3" fmla="*/ 2097957 h 3953385"/>
                    <a:gd name="connsiteX4" fmla="*/ 1319764 w 1575068"/>
                    <a:gd name="connsiteY4" fmla="*/ 3942343 h 3953385"/>
                    <a:gd name="connsiteX5" fmla="*/ 919771 w 1575068"/>
                    <a:gd name="connsiteY5" fmla="*/ 3929716 h 3953385"/>
                    <a:gd name="connsiteX6" fmla="*/ 932404 w 1575068"/>
                    <a:gd name="connsiteY6" fmla="*/ 2276872 h 3953385"/>
                    <a:gd name="connsiteX7" fmla="*/ 759776 w 1575068"/>
                    <a:gd name="connsiteY7" fmla="*/ 2276867 h 3953385"/>
                    <a:gd name="connsiteX8" fmla="*/ 734515 w 1575068"/>
                    <a:gd name="connsiteY8" fmla="*/ 3931970 h 3953385"/>
                    <a:gd name="connsiteX9" fmla="*/ 315387 w 1575068"/>
                    <a:gd name="connsiteY9" fmla="*/ 3944587 h 3953385"/>
                    <a:gd name="connsiteX10" fmla="*/ 328015 w 1575068"/>
                    <a:gd name="connsiteY10" fmla="*/ 2097959 h 3953385"/>
                    <a:gd name="connsiteX11" fmla="*/ 70 w 1575068"/>
                    <a:gd name="connsiteY11" fmla="*/ 2097957 h 3953385"/>
                    <a:gd name="connsiteX12" fmla="*/ 4465 w 1575068"/>
                    <a:gd name="connsiteY12" fmla="*/ 316006 h 3953385"/>
                    <a:gd name="connsiteX13" fmla="*/ 481836 w 1575068"/>
                    <a:gd name="connsiteY13" fmla="*/ 0 h 3953385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15387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4587"/>
                    <a:gd name="connsiteX1" fmla="*/ 1573881 w 1575068"/>
                    <a:gd name="connsiteY1" fmla="*/ 521517 h 3944587"/>
                    <a:gd name="connsiteX2" fmla="*/ 1575068 w 1575068"/>
                    <a:gd name="connsiteY2" fmla="*/ 2097957 h 3944587"/>
                    <a:gd name="connsiteX3" fmla="*/ 1319765 w 1575068"/>
                    <a:gd name="connsiteY3" fmla="*/ 2097957 h 3944587"/>
                    <a:gd name="connsiteX4" fmla="*/ 1319764 w 1575068"/>
                    <a:gd name="connsiteY4" fmla="*/ 3942343 h 3944587"/>
                    <a:gd name="connsiteX5" fmla="*/ 919771 w 1575068"/>
                    <a:gd name="connsiteY5" fmla="*/ 3929716 h 3944587"/>
                    <a:gd name="connsiteX6" fmla="*/ 932404 w 1575068"/>
                    <a:gd name="connsiteY6" fmla="*/ 2276872 h 3944587"/>
                    <a:gd name="connsiteX7" fmla="*/ 759776 w 1575068"/>
                    <a:gd name="connsiteY7" fmla="*/ 2276867 h 3944587"/>
                    <a:gd name="connsiteX8" fmla="*/ 734515 w 1575068"/>
                    <a:gd name="connsiteY8" fmla="*/ 3931970 h 3944587"/>
                    <a:gd name="connsiteX9" fmla="*/ 340642 w 1575068"/>
                    <a:gd name="connsiteY9" fmla="*/ 3944587 h 3944587"/>
                    <a:gd name="connsiteX10" fmla="*/ 328015 w 1575068"/>
                    <a:gd name="connsiteY10" fmla="*/ 2097959 h 3944587"/>
                    <a:gd name="connsiteX11" fmla="*/ 70 w 1575068"/>
                    <a:gd name="connsiteY11" fmla="*/ 2097957 h 3944587"/>
                    <a:gd name="connsiteX12" fmla="*/ 4465 w 1575068"/>
                    <a:gd name="connsiteY12" fmla="*/ 316006 h 3944587"/>
                    <a:gd name="connsiteX13" fmla="*/ 481836 w 1575068"/>
                    <a:gd name="connsiteY13" fmla="*/ 0 h 3944587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78530 w 1575068"/>
                    <a:gd name="connsiteY9" fmla="*/ 3931959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65903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40642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7686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21888 w 1575068"/>
                    <a:gd name="connsiteY7" fmla="*/ 2264240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684005 w 1575068"/>
                    <a:gd name="connsiteY7" fmla="*/ 2264240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696632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34520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32404 w 1575068"/>
                    <a:gd name="connsiteY6" fmla="*/ 2276872 h 3942344"/>
                    <a:gd name="connsiteX7" fmla="*/ 759776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59776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97957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22184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70 w 1575068"/>
                    <a:gd name="connsiteY11" fmla="*/ 2097957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6 w 1575068"/>
                    <a:gd name="connsiteY0" fmla="*/ 0 h 3942344"/>
                    <a:gd name="connsiteX1" fmla="*/ 1573881 w 1575068"/>
                    <a:gd name="connsiteY1" fmla="*/ 521517 h 3942344"/>
                    <a:gd name="connsiteX2" fmla="*/ 1575068 w 1575068"/>
                    <a:gd name="connsiteY2" fmla="*/ 2072699 h 3942344"/>
                    <a:gd name="connsiteX3" fmla="*/ 1319765 w 1575068"/>
                    <a:gd name="connsiteY3" fmla="*/ 2097957 h 3942344"/>
                    <a:gd name="connsiteX4" fmla="*/ 1319764 w 1575068"/>
                    <a:gd name="connsiteY4" fmla="*/ 3942343 h 3942344"/>
                    <a:gd name="connsiteX5" fmla="*/ 919771 w 1575068"/>
                    <a:gd name="connsiteY5" fmla="*/ 3929716 h 3942344"/>
                    <a:gd name="connsiteX6" fmla="*/ 919776 w 1575068"/>
                    <a:gd name="connsiteY6" fmla="*/ 2251613 h 3942344"/>
                    <a:gd name="connsiteX7" fmla="*/ 747148 w 1575068"/>
                    <a:gd name="connsiteY7" fmla="*/ 2251607 h 3942344"/>
                    <a:gd name="connsiteX8" fmla="*/ 734515 w 1575068"/>
                    <a:gd name="connsiteY8" fmla="*/ 3931970 h 3942344"/>
                    <a:gd name="connsiteX9" fmla="*/ 328015 w 1575068"/>
                    <a:gd name="connsiteY9" fmla="*/ 3931960 h 3942344"/>
                    <a:gd name="connsiteX10" fmla="*/ 328015 w 1575068"/>
                    <a:gd name="connsiteY10" fmla="*/ 2097959 h 3942344"/>
                    <a:gd name="connsiteX11" fmla="*/ 69 w 1575068"/>
                    <a:gd name="connsiteY11" fmla="*/ 2060066 h 3942344"/>
                    <a:gd name="connsiteX12" fmla="*/ 4465 w 1575068"/>
                    <a:gd name="connsiteY12" fmla="*/ 316006 h 3942344"/>
                    <a:gd name="connsiteX13" fmla="*/ 481836 w 1575068"/>
                    <a:gd name="connsiteY13" fmla="*/ 0 h 3942344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28016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32774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56564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42290 w 1575069"/>
                    <a:gd name="connsiteY9" fmla="*/ 3927202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37532 w 1575069"/>
                    <a:gd name="connsiteY9" fmla="*/ 3927202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08983 w 1575069"/>
                    <a:gd name="connsiteY9" fmla="*/ 3922444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47149 w 1575069"/>
                    <a:gd name="connsiteY7" fmla="*/ 2251607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28116 w 1575069"/>
                    <a:gd name="connsiteY7" fmla="*/ 2251608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18600 w 1575069"/>
                    <a:gd name="connsiteY7" fmla="*/ 2251608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42343"/>
                    <a:gd name="connsiteX1" fmla="*/ 1573882 w 1575069"/>
                    <a:gd name="connsiteY1" fmla="*/ 521517 h 3942343"/>
                    <a:gd name="connsiteX2" fmla="*/ 1575069 w 1575069"/>
                    <a:gd name="connsiteY2" fmla="*/ 2072699 h 3942343"/>
                    <a:gd name="connsiteX3" fmla="*/ 1319766 w 1575069"/>
                    <a:gd name="connsiteY3" fmla="*/ 2097957 h 3942343"/>
                    <a:gd name="connsiteX4" fmla="*/ 1319765 w 1575069"/>
                    <a:gd name="connsiteY4" fmla="*/ 3942343 h 3942343"/>
                    <a:gd name="connsiteX5" fmla="*/ 919772 w 1575069"/>
                    <a:gd name="connsiteY5" fmla="*/ 3929716 h 3942343"/>
                    <a:gd name="connsiteX6" fmla="*/ 919777 w 1575069"/>
                    <a:gd name="connsiteY6" fmla="*/ 2251613 h 3942343"/>
                    <a:gd name="connsiteX7" fmla="*/ 732874 w 1575069"/>
                    <a:gd name="connsiteY7" fmla="*/ 2256366 h 3942343"/>
                    <a:gd name="connsiteX8" fmla="*/ 734516 w 1575069"/>
                    <a:gd name="connsiteY8" fmla="*/ 3931970 h 3942343"/>
                    <a:gd name="connsiteX9" fmla="*/ 313741 w 1575069"/>
                    <a:gd name="connsiteY9" fmla="*/ 3931960 h 3942343"/>
                    <a:gd name="connsiteX10" fmla="*/ 328016 w 1575069"/>
                    <a:gd name="connsiteY10" fmla="*/ 2097959 h 3942343"/>
                    <a:gd name="connsiteX11" fmla="*/ 70 w 1575069"/>
                    <a:gd name="connsiteY11" fmla="*/ 2060066 h 3942343"/>
                    <a:gd name="connsiteX12" fmla="*/ 4466 w 1575069"/>
                    <a:gd name="connsiteY12" fmla="*/ 316006 h 3942343"/>
                    <a:gd name="connsiteX13" fmla="*/ 481837 w 1575069"/>
                    <a:gd name="connsiteY13" fmla="*/ 0 h 3942343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928069 h 3931970"/>
                    <a:gd name="connsiteX5" fmla="*/ 919772 w 1575069"/>
                    <a:gd name="connsiteY5" fmla="*/ 3929716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928069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0249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0249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3931970"/>
                    <a:gd name="connsiteX1" fmla="*/ 1573882 w 1575069"/>
                    <a:gd name="connsiteY1" fmla="*/ 521517 h 3931970"/>
                    <a:gd name="connsiteX2" fmla="*/ 1575069 w 1575069"/>
                    <a:gd name="connsiteY2" fmla="*/ 2072699 h 3931970"/>
                    <a:gd name="connsiteX3" fmla="*/ 1319766 w 1575069"/>
                    <a:gd name="connsiteY3" fmla="*/ 2097957 h 3931970"/>
                    <a:gd name="connsiteX4" fmla="*/ 1315007 w 1575069"/>
                    <a:gd name="connsiteY4" fmla="*/ 3885246 h 3931970"/>
                    <a:gd name="connsiteX5" fmla="*/ 919772 w 1575069"/>
                    <a:gd name="connsiteY5" fmla="*/ 3882135 h 3931970"/>
                    <a:gd name="connsiteX6" fmla="*/ 919777 w 1575069"/>
                    <a:gd name="connsiteY6" fmla="*/ 2251613 h 3931970"/>
                    <a:gd name="connsiteX7" fmla="*/ 732874 w 1575069"/>
                    <a:gd name="connsiteY7" fmla="*/ 2256366 h 3931970"/>
                    <a:gd name="connsiteX8" fmla="*/ 734516 w 1575069"/>
                    <a:gd name="connsiteY8" fmla="*/ 3931970 h 3931970"/>
                    <a:gd name="connsiteX9" fmla="*/ 313741 w 1575069"/>
                    <a:gd name="connsiteY9" fmla="*/ 3931960 h 3931970"/>
                    <a:gd name="connsiteX10" fmla="*/ 328016 w 1575069"/>
                    <a:gd name="connsiteY10" fmla="*/ 2097959 h 3931970"/>
                    <a:gd name="connsiteX11" fmla="*/ 70 w 1575069"/>
                    <a:gd name="connsiteY11" fmla="*/ 2060066 h 3931970"/>
                    <a:gd name="connsiteX12" fmla="*/ 4466 w 1575069"/>
                    <a:gd name="connsiteY12" fmla="*/ 316006 h 3931970"/>
                    <a:gd name="connsiteX13" fmla="*/ 481837 w 1575069"/>
                    <a:gd name="connsiteY13" fmla="*/ 0 h 3931970"/>
                    <a:gd name="connsiteX0" fmla="*/ 481837 w 1575069"/>
                    <a:gd name="connsiteY0" fmla="*/ 0 h 4000521"/>
                    <a:gd name="connsiteX1" fmla="*/ 1573882 w 1575069"/>
                    <a:gd name="connsiteY1" fmla="*/ 521517 h 4000521"/>
                    <a:gd name="connsiteX2" fmla="*/ 1575069 w 1575069"/>
                    <a:gd name="connsiteY2" fmla="*/ 2072699 h 4000521"/>
                    <a:gd name="connsiteX3" fmla="*/ 1319766 w 1575069"/>
                    <a:gd name="connsiteY3" fmla="*/ 2097957 h 4000521"/>
                    <a:gd name="connsiteX4" fmla="*/ 1315007 w 1575069"/>
                    <a:gd name="connsiteY4" fmla="*/ 3885246 h 4000521"/>
                    <a:gd name="connsiteX5" fmla="*/ 919772 w 1575069"/>
                    <a:gd name="connsiteY5" fmla="*/ 3882135 h 4000521"/>
                    <a:gd name="connsiteX6" fmla="*/ 919777 w 1575069"/>
                    <a:gd name="connsiteY6" fmla="*/ 2251613 h 4000521"/>
                    <a:gd name="connsiteX7" fmla="*/ 732874 w 1575069"/>
                    <a:gd name="connsiteY7" fmla="*/ 2256366 h 4000521"/>
                    <a:gd name="connsiteX8" fmla="*/ 734516 w 1575069"/>
                    <a:gd name="connsiteY8" fmla="*/ 3931970 h 4000521"/>
                    <a:gd name="connsiteX9" fmla="*/ 313741 w 1575069"/>
                    <a:gd name="connsiteY9" fmla="*/ 3931960 h 4000521"/>
                    <a:gd name="connsiteX10" fmla="*/ 328016 w 1575069"/>
                    <a:gd name="connsiteY10" fmla="*/ 2097959 h 4000521"/>
                    <a:gd name="connsiteX11" fmla="*/ 70 w 1575069"/>
                    <a:gd name="connsiteY11" fmla="*/ 2060066 h 4000521"/>
                    <a:gd name="connsiteX12" fmla="*/ 4466 w 1575069"/>
                    <a:gd name="connsiteY12" fmla="*/ 316006 h 4000521"/>
                    <a:gd name="connsiteX13" fmla="*/ 481837 w 1575069"/>
                    <a:gd name="connsiteY13" fmla="*/ 0 h 4000521"/>
                    <a:gd name="connsiteX0" fmla="*/ 481837 w 1575069"/>
                    <a:gd name="connsiteY0" fmla="*/ 0 h 4051134"/>
                    <a:gd name="connsiteX1" fmla="*/ 1573882 w 1575069"/>
                    <a:gd name="connsiteY1" fmla="*/ 521517 h 4051134"/>
                    <a:gd name="connsiteX2" fmla="*/ 1575069 w 1575069"/>
                    <a:gd name="connsiteY2" fmla="*/ 2072699 h 4051134"/>
                    <a:gd name="connsiteX3" fmla="*/ 1319766 w 1575069"/>
                    <a:gd name="connsiteY3" fmla="*/ 2097957 h 4051134"/>
                    <a:gd name="connsiteX4" fmla="*/ 1315007 w 1575069"/>
                    <a:gd name="connsiteY4" fmla="*/ 3885246 h 4051134"/>
                    <a:gd name="connsiteX5" fmla="*/ 919772 w 1575069"/>
                    <a:gd name="connsiteY5" fmla="*/ 3882135 h 4051134"/>
                    <a:gd name="connsiteX6" fmla="*/ 919777 w 1575069"/>
                    <a:gd name="connsiteY6" fmla="*/ 2251613 h 4051134"/>
                    <a:gd name="connsiteX7" fmla="*/ 732874 w 1575069"/>
                    <a:gd name="connsiteY7" fmla="*/ 2256366 h 4051134"/>
                    <a:gd name="connsiteX8" fmla="*/ 734516 w 1575069"/>
                    <a:gd name="connsiteY8" fmla="*/ 3931970 h 4051134"/>
                    <a:gd name="connsiteX9" fmla="*/ 313741 w 1575069"/>
                    <a:gd name="connsiteY9" fmla="*/ 3931960 h 4051134"/>
                    <a:gd name="connsiteX10" fmla="*/ 328016 w 1575069"/>
                    <a:gd name="connsiteY10" fmla="*/ 2097959 h 4051134"/>
                    <a:gd name="connsiteX11" fmla="*/ 70 w 1575069"/>
                    <a:gd name="connsiteY11" fmla="*/ 2060066 h 4051134"/>
                    <a:gd name="connsiteX12" fmla="*/ 4466 w 1575069"/>
                    <a:gd name="connsiteY12" fmla="*/ 316006 h 4051134"/>
                    <a:gd name="connsiteX13" fmla="*/ 481837 w 1575069"/>
                    <a:gd name="connsiteY13" fmla="*/ 0 h 4051134"/>
                    <a:gd name="connsiteX0" fmla="*/ 481837 w 1575069"/>
                    <a:gd name="connsiteY0" fmla="*/ 0 h 4066772"/>
                    <a:gd name="connsiteX1" fmla="*/ 1573882 w 1575069"/>
                    <a:gd name="connsiteY1" fmla="*/ 521517 h 4066772"/>
                    <a:gd name="connsiteX2" fmla="*/ 1575069 w 1575069"/>
                    <a:gd name="connsiteY2" fmla="*/ 2072699 h 4066772"/>
                    <a:gd name="connsiteX3" fmla="*/ 1319766 w 1575069"/>
                    <a:gd name="connsiteY3" fmla="*/ 2097957 h 4066772"/>
                    <a:gd name="connsiteX4" fmla="*/ 1315007 w 1575069"/>
                    <a:gd name="connsiteY4" fmla="*/ 3885246 h 4066772"/>
                    <a:gd name="connsiteX5" fmla="*/ 919772 w 1575069"/>
                    <a:gd name="connsiteY5" fmla="*/ 3882135 h 4066772"/>
                    <a:gd name="connsiteX6" fmla="*/ 919777 w 1575069"/>
                    <a:gd name="connsiteY6" fmla="*/ 2251613 h 4066772"/>
                    <a:gd name="connsiteX7" fmla="*/ 732874 w 1575069"/>
                    <a:gd name="connsiteY7" fmla="*/ 2256366 h 4066772"/>
                    <a:gd name="connsiteX8" fmla="*/ 734516 w 1575069"/>
                    <a:gd name="connsiteY8" fmla="*/ 3931970 h 4066772"/>
                    <a:gd name="connsiteX9" fmla="*/ 313741 w 1575069"/>
                    <a:gd name="connsiteY9" fmla="*/ 3931960 h 4066772"/>
                    <a:gd name="connsiteX10" fmla="*/ 328016 w 1575069"/>
                    <a:gd name="connsiteY10" fmla="*/ 2097959 h 4066772"/>
                    <a:gd name="connsiteX11" fmla="*/ 70 w 1575069"/>
                    <a:gd name="connsiteY11" fmla="*/ 2060066 h 4066772"/>
                    <a:gd name="connsiteX12" fmla="*/ 4466 w 1575069"/>
                    <a:gd name="connsiteY12" fmla="*/ 316006 h 4066772"/>
                    <a:gd name="connsiteX13" fmla="*/ 481837 w 1575069"/>
                    <a:gd name="connsiteY13" fmla="*/ 0 h 4066772"/>
                    <a:gd name="connsiteX0" fmla="*/ 481837 w 1575069"/>
                    <a:gd name="connsiteY0" fmla="*/ 0 h 4068321"/>
                    <a:gd name="connsiteX1" fmla="*/ 1573882 w 1575069"/>
                    <a:gd name="connsiteY1" fmla="*/ 521517 h 4068321"/>
                    <a:gd name="connsiteX2" fmla="*/ 1575069 w 1575069"/>
                    <a:gd name="connsiteY2" fmla="*/ 2072699 h 4068321"/>
                    <a:gd name="connsiteX3" fmla="*/ 1319766 w 1575069"/>
                    <a:gd name="connsiteY3" fmla="*/ 2097957 h 4068321"/>
                    <a:gd name="connsiteX4" fmla="*/ 1315007 w 1575069"/>
                    <a:gd name="connsiteY4" fmla="*/ 3885246 h 4068321"/>
                    <a:gd name="connsiteX5" fmla="*/ 919772 w 1575069"/>
                    <a:gd name="connsiteY5" fmla="*/ 3882135 h 4068321"/>
                    <a:gd name="connsiteX6" fmla="*/ 919777 w 1575069"/>
                    <a:gd name="connsiteY6" fmla="*/ 2251613 h 4068321"/>
                    <a:gd name="connsiteX7" fmla="*/ 732874 w 1575069"/>
                    <a:gd name="connsiteY7" fmla="*/ 2256366 h 4068321"/>
                    <a:gd name="connsiteX8" fmla="*/ 734516 w 1575069"/>
                    <a:gd name="connsiteY8" fmla="*/ 3931970 h 4068321"/>
                    <a:gd name="connsiteX9" fmla="*/ 313741 w 1575069"/>
                    <a:gd name="connsiteY9" fmla="*/ 3931960 h 4068321"/>
                    <a:gd name="connsiteX10" fmla="*/ 328016 w 1575069"/>
                    <a:gd name="connsiteY10" fmla="*/ 2097959 h 4068321"/>
                    <a:gd name="connsiteX11" fmla="*/ 70 w 1575069"/>
                    <a:gd name="connsiteY11" fmla="*/ 2060066 h 4068321"/>
                    <a:gd name="connsiteX12" fmla="*/ 4466 w 1575069"/>
                    <a:gd name="connsiteY12" fmla="*/ 316006 h 4068321"/>
                    <a:gd name="connsiteX13" fmla="*/ 481837 w 1575069"/>
                    <a:gd name="connsiteY13" fmla="*/ 0 h 4068321"/>
                    <a:gd name="connsiteX0" fmla="*/ 481837 w 1575069"/>
                    <a:gd name="connsiteY0" fmla="*/ 0 h 3986938"/>
                    <a:gd name="connsiteX1" fmla="*/ 1573882 w 1575069"/>
                    <a:gd name="connsiteY1" fmla="*/ 521517 h 3986938"/>
                    <a:gd name="connsiteX2" fmla="*/ 1575069 w 1575069"/>
                    <a:gd name="connsiteY2" fmla="*/ 2072699 h 3986938"/>
                    <a:gd name="connsiteX3" fmla="*/ 1319766 w 1575069"/>
                    <a:gd name="connsiteY3" fmla="*/ 2097957 h 3986938"/>
                    <a:gd name="connsiteX4" fmla="*/ 1315007 w 1575069"/>
                    <a:gd name="connsiteY4" fmla="*/ 3885246 h 3986938"/>
                    <a:gd name="connsiteX5" fmla="*/ 919772 w 1575069"/>
                    <a:gd name="connsiteY5" fmla="*/ 3882135 h 3986938"/>
                    <a:gd name="connsiteX6" fmla="*/ 919777 w 1575069"/>
                    <a:gd name="connsiteY6" fmla="*/ 2251613 h 3986938"/>
                    <a:gd name="connsiteX7" fmla="*/ 732874 w 1575069"/>
                    <a:gd name="connsiteY7" fmla="*/ 2256366 h 3986938"/>
                    <a:gd name="connsiteX8" fmla="*/ 734516 w 1575069"/>
                    <a:gd name="connsiteY8" fmla="*/ 3931970 h 3986938"/>
                    <a:gd name="connsiteX9" fmla="*/ 313741 w 1575069"/>
                    <a:gd name="connsiteY9" fmla="*/ 3931960 h 3986938"/>
                    <a:gd name="connsiteX10" fmla="*/ 328016 w 1575069"/>
                    <a:gd name="connsiteY10" fmla="*/ 2097959 h 3986938"/>
                    <a:gd name="connsiteX11" fmla="*/ 70 w 1575069"/>
                    <a:gd name="connsiteY11" fmla="*/ 2060066 h 3986938"/>
                    <a:gd name="connsiteX12" fmla="*/ 4466 w 1575069"/>
                    <a:gd name="connsiteY12" fmla="*/ 316006 h 3986938"/>
                    <a:gd name="connsiteX13" fmla="*/ 481837 w 1575069"/>
                    <a:gd name="connsiteY13" fmla="*/ 0 h 3986938"/>
                    <a:gd name="connsiteX0" fmla="*/ 481837 w 1575069"/>
                    <a:gd name="connsiteY0" fmla="*/ 0 h 3991004"/>
                    <a:gd name="connsiteX1" fmla="*/ 1573882 w 1575069"/>
                    <a:gd name="connsiteY1" fmla="*/ 521517 h 3991004"/>
                    <a:gd name="connsiteX2" fmla="*/ 1575069 w 1575069"/>
                    <a:gd name="connsiteY2" fmla="*/ 2072699 h 3991004"/>
                    <a:gd name="connsiteX3" fmla="*/ 1319766 w 1575069"/>
                    <a:gd name="connsiteY3" fmla="*/ 2097957 h 3991004"/>
                    <a:gd name="connsiteX4" fmla="*/ 1315007 w 1575069"/>
                    <a:gd name="connsiteY4" fmla="*/ 3885246 h 3991004"/>
                    <a:gd name="connsiteX5" fmla="*/ 919772 w 1575069"/>
                    <a:gd name="connsiteY5" fmla="*/ 3882135 h 3991004"/>
                    <a:gd name="connsiteX6" fmla="*/ 919777 w 1575069"/>
                    <a:gd name="connsiteY6" fmla="*/ 2251613 h 3991004"/>
                    <a:gd name="connsiteX7" fmla="*/ 732874 w 1575069"/>
                    <a:gd name="connsiteY7" fmla="*/ 2256366 h 3991004"/>
                    <a:gd name="connsiteX8" fmla="*/ 734516 w 1575069"/>
                    <a:gd name="connsiteY8" fmla="*/ 3931970 h 3991004"/>
                    <a:gd name="connsiteX9" fmla="*/ 313741 w 1575069"/>
                    <a:gd name="connsiteY9" fmla="*/ 3931960 h 3991004"/>
                    <a:gd name="connsiteX10" fmla="*/ 328016 w 1575069"/>
                    <a:gd name="connsiteY10" fmla="*/ 2097959 h 3991004"/>
                    <a:gd name="connsiteX11" fmla="*/ 70 w 1575069"/>
                    <a:gd name="connsiteY11" fmla="*/ 2060066 h 3991004"/>
                    <a:gd name="connsiteX12" fmla="*/ 4466 w 1575069"/>
                    <a:gd name="connsiteY12" fmla="*/ 316006 h 3991004"/>
                    <a:gd name="connsiteX13" fmla="*/ 481837 w 1575069"/>
                    <a:gd name="connsiteY13" fmla="*/ 0 h 3991004"/>
                    <a:gd name="connsiteX0" fmla="*/ 481837 w 1575069"/>
                    <a:gd name="connsiteY0" fmla="*/ 0 h 3973071"/>
                    <a:gd name="connsiteX1" fmla="*/ 1573882 w 1575069"/>
                    <a:gd name="connsiteY1" fmla="*/ 521517 h 3973071"/>
                    <a:gd name="connsiteX2" fmla="*/ 1575069 w 1575069"/>
                    <a:gd name="connsiteY2" fmla="*/ 2072699 h 3973071"/>
                    <a:gd name="connsiteX3" fmla="*/ 1319766 w 1575069"/>
                    <a:gd name="connsiteY3" fmla="*/ 2097957 h 3973071"/>
                    <a:gd name="connsiteX4" fmla="*/ 1324523 w 1575069"/>
                    <a:gd name="connsiteY4" fmla="*/ 3828149 h 3973071"/>
                    <a:gd name="connsiteX5" fmla="*/ 919772 w 1575069"/>
                    <a:gd name="connsiteY5" fmla="*/ 3882135 h 3973071"/>
                    <a:gd name="connsiteX6" fmla="*/ 919777 w 1575069"/>
                    <a:gd name="connsiteY6" fmla="*/ 2251613 h 3973071"/>
                    <a:gd name="connsiteX7" fmla="*/ 732874 w 1575069"/>
                    <a:gd name="connsiteY7" fmla="*/ 2256366 h 3973071"/>
                    <a:gd name="connsiteX8" fmla="*/ 734516 w 1575069"/>
                    <a:gd name="connsiteY8" fmla="*/ 3931970 h 3973071"/>
                    <a:gd name="connsiteX9" fmla="*/ 313741 w 1575069"/>
                    <a:gd name="connsiteY9" fmla="*/ 3931960 h 3973071"/>
                    <a:gd name="connsiteX10" fmla="*/ 328016 w 1575069"/>
                    <a:gd name="connsiteY10" fmla="*/ 2097959 h 3973071"/>
                    <a:gd name="connsiteX11" fmla="*/ 70 w 1575069"/>
                    <a:gd name="connsiteY11" fmla="*/ 2060066 h 3973071"/>
                    <a:gd name="connsiteX12" fmla="*/ 4466 w 1575069"/>
                    <a:gd name="connsiteY12" fmla="*/ 316006 h 3973071"/>
                    <a:gd name="connsiteX13" fmla="*/ 481837 w 1575069"/>
                    <a:gd name="connsiteY13" fmla="*/ 0 h 3973071"/>
                    <a:gd name="connsiteX0" fmla="*/ 481837 w 1575069"/>
                    <a:gd name="connsiteY0" fmla="*/ 0 h 4015246"/>
                    <a:gd name="connsiteX1" fmla="*/ 1573882 w 1575069"/>
                    <a:gd name="connsiteY1" fmla="*/ 521517 h 4015246"/>
                    <a:gd name="connsiteX2" fmla="*/ 1575069 w 1575069"/>
                    <a:gd name="connsiteY2" fmla="*/ 2072699 h 4015246"/>
                    <a:gd name="connsiteX3" fmla="*/ 1319766 w 1575069"/>
                    <a:gd name="connsiteY3" fmla="*/ 2097957 h 4015246"/>
                    <a:gd name="connsiteX4" fmla="*/ 1324523 w 1575069"/>
                    <a:gd name="connsiteY4" fmla="*/ 3828149 h 4015246"/>
                    <a:gd name="connsiteX5" fmla="*/ 919772 w 1575069"/>
                    <a:gd name="connsiteY5" fmla="*/ 3882135 h 4015246"/>
                    <a:gd name="connsiteX6" fmla="*/ 919777 w 1575069"/>
                    <a:gd name="connsiteY6" fmla="*/ 2251613 h 4015246"/>
                    <a:gd name="connsiteX7" fmla="*/ 732874 w 1575069"/>
                    <a:gd name="connsiteY7" fmla="*/ 2256366 h 4015246"/>
                    <a:gd name="connsiteX8" fmla="*/ 734516 w 1575069"/>
                    <a:gd name="connsiteY8" fmla="*/ 3931970 h 4015246"/>
                    <a:gd name="connsiteX9" fmla="*/ 313741 w 1575069"/>
                    <a:gd name="connsiteY9" fmla="*/ 3931960 h 4015246"/>
                    <a:gd name="connsiteX10" fmla="*/ 328016 w 1575069"/>
                    <a:gd name="connsiteY10" fmla="*/ 2097959 h 4015246"/>
                    <a:gd name="connsiteX11" fmla="*/ 70 w 1575069"/>
                    <a:gd name="connsiteY11" fmla="*/ 2060066 h 4015246"/>
                    <a:gd name="connsiteX12" fmla="*/ 4466 w 1575069"/>
                    <a:gd name="connsiteY12" fmla="*/ 316006 h 4015246"/>
                    <a:gd name="connsiteX13" fmla="*/ 481837 w 1575069"/>
                    <a:gd name="connsiteY13" fmla="*/ 0 h 4015246"/>
                    <a:gd name="connsiteX0" fmla="*/ 481837 w 1575069"/>
                    <a:gd name="connsiteY0" fmla="*/ 0 h 3994911"/>
                    <a:gd name="connsiteX1" fmla="*/ 1573882 w 1575069"/>
                    <a:gd name="connsiteY1" fmla="*/ 521517 h 3994911"/>
                    <a:gd name="connsiteX2" fmla="*/ 1575069 w 1575069"/>
                    <a:gd name="connsiteY2" fmla="*/ 2072699 h 3994911"/>
                    <a:gd name="connsiteX3" fmla="*/ 1319766 w 1575069"/>
                    <a:gd name="connsiteY3" fmla="*/ 2097957 h 3994911"/>
                    <a:gd name="connsiteX4" fmla="*/ 1324523 w 1575069"/>
                    <a:gd name="connsiteY4" fmla="*/ 3828149 h 3994911"/>
                    <a:gd name="connsiteX5" fmla="*/ 919772 w 1575069"/>
                    <a:gd name="connsiteY5" fmla="*/ 3844070 h 3994911"/>
                    <a:gd name="connsiteX6" fmla="*/ 919777 w 1575069"/>
                    <a:gd name="connsiteY6" fmla="*/ 2251613 h 3994911"/>
                    <a:gd name="connsiteX7" fmla="*/ 732874 w 1575069"/>
                    <a:gd name="connsiteY7" fmla="*/ 2256366 h 3994911"/>
                    <a:gd name="connsiteX8" fmla="*/ 734516 w 1575069"/>
                    <a:gd name="connsiteY8" fmla="*/ 3931970 h 3994911"/>
                    <a:gd name="connsiteX9" fmla="*/ 313741 w 1575069"/>
                    <a:gd name="connsiteY9" fmla="*/ 3931960 h 3994911"/>
                    <a:gd name="connsiteX10" fmla="*/ 328016 w 1575069"/>
                    <a:gd name="connsiteY10" fmla="*/ 2097959 h 3994911"/>
                    <a:gd name="connsiteX11" fmla="*/ 70 w 1575069"/>
                    <a:gd name="connsiteY11" fmla="*/ 2060066 h 3994911"/>
                    <a:gd name="connsiteX12" fmla="*/ 4466 w 1575069"/>
                    <a:gd name="connsiteY12" fmla="*/ 316006 h 3994911"/>
                    <a:gd name="connsiteX13" fmla="*/ 481837 w 1575069"/>
                    <a:gd name="connsiteY13" fmla="*/ 0 h 3994911"/>
                    <a:gd name="connsiteX0" fmla="*/ 481837 w 1575069"/>
                    <a:gd name="connsiteY0" fmla="*/ 0 h 3998501"/>
                    <a:gd name="connsiteX1" fmla="*/ 1573882 w 1575069"/>
                    <a:gd name="connsiteY1" fmla="*/ 521517 h 3998501"/>
                    <a:gd name="connsiteX2" fmla="*/ 1575069 w 1575069"/>
                    <a:gd name="connsiteY2" fmla="*/ 2072699 h 3998501"/>
                    <a:gd name="connsiteX3" fmla="*/ 1319766 w 1575069"/>
                    <a:gd name="connsiteY3" fmla="*/ 2097957 h 3998501"/>
                    <a:gd name="connsiteX4" fmla="*/ 1324523 w 1575069"/>
                    <a:gd name="connsiteY4" fmla="*/ 3828149 h 3998501"/>
                    <a:gd name="connsiteX5" fmla="*/ 919772 w 1575069"/>
                    <a:gd name="connsiteY5" fmla="*/ 3844070 h 3998501"/>
                    <a:gd name="connsiteX6" fmla="*/ 919777 w 1575069"/>
                    <a:gd name="connsiteY6" fmla="*/ 2251613 h 3998501"/>
                    <a:gd name="connsiteX7" fmla="*/ 732874 w 1575069"/>
                    <a:gd name="connsiteY7" fmla="*/ 2256366 h 3998501"/>
                    <a:gd name="connsiteX8" fmla="*/ 734516 w 1575069"/>
                    <a:gd name="connsiteY8" fmla="*/ 3931970 h 3998501"/>
                    <a:gd name="connsiteX9" fmla="*/ 313741 w 1575069"/>
                    <a:gd name="connsiteY9" fmla="*/ 3931960 h 3998501"/>
                    <a:gd name="connsiteX10" fmla="*/ 328016 w 1575069"/>
                    <a:gd name="connsiteY10" fmla="*/ 2097959 h 3998501"/>
                    <a:gd name="connsiteX11" fmla="*/ 70 w 1575069"/>
                    <a:gd name="connsiteY11" fmla="*/ 2060066 h 3998501"/>
                    <a:gd name="connsiteX12" fmla="*/ 4466 w 1575069"/>
                    <a:gd name="connsiteY12" fmla="*/ 316006 h 3998501"/>
                    <a:gd name="connsiteX13" fmla="*/ 481837 w 1575069"/>
                    <a:gd name="connsiteY13" fmla="*/ 0 h 3998501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6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20242 w 1575069"/>
                    <a:gd name="connsiteY8" fmla="*/ 3903421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20242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53549 w 1575069"/>
                    <a:gd name="connsiteY8" fmla="*/ 3936728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67823 w 1575069"/>
                    <a:gd name="connsiteY8" fmla="*/ 3936728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58307 w 1575069"/>
                    <a:gd name="connsiteY8" fmla="*/ 3931970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13741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941486 h 3998502"/>
                    <a:gd name="connsiteX9" fmla="*/ 323258 w 1575069"/>
                    <a:gd name="connsiteY9" fmla="*/ 3931960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40903"/>
                    <a:gd name="connsiteX1" fmla="*/ 1573882 w 1575069"/>
                    <a:gd name="connsiteY1" fmla="*/ 521517 h 4040903"/>
                    <a:gd name="connsiteX2" fmla="*/ 1575069 w 1575069"/>
                    <a:gd name="connsiteY2" fmla="*/ 2072699 h 4040903"/>
                    <a:gd name="connsiteX3" fmla="*/ 1319766 w 1575069"/>
                    <a:gd name="connsiteY3" fmla="*/ 2097957 h 4040903"/>
                    <a:gd name="connsiteX4" fmla="*/ 1324523 w 1575069"/>
                    <a:gd name="connsiteY4" fmla="*/ 3828149 h 4040903"/>
                    <a:gd name="connsiteX5" fmla="*/ 919772 w 1575069"/>
                    <a:gd name="connsiteY5" fmla="*/ 3844070 h 4040903"/>
                    <a:gd name="connsiteX6" fmla="*/ 919777 w 1575069"/>
                    <a:gd name="connsiteY6" fmla="*/ 2251613 h 4040903"/>
                    <a:gd name="connsiteX7" fmla="*/ 732874 w 1575069"/>
                    <a:gd name="connsiteY7" fmla="*/ 2256366 h 4040903"/>
                    <a:gd name="connsiteX8" fmla="*/ 734517 w 1575069"/>
                    <a:gd name="connsiteY8" fmla="*/ 3941486 h 4040903"/>
                    <a:gd name="connsiteX9" fmla="*/ 323258 w 1575069"/>
                    <a:gd name="connsiteY9" fmla="*/ 3931960 h 4040903"/>
                    <a:gd name="connsiteX10" fmla="*/ 328016 w 1575069"/>
                    <a:gd name="connsiteY10" fmla="*/ 2097959 h 4040903"/>
                    <a:gd name="connsiteX11" fmla="*/ 70 w 1575069"/>
                    <a:gd name="connsiteY11" fmla="*/ 2060066 h 4040903"/>
                    <a:gd name="connsiteX12" fmla="*/ 4466 w 1575069"/>
                    <a:gd name="connsiteY12" fmla="*/ 316006 h 4040903"/>
                    <a:gd name="connsiteX13" fmla="*/ 481837 w 1575069"/>
                    <a:gd name="connsiteY13" fmla="*/ 0 h 4040903"/>
                    <a:gd name="connsiteX0" fmla="*/ 481837 w 1575069"/>
                    <a:gd name="connsiteY0" fmla="*/ 0 h 4040903"/>
                    <a:gd name="connsiteX1" fmla="*/ 1573882 w 1575069"/>
                    <a:gd name="connsiteY1" fmla="*/ 521517 h 4040903"/>
                    <a:gd name="connsiteX2" fmla="*/ 1575069 w 1575069"/>
                    <a:gd name="connsiteY2" fmla="*/ 2072699 h 4040903"/>
                    <a:gd name="connsiteX3" fmla="*/ 1319766 w 1575069"/>
                    <a:gd name="connsiteY3" fmla="*/ 2097957 h 4040903"/>
                    <a:gd name="connsiteX4" fmla="*/ 1324523 w 1575069"/>
                    <a:gd name="connsiteY4" fmla="*/ 3828149 h 4040903"/>
                    <a:gd name="connsiteX5" fmla="*/ 919772 w 1575069"/>
                    <a:gd name="connsiteY5" fmla="*/ 3844070 h 4040903"/>
                    <a:gd name="connsiteX6" fmla="*/ 919777 w 1575069"/>
                    <a:gd name="connsiteY6" fmla="*/ 2251613 h 4040903"/>
                    <a:gd name="connsiteX7" fmla="*/ 732874 w 1575069"/>
                    <a:gd name="connsiteY7" fmla="*/ 2256366 h 4040903"/>
                    <a:gd name="connsiteX8" fmla="*/ 734517 w 1575069"/>
                    <a:gd name="connsiteY8" fmla="*/ 3941486 h 4040903"/>
                    <a:gd name="connsiteX9" fmla="*/ 323258 w 1575069"/>
                    <a:gd name="connsiteY9" fmla="*/ 3931960 h 4040903"/>
                    <a:gd name="connsiteX10" fmla="*/ 328016 w 1575069"/>
                    <a:gd name="connsiteY10" fmla="*/ 2097959 h 4040903"/>
                    <a:gd name="connsiteX11" fmla="*/ 70 w 1575069"/>
                    <a:gd name="connsiteY11" fmla="*/ 2060066 h 4040903"/>
                    <a:gd name="connsiteX12" fmla="*/ 4466 w 1575069"/>
                    <a:gd name="connsiteY12" fmla="*/ 316006 h 4040903"/>
                    <a:gd name="connsiteX13" fmla="*/ 481837 w 1575069"/>
                    <a:gd name="connsiteY13" fmla="*/ 0 h 4040903"/>
                    <a:gd name="connsiteX0" fmla="*/ 481837 w 1575069"/>
                    <a:gd name="connsiteY0" fmla="*/ 0 h 4120645"/>
                    <a:gd name="connsiteX1" fmla="*/ 1573882 w 1575069"/>
                    <a:gd name="connsiteY1" fmla="*/ 521517 h 4120645"/>
                    <a:gd name="connsiteX2" fmla="*/ 1575069 w 1575069"/>
                    <a:gd name="connsiteY2" fmla="*/ 2072699 h 4120645"/>
                    <a:gd name="connsiteX3" fmla="*/ 1319766 w 1575069"/>
                    <a:gd name="connsiteY3" fmla="*/ 2097957 h 4120645"/>
                    <a:gd name="connsiteX4" fmla="*/ 1324523 w 1575069"/>
                    <a:gd name="connsiteY4" fmla="*/ 3828149 h 4120645"/>
                    <a:gd name="connsiteX5" fmla="*/ 919772 w 1575069"/>
                    <a:gd name="connsiteY5" fmla="*/ 3844070 h 4120645"/>
                    <a:gd name="connsiteX6" fmla="*/ 919777 w 1575069"/>
                    <a:gd name="connsiteY6" fmla="*/ 2251613 h 4120645"/>
                    <a:gd name="connsiteX7" fmla="*/ 732874 w 1575069"/>
                    <a:gd name="connsiteY7" fmla="*/ 2256366 h 4120645"/>
                    <a:gd name="connsiteX8" fmla="*/ 734517 w 1575069"/>
                    <a:gd name="connsiteY8" fmla="*/ 3941486 h 4120645"/>
                    <a:gd name="connsiteX9" fmla="*/ 323258 w 1575069"/>
                    <a:gd name="connsiteY9" fmla="*/ 3931960 h 4120645"/>
                    <a:gd name="connsiteX10" fmla="*/ 328016 w 1575069"/>
                    <a:gd name="connsiteY10" fmla="*/ 2097959 h 4120645"/>
                    <a:gd name="connsiteX11" fmla="*/ 70 w 1575069"/>
                    <a:gd name="connsiteY11" fmla="*/ 2060066 h 4120645"/>
                    <a:gd name="connsiteX12" fmla="*/ 4466 w 1575069"/>
                    <a:gd name="connsiteY12" fmla="*/ 316006 h 4120645"/>
                    <a:gd name="connsiteX13" fmla="*/ 481837 w 1575069"/>
                    <a:gd name="connsiteY13" fmla="*/ 0 h 4120645"/>
                    <a:gd name="connsiteX0" fmla="*/ 481837 w 1575069"/>
                    <a:gd name="connsiteY0" fmla="*/ 0 h 4089344"/>
                    <a:gd name="connsiteX1" fmla="*/ 1573882 w 1575069"/>
                    <a:gd name="connsiteY1" fmla="*/ 521517 h 4089344"/>
                    <a:gd name="connsiteX2" fmla="*/ 1575069 w 1575069"/>
                    <a:gd name="connsiteY2" fmla="*/ 2072699 h 4089344"/>
                    <a:gd name="connsiteX3" fmla="*/ 1319766 w 1575069"/>
                    <a:gd name="connsiteY3" fmla="*/ 2097957 h 4089344"/>
                    <a:gd name="connsiteX4" fmla="*/ 1324523 w 1575069"/>
                    <a:gd name="connsiteY4" fmla="*/ 3828149 h 4089344"/>
                    <a:gd name="connsiteX5" fmla="*/ 919772 w 1575069"/>
                    <a:gd name="connsiteY5" fmla="*/ 3844070 h 4089344"/>
                    <a:gd name="connsiteX6" fmla="*/ 919777 w 1575069"/>
                    <a:gd name="connsiteY6" fmla="*/ 2251613 h 4089344"/>
                    <a:gd name="connsiteX7" fmla="*/ 732874 w 1575069"/>
                    <a:gd name="connsiteY7" fmla="*/ 2256366 h 4089344"/>
                    <a:gd name="connsiteX8" fmla="*/ 734517 w 1575069"/>
                    <a:gd name="connsiteY8" fmla="*/ 3874873 h 4089344"/>
                    <a:gd name="connsiteX9" fmla="*/ 323258 w 1575069"/>
                    <a:gd name="connsiteY9" fmla="*/ 3931960 h 4089344"/>
                    <a:gd name="connsiteX10" fmla="*/ 328016 w 1575069"/>
                    <a:gd name="connsiteY10" fmla="*/ 2097959 h 4089344"/>
                    <a:gd name="connsiteX11" fmla="*/ 70 w 1575069"/>
                    <a:gd name="connsiteY11" fmla="*/ 2060066 h 4089344"/>
                    <a:gd name="connsiteX12" fmla="*/ 4466 w 1575069"/>
                    <a:gd name="connsiteY12" fmla="*/ 316006 h 4089344"/>
                    <a:gd name="connsiteX13" fmla="*/ 481837 w 1575069"/>
                    <a:gd name="connsiteY13" fmla="*/ 0 h 4089344"/>
                    <a:gd name="connsiteX0" fmla="*/ 481837 w 1575069"/>
                    <a:gd name="connsiteY0" fmla="*/ 0 h 4065868"/>
                    <a:gd name="connsiteX1" fmla="*/ 1573882 w 1575069"/>
                    <a:gd name="connsiteY1" fmla="*/ 521517 h 4065868"/>
                    <a:gd name="connsiteX2" fmla="*/ 1575069 w 1575069"/>
                    <a:gd name="connsiteY2" fmla="*/ 2072699 h 4065868"/>
                    <a:gd name="connsiteX3" fmla="*/ 1319766 w 1575069"/>
                    <a:gd name="connsiteY3" fmla="*/ 2097957 h 4065868"/>
                    <a:gd name="connsiteX4" fmla="*/ 1324523 w 1575069"/>
                    <a:gd name="connsiteY4" fmla="*/ 3828149 h 4065868"/>
                    <a:gd name="connsiteX5" fmla="*/ 919772 w 1575069"/>
                    <a:gd name="connsiteY5" fmla="*/ 3844070 h 4065868"/>
                    <a:gd name="connsiteX6" fmla="*/ 919777 w 1575069"/>
                    <a:gd name="connsiteY6" fmla="*/ 2251613 h 4065868"/>
                    <a:gd name="connsiteX7" fmla="*/ 732874 w 1575069"/>
                    <a:gd name="connsiteY7" fmla="*/ 2256366 h 4065868"/>
                    <a:gd name="connsiteX8" fmla="*/ 734517 w 1575069"/>
                    <a:gd name="connsiteY8" fmla="*/ 3874873 h 4065868"/>
                    <a:gd name="connsiteX9" fmla="*/ 313741 w 1575069"/>
                    <a:gd name="connsiteY9" fmla="*/ 3889137 h 4065868"/>
                    <a:gd name="connsiteX10" fmla="*/ 328016 w 1575069"/>
                    <a:gd name="connsiteY10" fmla="*/ 2097959 h 4065868"/>
                    <a:gd name="connsiteX11" fmla="*/ 70 w 1575069"/>
                    <a:gd name="connsiteY11" fmla="*/ 2060066 h 4065868"/>
                    <a:gd name="connsiteX12" fmla="*/ 4466 w 1575069"/>
                    <a:gd name="connsiteY12" fmla="*/ 316006 h 4065868"/>
                    <a:gd name="connsiteX13" fmla="*/ 481837 w 1575069"/>
                    <a:gd name="connsiteY13" fmla="*/ 0 h 4065868"/>
                    <a:gd name="connsiteX0" fmla="*/ 481837 w 1575069"/>
                    <a:gd name="connsiteY0" fmla="*/ 0 h 4071365"/>
                    <a:gd name="connsiteX1" fmla="*/ 1573882 w 1575069"/>
                    <a:gd name="connsiteY1" fmla="*/ 521517 h 4071365"/>
                    <a:gd name="connsiteX2" fmla="*/ 1575069 w 1575069"/>
                    <a:gd name="connsiteY2" fmla="*/ 2072699 h 4071365"/>
                    <a:gd name="connsiteX3" fmla="*/ 1319766 w 1575069"/>
                    <a:gd name="connsiteY3" fmla="*/ 2097957 h 4071365"/>
                    <a:gd name="connsiteX4" fmla="*/ 1324523 w 1575069"/>
                    <a:gd name="connsiteY4" fmla="*/ 3828149 h 4071365"/>
                    <a:gd name="connsiteX5" fmla="*/ 919772 w 1575069"/>
                    <a:gd name="connsiteY5" fmla="*/ 3844070 h 4071365"/>
                    <a:gd name="connsiteX6" fmla="*/ 919777 w 1575069"/>
                    <a:gd name="connsiteY6" fmla="*/ 2251613 h 4071365"/>
                    <a:gd name="connsiteX7" fmla="*/ 732874 w 1575069"/>
                    <a:gd name="connsiteY7" fmla="*/ 2256366 h 4071365"/>
                    <a:gd name="connsiteX8" fmla="*/ 734517 w 1575069"/>
                    <a:gd name="connsiteY8" fmla="*/ 3874873 h 4071365"/>
                    <a:gd name="connsiteX9" fmla="*/ 313741 w 1575069"/>
                    <a:gd name="connsiteY9" fmla="*/ 3889137 h 4071365"/>
                    <a:gd name="connsiteX10" fmla="*/ 328016 w 1575069"/>
                    <a:gd name="connsiteY10" fmla="*/ 2097959 h 4071365"/>
                    <a:gd name="connsiteX11" fmla="*/ 70 w 1575069"/>
                    <a:gd name="connsiteY11" fmla="*/ 2060066 h 4071365"/>
                    <a:gd name="connsiteX12" fmla="*/ 4466 w 1575069"/>
                    <a:gd name="connsiteY12" fmla="*/ 316006 h 4071365"/>
                    <a:gd name="connsiteX13" fmla="*/ 481837 w 1575069"/>
                    <a:gd name="connsiteY13" fmla="*/ 0 h 4071365"/>
                    <a:gd name="connsiteX0" fmla="*/ 481837 w 1575069"/>
                    <a:gd name="connsiteY0" fmla="*/ 0 h 4025071"/>
                    <a:gd name="connsiteX1" fmla="*/ 1573882 w 1575069"/>
                    <a:gd name="connsiteY1" fmla="*/ 521517 h 4025071"/>
                    <a:gd name="connsiteX2" fmla="*/ 1575069 w 1575069"/>
                    <a:gd name="connsiteY2" fmla="*/ 2072699 h 4025071"/>
                    <a:gd name="connsiteX3" fmla="*/ 1319766 w 1575069"/>
                    <a:gd name="connsiteY3" fmla="*/ 2097957 h 4025071"/>
                    <a:gd name="connsiteX4" fmla="*/ 1324523 w 1575069"/>
                    <a:gd name="connsiteY4" fmla="*/ 3828149 h 4025071"/>
                    <a:gd name="connsiteX5" fmla="*/ 919772 w 1575069"/>
                    <a:gd name="connsiteY5" fmla="*/ 3844070 h 4025071"/>
                    <a:gd name="connsiteX6" fmla="*/ 919777 w 1575069"/>
                    <a:gd name="connsiteY6" fmla="*/ 2251613 h 4025071"/>
                    <a:gd name="connsiteX7" fmla="*/ 732874 w 1575069"/>
                    <a:gd name="connsiteY7" fmla="*/ 2256366 h 4025071"/>
                    <a:gd name="connsiteX8" fmla="*/ 734517 w 1575069"/>
                    <a:gd name="connsiteY8" fmla="*/ 3874873 h 4025071"/>
                    <a:gd name="connsiteX9" fmla="*/ 313741 w 1575069"/>
                    <a:gd name="connsiteY9" fmla="*/ 3889137 h 4025071"/>
                    <a:gd name="connsiteX10" fmla="*/ 328016 w 1575069"/>
                    <a:gd name="connsiteY10" fmla="*/ 2097959 h 4025071"/>
                    <a:gd name="connsiteX11" fmla="*/ 70 w 1575069"/>
                    <a:gd name="connsiteY11" fmla="*/ 2060066 h 4025071"/>
                    <a:gd name="connsiteX12" fmla="*/ 4466 w 1575069"/>
                    <a:gd name="connsiteY12" fmla="*/ 316006 h 4025071"/>
                    <a:gd name="connsiteX13" fmla="*/ 481837 w 1575069"/>
                    <a:gd name="connsiteY13" fmla="*/ 0 h 4025071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00270"/>
                    <a:gd name="connsiteX1" fmla="*/ 1573882 w 1575069"/>
                    <a:gd name="connsiteY1" fmla="*/ 521517 h 4000270"/>
                    <a:gd name="connsiteX2" fmla="*/ 1575069 w 1575069"/>
                    <a:gd name="connsiteY2" fmla="*/ 2072699 h 4000270"/>
                    <a:gd name="connsiteX3" fmla="*/ 1319766 w 1575069"/>
                    <a:gd name="connsiteY3" fmla="*/ 2097957 h 4000270"/>
                    <a:gd name="connsiteX4" fmla="*/ 1324523 w 1575069"/>
                    <a:gd name="connsiteY4" fmla="*/ 3828149 h 4000270"/>
                    <a:gd name="connsiteX5" fmla="*/ 919772 w 1575069"/>
                    <a:gd name="connsiteY5" fmla="*/ 3844070 h 4000270"/>
                    <a:gd name="connsiteX6" fmla="*/ 919777 w 1575069"/>
                    <a:gd name="connsiteY6" fmla="*/ 2251613 h 4000270"/>
                    <a:gd name="connsiteX7" fmla="*/ 732874 w 1575069"/>
                    <a:gd name="connsiteY7" fmla="*/ 2256366 h 4000270"/>
                    <a:gd name="connsiteX8" fmla="*/ 734517 w 1575069"/>
                    <a:gd name="connsiteY8" fmla="*/ 3874873 h 4000270"/>
                    <a:gd name="connsiteX9" fmla="*/ 313741 w 1575069"/>
                    <a:gd name="connsiteY9" fmla="*/ 3889137 h 4000270"/>
                    <a:gd name="connsiteX10" fmla="*/ 328016 w 1575069"/>
                    <a:gd name="connsiteY10" fmla="*/ 2097959 h 4000270"/>
                    <a:gd name="connsiteX11" fmla="*/ 70 w 1575069"/>
                    <a:gd name="connsiteY11" fmla="*/ 2060066 h 4000270"/>
                    <a:gd name="connsiteX12" fmla="*/ 4466 w 1575069"/>
                    <a:gd name="connsiteY12" fmla="*/ 316006 h 4000270"/>
                    <a:gd name="connsiteX13" fmla="*/ 481837 w 1575069"/>
                    <a:gd name="connsiteY13" fmla="*/ 0 h 4000270"/>
                    <a:gd name="connsiteX0" fmla="*/ 481837 w 1575069"/>
                    <a:gd name="connsiteY0" fmla="*/ 0 h 4017622"/>
                    <a:gd name="connsiteX1" fmla="*/ 1573882 w 1575069"/>
                    <a:gd name="connsiteY1" fmla="*/ 521517 h 4017622"/>
                    <a:gd name="connsiteX2" fmla="*/ 1575069 w 1575069"/>
                    <a:gd name="connsiteY2" fmla="*/ 2072699 h 4017622"/>
                    <a:gd name="connsiteX3" fmla="*/ 1319766 w 1575069"/>
                    <a:gd name="connsiteY3" fmla="*/ 2097957 h 4017622"/>
                    <a:gd name="connsiteX4" fmla="*/ 1324523 w 1575069"/>
                    <a:gd name="connsiteY4" fmla="*/ 3828149 h 4017622"/>
                    <a:gd name="connsiteX5" fmla="*/ 919772 w 1575069"/>
                    <a:gd name="connsiteY5" fmla="*/ 3844070 h 4017622"/>
                    <a:gd name="connsiteX6" fmla="*/ 919777 w 1575069"/>
                    <a:gd name="connsiteY6" fmla="*/ 2251613 h 4017622"/>
                    <a:gd name="connsiteX7" fmla="*/ 732874 w 1575069"/>
                    <a:gd name="connsiteY7" fmla="*/ 2256366 h 4017622"/>
                    <a:gd name="connsiteX8" fmla="*/ 734517 w 1575069"/>
                    <a:gd name="connsiteY8" fmla="*/ 3874873 h 4017622"/>
                    <a:gd name="connsiteX9" fmla="*/ 313741 w 1575069"/>
                    <a:gd name="connsiteY9" fmla="*/ 3889137 h 4017622"/>
                    <a:gd name="connsiteX10" fmla="*/ 328016 w 1575069"/>
                    <a:gd name="connsiteY10" fmla="*/ 2097959 h 4017622"/>
                    <a:gd name="connsiteX11" fmla="*/ 70 w 1575069"/>
                    <a:gd name="connsiteY11" fmla="*/ 2060066 h 4017622"/>
                    <a:gd name="connsiteX12" fmla="*/ 4466 w 1575069"/>
                    <a:gd name="connsiteY12" fmla="*/ 316006 h 4017622"/>
                    <a:gd name="connsiteX13" fmla="*/ 481837 w 1575069"/>
                    <a:gd name="connsiteY13" fmla="*/ 0 h 4017622"/>
                    <a:gd name="connsiteX0" fmla="*/ 481837 w 1575069"/>
                    <a:gd name="connsiteY0" fmla="*/ 0 h 4005568"/>
                    <a:gd name="connsiteX1" fmla="*/ 1573882 w 1575069"/>
                    <a:gd name="connsiteY1" fmla="*/ 521517 h 4005568"/>
                    <a:gd name="connsiteX2" fmla="*/ 1575069 w 1575069"/>
                    <a:gd name="connsiteY2" fmla="*/ 2072699 h 4005568"/>
                    <a:gd name="connsiteX3" fmla="*/ 1319766 w 1575069"/>
                    <a:gd name="connsiteY3" fmla="*/ 2097957 h 4005568"/>
                    <a:gd name="connsiteX4" fmla="*/ 1324523 w 1575069"/>
                    <a:gd name="connsiteY4" fmla="*/ 3828149 h 4005568"/>
                    <a:gd name="connsiteX5" fmla="*/ 919772 w 1575069"/>
                    <a:gd name="connsiteY5" fmla="*/ 3844070 h 4005568"/>
                    <a:gd name="connsiteX6" fmla="*/ 919777 w 1575069"/>
                    <a:gd name="connsiteY6" fmla="*/ 2251613 h 4005568"/>
                    <a:gd name="connsiteX7" fmla="*/ 732874 w 1575069"/>
                    <a:gd name="connsiteY7" fmla="*/ 2256366 h 4005568"/>
                    <a:gd name="connsiteX8" fmla="*/ 734517 w 1575069"/>
                    <a:gd name="connsiteY8" fmla="*/ 3874873 h 4005568"/>
                    <a:gd name="connsiteX9" fmla="*/ 313741 w 1575069"/>
                    <a:gd name="connsiteY9" fmla="*/ 3889137 h 4005568"/>
                    <a:gd name="connsiteX10" fmla="*/ 328016 w 1575069"/>
                    <a:gd name="connsiteY10" fmla="*/ 2097959 h 4005568"/>
                    <a:gd name="connsiteX11" fmla="*/ 70 w 1575069"/>
                    <a:gd name="connsiteY11" fmla="*/ 2060066 h 4005568"/>
                    <a:gd name="connsiteX12" fmla="*/ 4466 w 1575069"/>
                    <a:gd name="connsiteY12" fmla="*/ 316006 h 4005568"/>
                    <a:gd name="connsiteX13" fmla="*/ 481837 w 1575069"/>
                    <a:gd name="connsiteY13" fmla="*/ 0 h 4005568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3998502"/>
                    <a:gd name="connsiteX1" fmla="*/ 1573882 w 1575069"/>
                    <a:gd name="connsiteY1" fmla="*/ 521517 h 3998502"/>
                    <a:gd name="connsiteX2" fmla="*/ 1575069 w 1575069"/>
                    <a:gd name="connsiteY2" fmla="*/ 2072699 h 3998502"/>
                    <a:gd name="connsiteX3" fmla="*/ 1319766 w 1575069"/>
                    <a:gd name="connsiteY3" fmla="*/ 2097957 h 3998502"/>
                    <a:gd name="connsiteX4" fmla="*/ 1324523 w 1575069"/>
                    <a:gd name="connsiteY4" fmla="*/ 3828149 h 3998502"/>
                    <a:gd name="connsiteX5" fmla="*/ 919772 w 1575069"/>
                    <a:gd name="connsiteY5" fmla="*/ 3844070 h 3998502"/>
                    <a:gd name="connsiteX6" fmla="*/ 919777 w 1575069"/>
                    <a:gd name="connsiteY6" fmla="*/ 2251613 h 3998502"/>
                    <a:gd name="connsiteX7" fmla="*/ 732874 w 1575069"/>
                    <a:gd name="connsiteY7" fmla="*/ 2256366 h 3998502"/>
                    <a:gd name="connsiteX8" fmla="*/ 734517 w 1575069"/>
                    <a:gd name="connsiteY8" fmla="*/ 3874873 h 3998502"/>
                    <a:gd name="connsiteX9" fmla="*/ 313741 w 1575069"/>
                    <a:gd name="connsiteY9" fmla="*/ 3889137 h 3998502"/>
                    <a:gd name="connsiteX10" fmla="*/ 328016 w 1575069"/>
                    <a:gd name="connsiteY10" fmla="*/ 2097959 h 3998502"/>
                    <a:gd name="connsiteX11" fmla="*/ 70 w 1575069"/>
                    <a:gd name="connsiteY11" fmla="*/ 2060066 h 3998502"/>
                    <a:gd name="connsiteX12" fmla="*/ 4466 w 1575069"/>
                    <a:gd name="connsiteY12" fmla="*/ 316006 h 3998502"/>
                    <a:gd name="connsiteX13" fmla="*/ 481837 w 1575069"/>
                    <a:gd name="connsiteY13" fmla="*/ 0 h 3998502"/>
                    <a:gd name="connsiteX0" fmla="*/ 481837 w 1575069"/>
                    <a:gd name="connsiteY0" fmla="*/ 0 h 4001570"/>
                    <a:gd name="connsiteX1" fmla="*/ 1573882 w 1575069"/>
                    <a:gd name="connsiteY1" fmla="*/ 521517 h 4001570"/>
                    <a:gd name="connsiteX2" fmla="*/ 1575069 w 1575069"/>
                    <a:gd name="connsiteY2" fmla="*/ 2072699 h 4001570"/>
                    <a:gd name="connsiteX3" fmla="*/ 1319766 w 1575069"/>
                    <a:gd name="connsiteY3" fmla="*/ 2097957 h 4001570"/>
                    <a:gd name="connsiteX4" fmla="*/ 1324523 w 1575069"/>
                    <a:gd name="connsiteY4" fmla="*/ 3828149 h 4001570"/>
                    <a:gd name="connsiteX5" fmla="*/ 919772 w 1575069"/>
                    <a:gd name="connsiteY5" fmla="*/ 3844070 h 4001570"/>
                    <a:gd name="connsiteX6" fmla="*/ 919777 w 1575069"/>
                    <a:gd name="connsiteY6" fmla="*/ 2251613 h 4001570"/>
                    <a:gd name="connsiteX7" fmla="*/ 732874 w 1575069"/>
                    <a:gd name="connsiteY7" fmla="*/ 2256366 h 4001570"/>
                    <a:gd name="connsiteX8" fmla="*/ 734517 w 1575069"/>
                    <a:gd name="connsiteY8" fmla="*/ 3874873 h 4001570"/>
                    <a:gd name="connsiteX9" fmla="*/ 313741 w 1575069"/>
                    <a:gd name="connsiteY9" fmla="*/ 3889137 h 4001570"/>
                    <a:gd name="connsiteX10" fmla="*/ 328016 w 1575069"/>
                    <a:gd name="connsiteY10" fmla="*/ 2097959 h 4001570"/>
                    <a:gd name="connsiteX11" fmla="*/ 70 w 1575069"/>
                    <a:gd name="connsiteY11" fmla="*/ 2060066 h 4001570"/>
                    <a:gd name="connsiteX12" fmla="*/ 4466 w 1575069"/>
                    <a:gd name="connsiteY12" fmla="*/ 316006 h 4001570"/>
                    <a:gd name="connsiteX13" fmla="*/ 481837 w 1575069"/>
                    <a:gd name="connsiteY13" fmla="*/ 0 h 4001570"/>
                    <a:gd name="connsiteX0" fmla="*/ 481837 w 1575069"/>
                    <a:gd name="connsiteY0" fmla="*/ 1465 h 4003036"/>
                    <a:gd name="connsiteX1" fmla="*/ 1573882 w 1575069"/>
                    <a:gd name="connsiteY1" fmla="*/ 522982 h 4003036"/>
                    <a:gd name="connsiteX2" fmla="*/ 1575069 w 1575069"/>
                    <a:gd name="connsiteY2" fmla="*/ 2074164 h 4003036"/>
                    <a:gd name="connsiteX3" fmla="*/ 1319766 w 1575069"/>
                    <a:gd name="connsiteY3" fmla="*/ 2099422 h 4003036"/>
                    <a:gd name="connsiteX4" fmla="*/ 1324523 w 1575069"/>
                    <a:gd name="connsiteY4" fmla="*/ 3829614 h 4003036"/>
                    <a:gd name="connsiteX5" fmla="*/ 919772 w 1575069"/>
                    <a:gd name="connsiteY5" fmla="*/ 3845535 h 4003036"/>
                    <a:gd name="connsiteX6" fmla="*/ 919777 w 1575069"/>
                    <a:gd name="connsiteY6" fmla="*/ 2253078 h 4003036"/>
                    <a:gd name="connsiteX7" fmla="*/ 732874 w 1575069"/>
                    <a:gd name="connsiteY7" fmla="*/ 2257831 h 4003036"/>
                    <a:gd name="connsiteX8" fmla="*/ 734517 w 1575069"/>
                    <a:gd name="connsiteY8" fmla="*/ 3876338 h 4003036"/>
                    <a:gd name="connsiteX9" fmla="*/ 313741 w 1575069"/>
                    <a:gd name="connsiteY9" fmla="*/ 3890602 h 4003036"/>
                    <a:gd name="connsiteX10" fmla="*/ 328016 w 1575069"/>
                    <a:gd name="connsiteY10" fmla="*/ 2099424 h 4003036"/>
                    <a:gd name="connsiteX11" fmla="*/ 70 w 1575069"/>
                    <a:gd name="connsiteY11" fmla="*/ 2061531 h 4003036"/>
                    <a:gd name="connsiteX12" fmla="*/ 4466 w 1575069"/>
                    <a:gd name="connsiteY12" fmla="*/ 317471 h 4003036"/>
                    <a:gd name="connsiteX13" fmla="*/ 481837 w 1575069"/>
                    <a:gd name="connsiteY13" fmla="*/ 1465 h 4003036"/>
                    <a:gd name="connsiteX0" fmla="*/ 486887 w 1580119"/>
                    <a:gd name="connsiteY0" fmla="*/ 1309 h 4002880"/>
                    <a:gd name="connsiteX1" fmla="*/ 1578932 w 1580119"/>
                    <a:gd name="connsiteY1" fmla="*/ 522826 h 4002880"/>
                    <a:gd name="connsiteX2" fmla="*/ 1580119 w 1580119"/>
                    <a:gd name="connsiteY2" fmla="*/ 2074008 h 4002880"/>
                    <a:gd name="connsiteX3" fmla="*/ 1324816 w 1580119"/>
                    <a:gd name="connsiteY3" fmla="*/ 2099266 h 4002880"/>
                    <a:gd name="connsiteX4" fmla="*/ 1329573 w 1580119"/>
                    <a:gd name="connsiteY4" fmla="*/ 3829458 h 4002880"/>
                    <a:gd name="connsiteX5" fmla="*/ 924822 w 1580119"/>
                    <a:gd name="connsiteY5" fmla="*/ 3845379 h 4002880"/>
                    <a:gd name="connsiteX6" fmla="*/ 924827 w 1580119"/>
                    <a:gd name="connsiteY6" fmla="*/ 2252922 h 4002880"/>
                    <a:gd name="connsiteX7" fmla="*/ 737924 w 1580119"/>
                    <a:gd name="connsiteY7" fmla="*/ 2257675 h 4002880"/>
                    <a:gd name="connsiteX8" fmla="*/ 739567 w 1580119"/>
                    <a:gd name="connsiteY8" fmla="*/ 3876182 h 4002880"/>
                    <a:gd name="connsiteX9" fmla="*/ 318791 w 1580119"/>
                    <a:gd name="connsiteY9" fmla="*/ 3890446 h 4002880"/>
                    <a:gd name="connsiteX10" fmla="*/ 333066 w 1580119"/>
                    <a:gd name="connsiteY10" fmla="*/ 2099268 h 4002880"/>
                    <a:gd name="connsiteX11" fmla="*/ 5120 w 1580119"/>
                    <a:gd name="connsiteY11" fmla="*/ 2061375 h 4002880"/>
                    <a:gd name="connsiteX12" fmla="*/ 0 w 1580119"/>
                    <a:gd name="connsiteY12" fmla="*/ 326832 h 4002880"/>
                    <a:gd name="connsiteX13" fmla="*/ 486887 w 1580119"/>
                    <a:gd name="connsiteY13" fmla="*/ 1309 h 4002880"/>
                    <a:gd name="connsiteX0" fmla="*/ 488038 w 1581270"/>
                    <a:gd name="connsiteY0" fmla="*/ 1243 h 4002814"/>
                    <a:gd name="connsiteX1" fmla="*/ 1580083 w 1581270"/>
                    <a:gd name="connsiteY1" fmla="*/ 522760 h 4002814"/>
                    <a:gd name="connsiteX2" fmla="*/ 1581270 w 1581270"/>
                    <a:gd name="connsiteY2" fmla="*/ 2073942 h 4002814"/>
                    <a:gd name="connsiteX3" fmla="*/ 1325967 w 1581270"/>
                    <a:gd name="connsiteY3" fmla="*/ 2099200 h 4002814"/>
                    <a:gd name="connsiteX4" fmla="*/ 1330724 w 1581270"/>
                    <a:gd name="connsiteY4" fmla="*/ 3829392 h 4002814"/>
                    <a:gd name="connsiteX5" fmla="*/ 925973 w 1581270"/>
                    <a:gd name="connsiteY5" fmla="*/ 3845313 h 4002814"/>
                    <a:gd name="connsiteX6" fmla="*/ 925978 w 1581270"/>
                    <a:gd name="connsiteY6" fmla="*/ 2252856 h 4002814"/>
                    <a:gd name="connsiteX7" fmla="*/ 739075 w 1581270"/>
                    <a:gd name="connsiteY7" fmla="*/ 2257609 h 4002814"/>
                    <a:gd name="connsiteX8" fmla="*/ 740718 w 1581270"/>
                    <a:gd name="connsiteY8" fmla="*/ 3876116 h 4002814"/>
                    <a:gd name="connsiteX9" fmla="*/ 319942 w 1581270"/>
                    <a:gd name="connsiteY9" fmla="*/ 3890380 h 4002814"/>
                    <a:gd name="connsiteX10" fmla="*/ 334217 w 1581270"/>
                    <a:gd name="connsiteY10" fmla="*/ 2099202 h 4002814"/>
                    <a:gd name="connsiteX11" fmla="*/ 6271 w 1581270"/>
                    <a:gd name="connsiteY11" fmla="*/ 2061309 h 4002814"/>
                    <a:gd name="connsiteX12" fmla="*/ 1151 w 1581270"/>
                    <a:gd name="connsiteY12" fmla="*/ 326766 h 4002814"/>
                    <a:gd name="connsiteX13" fmla="*/ 488038 w 1581270"/>
                    <a:gd name="connsiteY13" fmla="*/ 1243 h 4002814"/>
                    <a:gd name="connsiteX0" fmla="*/ 486887 w 1580119"/>
                    <a:gd name="connsiteY0" fmla="*/ 1243 h 4002814"/>
                    <a:gd name="connsiteX1" fmla="*/ 1578932 w 1580119"/>
                    <a:gd name="connsiteY1" fmla="*/ 522760 h 4002814"/>
                    <a:gd name="connsiteX2" fmla="*/ 1580119 w 1580119"/>
                    <a:gd name="connsiteY2" fmla="*/ 2073942 h 4002814"/>
                    <a:gd name="connsiteX3" fmla="*/ 1324816 w 1580119"/>
                    <a:gd name="connsiteY3" fmla="*/ 2099200 h 4002814"/>
                    <a:gd name="connsiteX4" fmla="*/ 1329573 w 1580119"/>
                    <a:gd name="connsiteY4" fmla="*/ 3829392 h 4002814"/>
                    <a:gd name="connsiteX5" fmla="*/ 924822 w 1580119"/>
                    <a:gd name="connsiteY5" fmla="*/ 3845313 h 4002814"/>
                    <a:gd name="connsiteX6" fmla="*/ 924827 w 1580119"/>
                    <a:gd name="connsiteY6" fmla="*/ 2252856 h 4002814"/>
                    <a:gd name="connsiteX7" fmla="*/ 737924 w 1580119"/>
                    <a:gd name="connsiteY7" fmla="*/ 2257609 h 4002814"/>
                    <a:gd name="connsiteX8" fmla="*/ 739567 w 1580119"/>
                    <a:gd name="connsiteY8" fmla="*/ 3876116 h 4002814"/>
                    <a:gd name="connsiteX9" fmla="*/ 318791 w 1580119"/>
                    <a:gd name="connsiteY9" fmla="*/ 3890380 h 4002814"/>
                    <a:gd name="connsiteX10" fmla="*/ 333066 w 1580119"/>
                    <a:gd name="connsiteY10" fmla="*/ 2099202 h 4002814"/>
                    <a:gd name="connsiteX11" fmla="*/ 5120 w 1580119"/>
                    <a:gd name="connsiteY11" fmla="*/ 2061309 h 4002814"/>
                    <a:gd name="connsiteX12" fmla="*/ 0 w 1580119"/>
                    <a:gd name="connsiteY12" fmla="*/ 326766 h 4002814"/>
                    <a:gd name="connsiteX13" fmla="*/ 486887 w 1580119"/>
                    <a:gd name="connsiteY13" fmla="*/ 1243 h 4002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80119" h="4002814">
                      <a:moveTo>
                        <a:pt x="486887" y="1243"/>
                      </a:moveTo>
                      <a:cubicBezTo>
                        <a:pt x="1000117" y="50549"/>
                        <a:pt x="1576691" y="110384"/>
                        <a:pt x="1578932" y="522760"/>
                      </a:cubicBezTo>
                      <a:cubicBezTo>
                        <a:pt x="1580921" y="1053991"/>
                        <a:pt x="1578130" y="1542711"/>
                        <a:pt x="1580119" y="2073942"/>
                      </a:cubicBezTo>
                      <a:lnTo>
                        <a:pt x="1324816" y="2099200"/>
                      </a:lnTo>
                      <a:cubicBezTo>
                        <a:pt x="1324816" y="2713995"/>
                        <a:pt x="1329573" y="3214598"/>
                        <a:pt x="1329573" y="3829392"/>
                      </a:cubicBezTo>
                      <a:cubicBezTo>
                        <a:pt x="1331055" y="4056744"/>
                        <a:pt x="923341" y="4050949"/>
                        <a:pt x="924822" y="3845313"/>
                      </a:cubicBezTo>
                      <a:cubicBezTo>
                        <a:pt x="924824" y="3277527"/>
                        <a:pt x="924825" y="2820642"/>
                        <a:pt x="924827" y="2252856"/>
                      </a:cubicBezTo>
                      <a:lnTo>
                        <a:pt x="737924" y="2257609"/>
                      </a:lnTo>
                      <a:cubicBezTo>
                        <a:pt x="733715" y="2821937"/>
                        <a:pt x="747072" y="3117594"/>
                        <a:pt x="739567" y="3876116"/>
                      </a:cubicBezTo>
                      <a:cubicBezTo>
                        <a:pt x="745224" y="4053749"/>
                        <a:pt x="317891" y="4031542"/>
                        <a:pt x="318791" y="3890380"/>
                      </a:cubicBezTo>
                      <a:cubicBezTo>
                        <a:pt x="324710" y="3300552"/>
                        <a:pt x="335107" y="2754268"/>
                        <a:pt x="333066" y="2099202"/>
                      </a:cubicBezTo>
                      <a:lnTo>
                        <a:pt x="5120" y="2061309"/>
                      </a:lnTo>
                      <a:cubicBezTo>
                        <a:pt x="4344" y="1467325"/>
                        <a:pt x="776" y="920750"/>
                        <a:pt x="0" y="326766"/>
                      </a:cubicBezTo>
                      <a:cubicBezTo>
                        <a:pt x="3997" y="59876"/>
                        <a:pt x="218641" y="-10624"/>
                        <a:pt x="486887" y="1243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8" name="Rectangle 84"/>
                <p:cNvSpPr/>
                <p:nvPr/>
              </p:nvSpPr>
              <p:spPr>
                <a:xfrm>
                  <a:off x="4806317" y="4993705"/>
                  <a:ext cx="601910" cy="1481810"/>
                </a:xfrm>
                <a:custGeom>
                  <a:avLst/>
                  <a:gdLst>
                    <a:gd name="connsiteX0" fmla="*/ 0 w 751693"/>
                    <a:gd name="connsiteY0" fmla="*/ 0 h 1846648"/>
                    <a:gd name="connsiteX1" fmla="*/ 751693 w 751693"/>
                    <a:gd name="connsiteY1" fmla="*/ 0 h 1846648"/>
                    <a:gd name="connsiteX2" fmla="*/ 751693 w 751693"/>
                    <a:gd name="connsiteY2" fmla="*/ 1846648 h 1846648"/>
                    <a:gd name="connsiteX3" fmla="*/ 0 w 751693"/>
                    <a:gd name="connsiteY3" fmla="*/ 1846648 h 1846648"/>
                    <a:gd name="connsiteX4" fmla="*/ 0 w 751693"/>
                    <a:gd name="connsiteY4" fmla="*/ 0 h 1846648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751693 w 751693"/>
                    <a:gd name="connsiteY2" fmla="*/ 3908 h 1850556"/>
                    <a:gd name="connsiteX3" fmla="*/ 751693 w 751693"/>
                    <a:gd name="connsiteY3" fmla="*/ 1850556 h 1850556"/>
                    <a:gd name="connsiteX4" fmla="*/ 0 w 751693"/>
                    <a:gd name="connsiteY4" fmla="*/ 1850556 h 1850556"/>
                    <a:gd name="connsiteX5" fmla="*/ 0 w 751693"/>
                    <a:gd name="connsiteY5" fmla="*/ 3908 h 1850556"/>
                    <a:gd name="connsiteX0" fmla="*/ 0 w 751693"/>
                    <a:gd name="connsiteY0" fmla="*/ 7815 h 1854463"/>
                    <a:gd name="connsiteX1" fmla="*/ 414581 w 751693"/>
                    <a:gd name="connsiteY1" fmla="*/ 3907 h 1854463"/>
                    <a:gd name="connsiteX2" fmla="*/ 598242 w 751693"/>
                    <a:gd name="connsiteY2" fmla="*/ 0 h 1854463"/>
                    <a:gd name="connsiteX3" fmla="*/ 751693 w 751693"/>
                    <a:gd name="connsiteY3" fmla="*/ 7815 h 1854463"/>
                    <a:gd name="connsiteX4" fmla="*/ 751693 w 751693"/>
                    <a:gd name="connsiteY4" fmla="*/ 1854463 h 1854463"/>
                    <a:gd name="connsiteX5" fmla="*/ 0 w 751693"/>
                    <a:gd name="connsiteY5" fmla="*/ 1854463 h 1854463"/>
                    <a:gd name="connsiteX6" fmla="*/ 0 w 751693"/>
                    <a:gd name="connsiteY6" fmla="*/ 7815 h 1854463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34119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49274 w 751693"/>
                    <a:gd name="connsiteY3" fmla="*/ 127279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1693" h="1850556">
                      <a:moveTo>
                        <a:pt x="0" y="3908"/>
                      </a:moveTo>
                      <a:lnTo>
                        <a:pt x="414581" y="0"/>
                      </a:lnTo>
                      <a:lnTo>
                        <a:pt x="419605" y="85970"/>
                      </a:lnTo>
                      <a:lnTo>
                        <a:pt x="749274" y="127279"/>
                      </a:lnTo>
                      <a:cubicBezTo>
                        <a:pt x="750080" y="701705"/>
                        <a:pt x="750887" y="1276130"/>
                        <a:pt x="751693" y="1850556"/>
                      </a:cubicBezTo>
                      <a:lnTo>
                        <a:pt x="0" y="1850556"/>
                      </a:lnTo>
                      <a:lnTo>
                        <a:pt x="0" y="3908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9" name="Rectangle 84"/>
                <p:cNvSpPr/>
                <p:nvPr/>
              </p:nvSpPr>
              <p:spPr>
                <a:xfrm>
                  <a:off x="4345992" y="4498451"/>
                  <a:ext cx="357444" cy="1981497"/>
                </a:xfrm>
                <a:custGeom>
                  <a:avLst/>
                  <a:gdLst>
                    <a:gd name="connsiteX0" fmla="*/ 0 w 751693"/>
                    <a:gd name="connsiteY0" fmla="*/ 0 h 1846648"/>
                    <a:gd name="connsiteX1" fmla="*/ 751693 w 751693"/>
                    <a:gd name="connsiteY1" fmla="*/ 0 h 1846648"/>
                    <a:gd name="connsiteX2" fmla="*/ 751693 w 751693"/>
                    <a:gd name="connsiteY2" fmla="*/ 1846648 h 1846648"/>
                    <a:gd name="connsiteX3" fmla="*/ 0 w 751693"/>
                    <a:gd name="connsiteY3" fmla="*/ 1846648 h 1846648"/>
                    <a:gd name="connsiteX4" fmla="*/ 0 w 751693"/>
                    <a:gd name="connsiteY4" fmla="*/ 0 h 1846648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751693 w 751693"/>
                    <a:gd name="connsiteY2" fmla="*/ 3908 h 1850556"/>
                    <a:gd name="connsiteX3" fmla="*/ 751693 w 751693"/>
                    <a:gd name="connsiteY3" fmla="*/ 1850556 h 1850556"/>
                    <a:gd name="connsiteX4" fmla="*/ 0 w 751693"/>
                    <a:gd name="connsiteY4" fmla="*/ 1850556 h 1850556"/>
                    <a:gd name="connsiteX5" fmla="*/ 0 w 751693"/>
                    <a:gd name="connsiteY5" fmla="*/ 3908 h 1850556"/>
                    <a:gd name="connsiteX0" fmla="*/ 0 w 751693"/>
                    <a:gd name="connsiteY0" fmla="*/ 7815 h 1854463"/>
                    <a:gd name="connsiteX1" fmla="*/ 414581 w 751693"/>
                    <a:gd name="connsiteY1" fmla="*/ 3907 h 1854463"/>
                    <a:gd name="connsiteX2" fmla="*/ 598242 w 751693"/>
                    <a:gd name="connsiteY2" fmla="*/ 0 h 1854463"/>
                    <a:gd name="connsiteX3" fmla="*/ 751693 w 751693"/>
                    <a:gd name="connsiteY3" fmla="*/ 7815 h 1854463"/>
                    <a:gd name="connsiteX4" fmla="*/ 751693 w 751693"/>
                    <a:gd name="connsiteY4" fmla="*/ 1854463 h 1854463"/>
                    <a:gd name="connsiteX5" fmla="*/ 0 w 751693"/>
                    <a:gd name="connsiteY5" fmla="*/ 1854463 h 1854463"/>
                    <a:gd name="connsiteX6" fmla="*/ 0 w 751693"/>
                    <a:gd name="connsiteY6" fmla="*/ 7815 h 1854463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34119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51693 w 751693"/>
                    <a:gd name="connsiteY3" fmla="*/ 3908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0556"/>
                    <a:gd name="connsiteX1" fmla="*/ 414581 w 751693"/>
                    <a:gd name="connsiteY1" fmla="*/ 0 h 1850556"/>
                    <a:gd name="connsiteX2" fmla="*/ 419605 w 751693"/>
                    <a:gd name="connsiteY2" fmla="*/ 85970 h 1850556"/>
                    <a:gd name="connsiteX3" fmla="*/ 749274 w 751693"/>
                    <a:gd name="connsiteY3" fmla="*/ 127279 h 1850556"/>
                    <a:gd name="connsiteX4" fmla="*/ 751693 w 751693"/>
                    <a:gd name="connsiteY4" fmla="*/ 1850556 h 1850556"/>
                    <a:gd name="connsiteX5" fmla="*/ 0 w 751693"/>
                    <a:gd name="connsiteY5" fmla="*/ 1850556 h 1850556"/>
                    <a:gd name="connsiteX6" fmla="*/ 0 w 751693"/>
                    <a:gd name="connsiteY6" fmla="*/ 3908 h 1850556"/>
                    <a:gd name="connsiteX0" fmla="*/ 0 w 751693"/>
                    <a:gd name="connsiteY0" fmla="*/ 3908 h 1851547"/>
                    <a:gd name="connsiteX1" fmla="*/ 414581 w 751693"/>
                    <a:gd name="connsiteY1" fmla="*/ 0 h 1851547"/>
                    <a:gd name="connsiteX2" fmla="*/ 419605 w 751693"/>
                    <a:gd name="connsiteY2" fmla="*/ 85970 h 1851547"/>
                    <a:gd name="connsiteX3" fmla="*/ 749274 w 751693"/>
                    <a:gd name="connsiteY3" fmla="*/ 127279 h 1851547"/>
                    <a:gd name="connsiteX4" fmla="*/ 751693 w 751693"/>
                    <a:gd name="connsiteY4" fmla="*/ 1850556 h 1851547"/>
                    <a:gd name="connsiteX5" fmla="*/ 434626 w 751693"/>
                    <a:gd name="connsiteY5" fmla="*/ 1851547 h 1851547"/>
                    <a:gd name="connsiteX6" fmla="*/ 0 w 751693"/>
                    <a:gd name="connsiteY6" fmla="*/ 1850556 h 1851547"/>
                    <a:gd name="connsiteX7" fmla="*/ 0 w 751693"/>
                    <a:gd name="connsiteY7" fmla="*/ 3908 h 1851547"/>
                    <a:gd name="connsiteX0" fmla="*/ 2445 w 754138"/>
                    <a:gd name="connsiteY0" fmla="*/ 3908 h 1851547"/>
                    <a:gd name="connsiteX1" fmla="*/ 417026 w 754138"/>
                    <a:gd name="connsiteY1" fmla="*/ 0 h 1851547"/>
                    <a:gd name="connsiteX2" fmla="*/ 422050 w 754138"/>
                    <a:gd name="connsiteY2" fmla="*/ 85970 h 1851547"/>
                    <a:gd name="connsiteX3" fmla="*/ 751719 w 754138"/>
                    <a:gd name="connsiteY3" fmla="*/ 127279 h 1851547"/>
                    <a:gd name="connsiteX4" fmla="*/ 754138 w 754138"/>
                    <a:gd name="connsiteY4" fmla="*/ 1850556 h 1851547"/>
                    <a:gd name="connsiteX5" fmla="*/ 437071 w 754138"/>
                    <a:gd name="connsiteY5" fmla="*/ 1851547 h 1851547"/>
                    <a:gd name="connsiteX6" fmla="*/ 2445 w 754138"/>
                    <a:gd name="connsiteY6" fmla="*/ 1850556 h 1851547"/>
                    <a:gd name="connsiteX7" fmla="*/ 0 w 754138"/>
                    <a:gd name="connsiteY7" fmla="*/ 1502372 h 1851547"/>
                    <a:gd name="connsiteX8" fmla="*/ 2445 w 754138"/>
                    <a:gd name="connsiteY8" fmla="*/ 3908 h 1851547"/>
                    <a:gd name="connsiteX0" fmla="*/ 2445 w 754138"/>
                    <a:gd name="connsiteY0" fmla="*/ 3908 h 1851547"/>
                    <a:gd name="connsiteX1" fmla="*/ 417026 w 754138"/>
                    <a:gd name="connsiteY1" fmla="*/ 0 h 1851547"/>
                    <a:gd name="connsiteX2" fmla="*/ 422050 w 754138"/>
                    <a:gd name="connsiteY2" fmla="*/ 85970 h 1851547"/>
                    <a:gd name="connsiteX3" fmla="*/ 751719 w 754138"/>
                    <a:gd name="connsiteY3" fmla="*/ 127279 h 1851547"/>
                    <a:gd name="connsiteX4" fmla="*/ 754138 w 754138"/>
                    <a:gd name="connsiteY4" fmla="*/ 1850556 h 1851547"/>
                    <a:gd name="connsiteX5" fmla="*/ 437071 w 754138"/>
                    <a:gd name="connsiteY5" fmla="*/ 1851547 h 1851547"/>
                    <a:gd name="connsiteX6" fmla="*/ 0 w 754138"/>
                    <a:gd name="connsiteY6" fmla="*/ 1502372 h 1851547"/>
                    <a:gd name="connsiteX7" fmla="*/ 2445 w 754138"/>
                    <a:gd name="connsiteY7" fmla="*/ 3908 h 1851547"/>
                    <a:gd name="connsiteX0" fmla="*/ 2445 w 754138"/>
                    <a:gd name="connsiteY0" fmla="*/ 0 h 1847639"/>
                    <a:gd name="connsiteX1" fmla="*/ 422050 w 754138"/>
                    <a:gd name="connsiteY1" fmla="*/ 82062 h 1847639"/>
                    <a:gd name="connsiteX2" fmla="*/ 751719 w 754138"/>
                    <a:gd name="connsiteY2" fmla="*/ 123371 h 1847639"/>
                    <a:gd name="connsiteX3" fmla="*/ 754138 w 754138"/>
                    <a:gd name="connsiteY3" fmla="*/ 1846648 h 1847639"/>
                    <a:gd name="connsiteX4" fmla="*/ 437071 w 754138"/>
                    <a:gd name="connsiteY4" fmla="*/ 1847639 h 1847639"/>
                    <a:gd name="connsiteX5" fmla="*/ 0 w 754138"/>
                    <a:gd name="connsiteY5" fmla="*/ 1498464 h 1847639"/>
                    <a:gd name="connsiteX6" fmla="*/ 2445 w 754138"/>
                    <a:gd name="connsiteY6" fmla="*/ 0 h 1847639"/>
                    <a:gd name="connsiteX0" fmla="*/ 2445 w 754138"/>
                    <a:gd name="connsiteY0" fmla="*/ 0 h 1847639"/>
                    <a:gd name="connsiteX1" fmla="*/ 751719 w 754138"/>
                    <a:gd name="connsiteY1" fmla="*/ 123371 h 1847639"/>
                    <a:gd name="connsiteX2" fmla="*/ 754138 w 754138"/>
                    <a:gd name="connsiteY2" fmla="*/ 1846648 h 1847639"/>
                    <a:gd name="connsiteX3" fmla="*/ 437071 w 754138"/>
                    <a:gd name="connsiteY3" fmla="*/ 1847639 h 1847639"/>
                    <a:gd name="connsiteX4" fmla="*/ 0 w 754138"/>
                    <a:gd name="connsiteY4" fmla="*/ 1498464 h 1847639"/>
                    <a:gd name="connsiteX5" fmla="*/ 2445 w 754138"/>
                    <a:gd name="connsiteY5" fmla="*/ 0 h 1847639"/>
                    <a:gd name="connsiteX0" fmla="*/ 2445 w 754138"/>
                    <a:gd name="connsiteY0" fmla="*/ 0 h 1846648"/>
                    <a:gd name="connsiteX1" fmla="*/ 751719 w 754138"/>
                    <a:gd name="connsiteY1" fmla="*/ 123371 h 1846648"/>
                    <a:gd name="connsiteX2" fmla="*/ 754138 w 754138"/>
                    <a:gd name="connsiteY2" fmla="*/ 1846648 h 1846648"/>
                    <a:gd name="connsiteX3" fmla="*/ 0 w 754138"/>
                    <a:gd name="connsiteY3" fmla="*/ 1498464 h 1846648"/>
                    <a:gd name="connsiteX4" fmla="*/ 2445 w 754138"/>
                    <a:gd name="connsiteY4" fmla="*/ 0 h 1846648"/>
                    <a:gd name="connsiteX0" fmla="*/ 2445 w 805589"/>
                    <a:gd name="connsiteY0" fmla="*/ 0 h 1846648"/>
                    <a:gd name="connsiteX1" fmla="*/ 751719 w 805589"/>
                    <a:gd name="connsiteY1" fmla="*/ 123371 h 1846648"/>
                    <a:gd name="connsiteX2" fmla="*/ 739989 w 805589"/>
                    <a:gd name="connsiteY2" fmla="*/ 330240 h 1846648"/>
                    <a:gd name="connsiteX3" fmla="*/ 754138 w 805589"/>
                    <a:gd name="connsiteY3" fmla="*/ 1846648 h 1846648"/>
                    <a:gd name="connsiteX4" fmla="*/ 0 w 805589"/>
                    <a:gd name="connsiteY4" fmla="*/ 1498464 h 1846648"/>
                    <a:gd name="connsiteX5" fmla="*/ 2445 w 805589"/>
                    <a:gd name="connsiteY5" fmla="*/ 0 h 1846648"/>
                    <a:gd name="connsiteX0" fmla="*/ 2445 w 805589"/>
                    <a:gd name="connsiteY0" fmla="*/ 0 h 1846648"/>
                    <a:gd name="connsiteX1" fmla="*/ 739989 w 805589"/>
                    <a:gd name="connsiteY1" fmla="*/ 330240 h 1846648"/>
                    <a:gd name="connsiteX2" fmla="*/ 754138 w 805589"/>
                    <a:gd name="connsiteY2" fmla="*/ 1846648 h 1846648"/>
                    <a:gd name="connsiteX3" fmla="*/ 0 w 805589"/>
                    <a:gd name="connsiteY3" fmla="*/ 1498464 h 1846648"/>
                    <a:gd name="connsiteX4" fmla="*/ 2445 w 805589"/>
                    <a:gd name="connsiteY4" fmla="*/ 0 h 1846648"/>
                    <a:gd name="connsiteX0" fmla="*/ 2445 w 755420"/>
                    <a:gd name="connsiteY0" fmla="*/ 0 h 1846648"/>
                    <a:gd name="connsiteX1" fmla="*/ 739989 w 755420"/>
                    <a:gd name="connsiteY1" fmla="*/ 330240 h 1846648"/>
                    <a:gd name="connsiteX2" fmla="*/ 754138 w 755420"/>
                    <a:gd name="connsiteY2" fmla="*/ 1846648 h 1846648"/>
                    <a:gd name="connsiteX3" fmla="*/ 0 w 755420"/>
                    <a:gd name="connsiteY3" fmla="*/ 1498464 h 1846648"/>
                    <a:gd name="connsiteX4" fmla="*/ 2445 w 755420"/>
                    <a:gd name="connsiteY4" fmla="*/ 0 h 1846648"/>
                    <a:gd name="connsiteX0" fmla="*/ 2445 w 757778"/>
                    <a:gd name="connsiteY0" fmla="*/ 0 h 1846648"/>
                    <a:gd name="connsiteX1" fmla="*/ 739989 w 757778"/>
                    <a:gd name="connsiteY1" fmla="*/ 330240 h 1846648"/>
                    <a:gd name="connsiteX2" fmla="*/ 754138 w 757778"/>
                    <a:gd name="connsiteY2" fmla="*/ 1846648 h 1846648"/>
                    <a:gd name="connsiteX3" fmla="*/ 0 w 757778"/>
                    <a:gd name="connsiteY3" fmla="*/ 1498464 h 1846648"/>
                    <a:gd name="connsiteX4" fmla="*/ 2445 w 757778"/>
                    <a:gd name="connsiteY4" fmla="*/ 0 h 1846648"/>
                    <a:gd name="connsiteX0" fmla="*/ 2445 w 756141"/>
                    <a:gd name="connsiteY0" fmla="*/ 0 h 1846648"/>
                    <a:gd name="connsiteX1" fmla="*/ 739989 w 756141"/>
                    <a:gd name="connsiteY1" fmla="*/ 330240 h 1846648"/>
                    <a:gd name="connsiteX2" fmla="*/ 754138 w 756141"/>
                    <a:gd name="connsiteY2" fmla="*/ 1846648 h 1846648"/>
                    <a:gd name="connsiteX3" fmla="*/ 0 w 756141"/>
                    <a:gd name="connsiteY3" fmla="*/ 1498464 h 1846648"/>
                    <a:gd name="connsiteX4" fmla="*/ 2445 w 756141"/>
                    <a:gd name="connsiteY4" fmla="*/ 0 h 1846648"/>
                    <a:gd name="connsiteX0" fmla="*/ 11772 w 756141"/>
                    <a:gd name="connsiteY0" fmla="*/ 0 h 1854906"/>
                    <a:gd name="connsiteX1" fmla="*/ 739989 w 756141"/>
                    <a:gd name="connsiteY1" fmla="*/ 338498 h 1854906"/>
                    <a:gd name="connsiteX2" fmla="*/ 754138 w 756141"/>
                    <a:gd name="connsiteY2" fmla="*/ 1854906 h 1854906"/>
                    <a:gd name="connsiteX3" fmla="*/ 0 w 756141"/>
                    <a:gd name="connsiteY3" fmla="*/ 1506722 h 1854906"/>
                    <a:gd name="connsiteX4" fmla="*/ 11772 w 756141"/>
                    <a:gd name="connsiteY4" fmla="*/ 0 h 1854906"/>
                    <a:gd name="connsiteX0" fmla="*/ 11772 w 758168"/>
                    <a:gd name="connsiteY0" fmla="*/ 0 h 1854906"/>
                    <a:gd name="connsiteX1" fmla="*/ 749316 w 758168"/>
                    <a:gd name="connsiteY1" fmla="*/ 336433 h 1854906"/>
                    <a:gd name="connsiteX2" fmla="*/ 754138 w 758168"/>
                    <a:gd name="connsiteY2" fmla="*/ 1854906 h 1854906"/>
                    <a:gd name="connsiteX3" fmla="*/ 0 w 758168"/>
                    <a:gd name="connsiteY3" fmla="*/ 1506722 h 1854906"/>
                    <a:gd name="connsiteX4" fmla="*/ 11772 w 758168"/>
                    <a:gd name="connsiteY4" fmla="*/ 0 h 1854906"/>
                    <a:gd name="connsiteX0" fmla="*/ 11772 w 758166"/>
                    <a:gd name="connsiteY0" fmla="*/ 0 h 1854906"/>
                    <a:gd name="connsiteX1" fmla="*/ 749316 w 758166"/>
                    <a:gd name="connsiteY1" fmla="*/ 336433 h 1854906"/>
                    <a:gd name="connsiteX2" fmla="*/ 754138 w 758166"/>
                    <a:gd name="connsiteY2" fmla="*/ 1854906 h 1854906"/>
                    <a:gd name="connsiteX3" fmla="*/ 0 w 758166"/>
                    <a:gd name="connsiteY3" fmla="*/ 1506722 h 1854906"/>
                    <a:gd name="connsiteX4" fmla="*/ 11772 w 758166"/>
                    <a:gd name="connsiteY4" fmla="*/ 0 h 1854906"/>
                    <a:gd name="connsiteX0" fmla="*/ 11772 w 755775"/>
                    <a:gd name="connsiteY0" fmla="*/ 0 h 1854906"/>
                    <a:gd name="connsiteX1" fmla="*/ 749316 w 755775"/>
                    <a:gd name="connsiteY1" fmla="*/ 336433 h 1854906"/>
                    <a:gd name="connsiteX2" fmla="*/ 754138 w 755775"/>
                    <a:gd name="connsiteY2" fmla="*/ 1854906 h 1854906"/>
                    <a:gd name="connsiteX3" fmla="*/ 0 w 755775"/>
                    <a:gd name="connsiteY3" fmla="*/ 1506722 h 1854906"/>
                    <a:gd name="connsiteX4" fmla="*/ 11772 w 755775"/>
                    <a:gd name="connsiteY4" fmla="*/ 0 h 1854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775" h="1854906">
                      <a:moveTo>
                        <a:pt x="11772" y="0"/>
                      </a:moveTo>
                      <a:lnTo>
                        <a:pt x="749316" y="336433"/>
                      </a:lnTo>
                      <a:cubicBezTo>
                        <a:pt x="745466" y="666755"/>
                        <a:pt x="760630" y="1569676"/>
                        <a:pt x="754138" y="1854906"/>
                      </a:cubicBezTo>
                      <a:lnTo>
                        <a:pt x="0" y="1506722"/>
                      </a:lnTo>
                      <a:lnTo>
                        <a:pt x="11772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0" name="Oval 339"/>
                <p:cNvSpPr/>
                <p:nvPr/>
              </p:nvSpPr>
              <p:spPr>
                <a:xfrm>
                  <a:off x="2266033" y="2082524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1" name="Oval 340"/>
                <p:cNvSpPr/>
                <p:nvPr/>
              </p:nvSpPr>
              <p:spPr>
                <a:xfrm>
                  <a:off x="3233324" y="2080728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2" name="Oval 341"/>
                <p:cNvSpPr/>
                <p:nvPr/>
              </p:nvSpPr>
              <p:spPr>
                <a:xfrm>
                  <a:off x="4200607" y="2079870"/>
                  <a:ext cx="501339" cy="511719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3" name="Oval 129"/>
                <p:cNvSpPr/>
                <p:nvPr/>
              </p:nvSpPr>
              <p:spPr>
                <a:xfrm>
                  <a:off x="5371395" y="2460285"/>
                  <a:ext cx="983815" cy="837547"/>
                </a:xfrm>
                <a:custGeom>
                  <a:avLst/>
                  <a:gdLst>
                    <a:gd name="connsiteX0" fmla="*/ 0 w 1221888"/>
                    <a:gd name="connsiteY0" fmla="*/ 641655 h 1283310"/>
                    <a:gd name="connsiteX1" fmla="*/ 610944 w 1221888"/>
                    <a:gd name="connsiteY1" fmla="*/ 0 h 1283310"/>
                    <a:gd name="connsiteX2" fmla="*/ 1221888 w 1221888"/>
                    <a:gd name="connsiteY2" fmla="*/ 641655 h 1283310"/>
                    <a:gd name="connsiteX3" fmla="*/ 610944 w 1221888"/>
                    <a:gd name="connsiteY3" fmla="*/ 1283310 h 1283310"/>
                    <a:gd name="connsiteX4" fmla="*/ 0 w 1221888"/>
                    <a:gd name="connsiteY4" fmla="*/ 641655 h 1283310"/>
                    <a:gd name="connsiteX0" fmla="*/ 37755 w 1259643"/>
                    <a:gd name="connsiteY0" fmla="*/ 641655 h 1290871"/>
                    <a:gd name="connsiteX1" fmla="*/ 648699 w 1259643"/>
                    <a:gd name="connsiteY1" fmla="*/ 0 h 1290871"/>
                    <a:gd name="connsiteX2" fmla="*/ 1259643 w 1259643"/>
                    <a:gd name="connsiteY2" fmla="*/ 641655 h 1290871"/>
                    <a:gd name="connsiteX3" fmla="*/ 648699 w 1259643"/>
                    <a:gd name="connsiteY3" fmla="*/ 1283310 h 1290871"/>
                    <a:gd name="connsiteX4" fmla="*/ 128964 w 1259643"/>
                    <a:gd name="connsiteY4" fmla="*/ 971739 h 1290871"/>
                    <a:gd name="connsiteX5" fmla="*/ 37755 w 1259643"/>
                    <a:gd name="connsiteY5" fmla="*/ 641655 h 1290871"/>
                    <a:gd name="connsiteX0" fmla="*/ 37755 w 1277100"/>
                    <a:gd name="connsiteY0" fmla="*/ 641655 h 1283908"/>
                    <a:gd name="connsiteX1" fmla="*/ 648699 w 1277100"/>
                    <a:gd name="connsiteY1" fmla="*/ 0 h 1283908"/>
                    <a:gd name="connsiteX2" fmla="*/ 1259643 w 1277100"/>
                    <a:gd name="connsiteY2" fmla="*/ 641655 h 1283908"/>
                    <a:gd name="connsiteX3" fmla="*/ 1070259 w 1277100"/>
                    <a:gd name="connsiteY3" fmla="*/ 1038974 h 1283908"/>
                    <a:gd name="connsiteX4" fmla="*/ 648699 w 1277100"/>
                    <a:gd name="connsiteY4" fmla="*/ 1283310 h 1283908"/>
                    <a:gd name="connsiteX5" fmla="*/ 128964 w 1277100"/>
                    <a:gd name="connsiteY5" fmla="*/ 971739 h 1283908"/>
                    <a:gd name="connsiteX6" fmla="*/ 37755 w 1277100"/>
                    <a:gd name="connsiteY6" fmla="*/ 641655 h 1283908"/>
                    <a:gd name="connsiteX0" fmla="*/ 37755 w 1278846"/>
                    <a:gd name="connsiteY0" fmla="*/ 641655 h 1284056"/>
                    <a:gd name="connsiteX1" fmla="*/ 648699 w 1278846"/>
                    <a:gd name="connsiteY1" fmla="*/ 0 h 1284056"/>
                    <a:gd name="connsiteX2" fmla="*/ 1259643 w 1278846"/>
                    <a:gd name="connsiteY2" fmla="*/ 641655 h 1284056"/>
                    <a:gd name="connsiteX3" fmla="*/ 1090430 w 1278846"/>
                    <a:gd name="connsiteY3" fmla="*/ 1045697 h 1284056"/>
                    <a:gd name="connsiteX4" fmla="*/ 648699 w 1278846"/>
                    <a:gd name="connsiteY4" fmla="*/ 1283310 h 1284056"/>
                    <a:gd name="connsiteX5" fmla="*/ 128964 w 1278846"/>
                    <a:gd name="connsiteY5" fmla="*/ 971739 h 1284056"/>
                    <a:gd name="connsiteX6" fmla="*/ 37755 w 1278846"/>
                    <a:gd name="connsiteY6" fmla="*/ 641655 h 1284056"/>
                    <a:gd name="connsiteX0" fmla="*/ 2634 w 1243725"/>
                    <a:gd name="connsiteY0" fmla="*/ 641655 h 1284056"/>
                    <a:gd name="connsiteX1" fmla="*/ 613578 w 1243725"/>
                    <a:gd name="connsiteY1" fmla="*/ 0 h 1284056"/>
                    <a:gd name="connsiteX2" fmla="*/ 1224522 w 1243725"/>
                    <a:gd name="connsiteY2" fmla="*/ 641655 h 1284056"/>
                    <a:gd name="connsiteX3" fmla="*/ 1055309 w 1243725"/>
                    <a:gd name="connsiteY3" fmla="*/ 1045697 h 1284056"/>
                    <a:gd name="connsiteX4" fmla="*/ 613578 w 1243725"/>
                    <a:gd name="connsiteY4" fmla="*/ 1283310 h 1284056"/>
                    <a:gd name="connsiteX5" fmla="*/ 93843 w 1243725"/>
                    <a:gd name="connsiteY5" fmla="*/ 971739 h 1284056"/>
                    <a:gd name="connsiteX6" fmla="*/ 2634 w 1243725"/>
                    <a:gd name="connsiteY6" fmla="*/ 641655 h 1284056"/>
                    <a:gd name="connsiteX0" fmla="*/ 11803 w 1252894"/>
                    <a:gd name="connsiteY0" fmla="*/ 641655 h 1284056"/>
                    <a:gd name="connsiteX1" fmla="*/ 622747 w 1252894"/>
                    <a:gd name="connsiteY1" fmla="*/ 0 h 1284056"/>
                    <a:gd name="connsiteX2" fmla="*/ 1233691 w 1252894"/>
                    <a:gd name="connsiteY2" fmla="*/ 641655 h 1284056"/>
                    <a:gd name="connsiteX3" fmla="*/ 1064478 w 1252894"/>
                    <a:gd name="connsiteY3" fmla="*/ 1045697 h 1284056"/>
                    <a:gd name="connsiteX4" fmla="*/ 622747 w 1252894"/>
                    <a:gd name="connsiteY4" fmla="*/ 1283310 h 1284056"/>
                    <a:gd name="connsiteX5" fmla="*/ 103012 w 1252894"/>
                    <a:gd name="connsiteY5" fmla="*/ 971739 h 1284056"/>
                    <a:gd name="connsiteX6" fmla="*/ 11803 w 1252894"/>
                    <a:gd name="connsiteY6" fmla="*/ 641655 h 1284056"/>
                    <a:gd name="connsiteX0" fmla="*/ 2634 w 1243725"/>
                    <a:gd name="connsiteY0" fmla="*/ 641655 h 1284056"/>
                    <a:gd name="connsiteX1" fmla="*/ 613578 w 1243725"/>
                    <a:gd name="connsiteY1" fmla="*/ 0 h 1284056"/>
                    <a:gd name="connsiteX2" fmla="*/ 1224522 w 1243725"/>
                    <a:gd name="connsiteY2" fmla="*/ 641655 h 1284056"/>
                    <a:gd name="connsiteX3" fmla="*/ 1055309 w 1243725"/>
                    <a:gd name="connsiteY3" fmla="*/ 1045697 h 1284056"/>
                    <a:gd name="connsiteX4" fmla="*/ 613578 w 1243725"/>
                    <a:gd name="connsiteY4" fmla="*/ 1283310 h 1284056"/>
                    <a:gd name="connsiteX5" fmla="*/ 93843 w 1243725"/>
                    <a:gd name="connsiteY5" fmla="*/ 971739 h 1284056"/>
                    <a:gd name="connsiteX6" fmla="*/ 2634 w 1243725"/>
                    <a:gd name="connsiteY6" fmla="*/ 641655 h 1284056"/>
                    <a:gd name="connsiteX0" fmla="*/ 1770 w 1242861"/>
                    <a:gd name="connsiteY0" fmla="*/ 641655 h 1284056"/>
                    <a:gd name="connsiteX1" fmla="*/ 612714 w 1242861"/>
                    <a:gd name="connsiteY1" fmla="*/ 0 h 1284056"/>
                    <a:gd name="connsiteX2" fmla="*/ 1223658 w 1242861"/>
                    <a:gd name="connsiteY2" fmla="*/ 641655 h 1284056"/>
                    <a:gd name="connsiteX3" fmla="*/ 1054445 w 1242861"/>
                    <a:gd name="connsiteY3" fmla="*/ 1045697 h 1284056"/>
                    <a:gd name="connsiteX4" fmla="*/ 612714 w 1242861"/>
                    <a:gd name="connsiteY4" fmla="*/ 1283310 h 1284056"/>
                    <a:gd name="connsiteX5" fmla="*/ 92979 w 1242861"/>
                    <a:gd name="connsiteY5" fmla="*/ 971739 h 1284056"/>
                    <a:gd name="connsiteX6" fmla="*/ 1770 w 1242861"/>
                    <a:gd name="connsiteY6" fmla="*/ 641655 h 1284056"/>
                    <a:gd name="connsiteX0" fmla="*/ 7307 w 1248398"/>
                    <a:gd name="connsiteY0" fmla="*/ 641655 h 1284056"/>
                    <a:gd name="connsiteX1" fmla="*/ 618251 w 1248398"/>
                    <a:gd name="connsiteY1" fmla="*/ 0 h 1284056"/>
                    <a:gd name="connsiteX2" fmla="*/ 1229195 w 1248398"/>
                    <a:gd name="connsiteY2" fmla="*/ 641655 h 1284056"/>
                    <a:gd name="connsiteX3" fmla="*/ 1059982 w 1248398"/>
                    <a:gd name="connsiteY3" fmla="*/ 1045697 h 1284056"/>
                    <a:gd name="connsiteX4" fmla="*/ 618251 w 1248398"/>
                    <a:gd name="connsiteY4" fmla="*/ 1283310 h 1284056"/>
                    <a:gd name="connsiteX5" fmla="*/ 98516 w 1248398"/>
                    <a:gd name="connsiteY5" fmla="*/ 971739 h 1284056"/>
                    <a:gd name="connsiteX6" fmla="*/ 7307 w 1248398"/>
                    <a:gd name="connsiteY6" fmla="*/ 641655 h 1284056"/>
                    <a:gd name="connsiteX0" fmla="*/ 7307 w 1248398"/>
                    <a:gd name="connsiteY0" fmla="*/ 641655 h 1284056"/>
                    <a:gd name="connsiteX1" fmla="*/ 618251 w 1248398"/>
                    <a:gd name="connsiteY1" fmla="*/ 0 h 1284056"/>
                    <a:gd name="connsiteX2" fmla="*/ 1229195 w 1248398"/>
                    <a:gd name="connsiteY2" fmla="*/ 641655 h 1284056"/>
                    <a:gd name="connsiteX3" fmla="*/ 1059982 w 1248398"/>
                    <a:gd name="connsiteY3" fmla="*/ 1045697 h 1284056"/>
                    <a:gd name="connsiteX4" fmla="*/ 618251 w 1248398"/>
                    <a:gd name="connsiteY4" fmla="*/ 1283310 h 1284056"/>
                    <a:gd name="connsiteX5" fmla="*/ 98516 w 1248398"/>
                    <a:gd name="connsiteY5" fmla="*/ 971739 h 1284056"/>
                    <a:gd name="connsiteX6" fmla="*/ 7307 w 1248398"/>
                    <a:gd name="connsiteY6" fmla="*/ 641655 h 1284056"/>
                    <a:gd name="connsiteX0" fmla="*/ 7307 w 1233298"/>
                    <a:gd name="connsiteY0" fmla="*/ 641655 h 1284056"/>
                    <a:gd name="connsiteX1" fmla="*/ 618251 w 1233298"/>
                    <a:gd name="connsiteY1" fmla="*/ 0 h 1284056"/>
                    <a:gd name="connsiteX2" fmla="*/ 1229195 w 1233298"/>
                    <a:gd name="connsiteY2" fmla="*/ 641655 h 1284056"/>
                    <a:gd name="connsiteX3" fmla="*/ 1059982 w 1233298"/>
                    <a:gd name="connsiteY3" fmla="*/ 1045697 h 1284056"/>
                    <a:gd name="connsiteX4" fmla="*/ 618251 w 1233298"/>
                    <a:gd name="connsiteY4" fmla="*/ 1283310 h 1284056"/>
                    <a:gd name="connsiteX5" fmla="*/ 98516 w 1233298"/>
                    <a:gd name="connsiteY5" fmla="*/ 971739 h 1284056"/>
                    <a:gd name="connsiteX6" fmla="*/ 7307 w 1233298"/>
                    <a:gd name="connsiteY6" fmla="*/ 641655 h 1284056"/>
                    <a:gd name="connsiteX0" fmla="*/ 7307 w 1231271"/>
                    <a:gd name="connsiteY0" fmla="*/ 641655 h 1284056"/>
                    <a:gd name="connsiteX1" fmla="*/ 618251 w 1231271"/>
                    <a:gd name="connsiteY1" fmla="*/ 0 h 1284056"/>
                    <a:gd name="connsiteX2" fmla="*/ 1229195 w 1231271"/>
                    <a:gd name="connsiteY2" fmla="*/ 641655 h 1284056"/>
                    <a:gd name="connsiteX3" fmla="*/ 1059982 w 1231271"/>
                    <a:gd name="connsiteY3" fmla="*/ 1045697 h 1284056"/>
                    <a:gd name="connsiteX4" fmla="*/ 618251 w 1231271"/>
                    <a:gd name="connsiteY4" fmla="*/ 1283310 h 1284056"/>
                    <a:gd name="connsiteX5" fmla="*/ 98516 w 1231271"/>
                    <a:gd name="connsiteY5" fmla="*/ 971739 h 1284056"/>
                    <a:gd name="connsiteX6" fmla="*/ 7307 w 1231271"/>
                    <a:gd name="connsiteY6" fmla="*/ 641655 h 1284056"/>
                    <a:gd name="connsiteX0" fmla="*/ 5472 w 1222860"/>
                    <a:gd name="connsiteY0" fmla="*/ 641776 h 1284177"/>
                    <a:gd name="connsiteX1" fmla="*/ 616416 w 1222860"/>
                    <a:gd name="connsiteY1" fmla="*/ 121 h 1284177"/>
                    <a:gd name="connsiteX2" fmla="*/ 1220637 w 1222860"/>
                    <a:gd name="connsiteY2" fmla="*/ 601435 h 1284177"/>
                    <a:gd name="connsiteX3" fmla="*/ 1058147 w 1222860"/>
                    <a:gd name="connsiteY3" fmla="*/ 1045818 h 1284177"/>
                    <a:gd name="connsiteX4" fmla="*/ 616416 w 1222860"/>
                    <a:gd name="connsiteY4" fmla="*/ 1283431 h 1284177"/>
                    <a:gd name="connsiteX5" fmla="*/ 96681 w 1222860"/>
                    <a:gd name="connsiteY5" fmla="*/ 971860 h 1284177"/>
                    <a:gd name="connsiteX6" fmla="*/ 5472 w 1222860"/>
                    <a:gd name="connsiteY6" fmla="*/ 641776 h 1284177"/>
                    <a:gd name="connsiteX0" fmla="*/ 5472 w 1222860"/>
                    <a:gd name="connsiteY0" fmla="*/ 641836 h 1284237"/>
                    <a:gd name="connsiteX1" fmla="*/ 616416 w 1222860"/>
                    <a:gd name="connsiteY1" fmla="*/ 181 h 1284237"/>
                    <a:gd name="connsiteX2" fmla="*/ 1220637 w 1222860"/>
                    <a:gd name="connsiteY2" fmla="*/ 601495 h 1284237"/>
                    <a:gd name="connsiteX3" fmla="*/ 1058147 w 1222860"/>
                    <a:gd name="connsiteY3" fmla="*/ 1045878 h 1284237"/>
                    <a:gd name="connsiteX4" fmla="*/ 616416 w 1222860"/>
                    <a:gd name="connsiteY4" fmla="*/ 1283491 h 1284237"/>
                    <a:gd name="connsiteX5" fmla="*/ 96681 w 1222860"/>
                    <a:gd name="connsiteY5" fmla="*/ 971920 h 1284237"/>
                    <a:gd name="connsiteX6" fmla="*/ 5472 w 1222860"/>
                    <a:gd name="connsiteY6" fmla="*/ 641836 h 1284237"/>
                    <a:gd name="connsiteX0" fmla="*/ 5472 w 1222860"/>
                    <a:gd name="connsiteY0" fmla="*/ 641907 h 1284308"/>
                    <a:gd name="connsiteX1" fmla="*/ 616416 w 1222860"/>
                    <a:gd name="connsiteY1" fmla="*/ 252 h 1284308"/>
                    <a:gd name="connsiteX2" fmla="*/ 1220637 w 1222860"/>
                    <a:gd name="connsiteY2" fmla="*/ 601566 h 1284308"/>
                    <a:gd name="connsiteX3" fmla="*/ 1058147 w 1222860"/>
                    <a:gd name="connsiteY3" fmla="*/ 1045949 h 1284308"/>
                    <a:gd name="connsiteX4" fmla="*/ 616416 w 1222860"/>
                    <a:gd name="connsiteY4" fmla="*/ 1283562 h 1284308"/>
                    <a:gd name="connsiteX5" fmla="*/ 96681 w 1222860"/>
                    <a:gd name="connsiteY5" fmla="*/ 971991 h 1284308"/>
                    <a:gd name="connsiteX6" fmla="*/ 5472 w 1222860"/>
                    <a:gd name="connsiteY6" fmla="*/ 641907 h 1284308"/>
                    <a:gd name="connsiteX0" fmla="*/ 37755 w 1255143"/>
                    <a:gd name="connsiteY0" fmla="*/ 641907 h 1284308"/>
                    <a:gd name="connsiteX1" fmla="*/ 648699 w 1255143"/>
                    <a:gd name="connsiteY1" fmla="*/ 252 h 1284308"/>
                    <a:gd name="connsiteX2" fmla="*/ 1252920 w 1255143"/>
                    <a:gd name="connsiteY2" fmla="*/ 601566 h 1284308"/>
                    <a:gd name="connsiteX3" fmla="*/ 1090430 w 1255143"/>
                    <a:gd name="connsiteY3" fmla="*/ 1045949 h 1284308"/>
                    <a:gd name="connsiteX4" fmla="*/ 648699 w 1255143"/>
                    <a:gd name="connsiteY4" fmla="*/ 1283562 h 1284308"/>
                    <a:gd name="connsiteX5" fmla="*/ 128964 w 1255143"/>
                    <a:gd name="connsiteY5" fmla="*/ 971991 h 1284308"/>
                    <a:gd name="connsiteX6" fmla="*/ 37755 w 1255143"/>
                    <a:gd name="connsiteY6" fmla="*/ 641907 h 1284308"/>
                    <a:gd name="connsiteX0" fmla="*/ 37755 w 1255143"/>
                    <a:gd name="connsiteY0" fmla="*/ 594593 h 1284059"/>
                    <a:gd name="connsiteX1" fmla="*/ 648699 w 1255143"/>
                    <a:gd name="connsiteY1" fmla="*/ 3 h 1284059"/>
                    <a:gd name="connsiteX2" fmla="*/ 1252920 w 1255143"/>
                    <a:gd name="connsiteY2" fmla="*/ 601317 h 1284059"/>
                    <a:gd name="connsiteX3" fmla="*/ 1090430 w 1255143"/>
                    <a:gd name="connsiteY3" fmla="*/ 1045700 h 1284059"/>
                    <a:gd name="connsiteX4" fmla="*/ 648699 w 1255143"/>
                    <a:gd name="connsiteY4" fmla="*/ 1283313 h 1284059"/>
                    <a:gd name="connsiteX5" fmla="*/ 128964 w 1255143"/>
                    <a:gd name="connsiteY5" fmla="*/ 971742 h 1284059"/>
                    <a:gd name="connsiteX6" fmla="*/ 37755 w 1255143"/>
                    <a:gd name="connsiteY6" fmla="*/ 594593 h 1284059"/>
                    <a:gd name="connsiteX0" fmla="*/ 3492 w 1220880"/>
                    <a:gd name="connsiteY0" fmla="*/ 594594 h 1284060"/>
                    <a:gd name="connsiteX1" fmla="*/ 614436 w 1220880"/>
                    <a:gd name="connsiteY1" fmla="*/ 4 h 1284060"/>
                    <a:gd name="connsiteX2" fmla="*/ 1218657 w 1220880"/>
                    <a:gd name="connsiteY2" fmla="*/ 601318 h 1284060"/>
                    <a:gd name="connsiteX3" fmla="*/ 1056167 w 1220880"/>
                    <a:gd name="connsiteY3" fmla="*/ 1045701 h 1284060"/>
                    <a:gd name="connsiteX4" fmla="*/ 614436 w 1220880"/>
                    <a:gd name="connsiteY4" fmla="*/ 1283314 h 1284060"/>
                    <a:gd name="connsiteX5" fmla="*/ 94701 w 1220880"/>
                    <a:gd name="connsiteY5" fmla="*/ 971743 h 1284060"/>
                    <a:gd name="connsiteX6" fmla="*/ 3492 w 1220880"/>
                    <a:gd name="connsiteY6" fmla="*/ 594594 h 1284060"/>
                    <a:gd name="connsiteX0" fmla="*/ 1895 w 1219283"/>
                    <a:gd name="connsiteY0" fmla="*/ 594594 h 1284060"/>
                    <a:gd name="connsiteX1" fmla="*/ 612839 w 1219283"/>
                    <a:gd name="connsiteY1" fmla="*/ 4 h 1284060"/>
                    <a:gd name="connsiteX2" fmla="*/ 1217060 w 1219283"/>
                    <a:gd name="connsiteY2" fmla="*/ 601318 h 1284060"/>
                    <a:gd name="connsiteX3" fmla="*/ 1054570 w 1219283"/>
                    <a:gd name="connsiteY3" fmla="*/ 1045701 h 1284060"/>
                    <a:gd name="connsiteX4" fmla="*/ 612839 w 1219283"/>
                    <a:gd name="connsiteY4" fmla="*/ 1283314 h 1284060"/>
                    <a:gd name="connsiteX5" fmla="*/ 93104 w 1219283"/>
                    <a:gd name="connsiteY5" fmla="*/ 971743 h 1284060"/>
                    <a:gd name="connsiteX6" fmla="*/ 1895 w 1219283"/>
                    <a:gd name="connsiteY6" fmla="*/ 594594 h 1284060"/>
                    <a:gd name="connsiteX0" fmla="*/ 2134 w 1219522"/>
                    <a:gd name="connsiteY0" fmla="*/ 594594 h 1284060"/>
                    <a:gd name="connsiteX1" fmla="*/ 613078 w 1219522"/>
                    <a:gd name="connsiteY1" fmla="*/ 4 h 1284060"/>
                    <a:gd name="connsiteX2" fmla="*/ 1217299 w 1219522"/>
                    <a:gd name="connsiteY2" fmla="*/ 601318 h 1284060"/>
                    <a:gd name="connsiteX3" fmla="*/ 1054809 w 1219522"/>
                    <a:gd name="connsiteY3" fmla="*/ 1045701 h 1284060"/>
                    <a:gd name="connsiteX4" fmla="*/ 613078 w 1219522"/>
                    <a:gd name="connsiteY4" fmla="*/ 1283314 h 1284060"/>
                    <a:gd name="connsiteX5" fmla="*/ 93343 w 1219522"/>
                    <a:gd name="connsiteY5" fmla="*/ 971743 h 1284060"/>
                    <a:gd name="connsiteX6" fmla="*/ 2134 w 1219522"/>
                    <a:gd name="connsiteY6" fmla="*/ 594594 h 1284060"/>
                    <a:gd name="connsiteX0" fmla="*/ 1922 w 1219310"/>
                    <a:gd name="connsiteY0" fmla="*/ 594594 h 1284060"/>
                    <a:gd name="connsiteX1" fmla="*/ 612866 w 1219310"/>
                    <a:gd name="connsiteY1" fmla="*/ 4 h 1284060"/>
                    <a:gd name="connsiteX2" fmla="*/ 1217087 w 1219310"/>
                    <a:gd name="connsiteY2" fmla="*/ 601318 h 1284060"/>
                    <a:gd name="connsiteX3" fmla="*/ 1054597 w 1219310"/>
                    <a:gd name="connsiteY3" fmla="*/ 1045701 h 1284060"/>
                    <a:gd name="connsiteX4" fmla="*/ 612866 w 1219310"/>
                    <a:gd name="connsiteY4" fmla="*/ 1283314 h 1284060"/>
                    <a:gd name="connsiteX5" fmla="*/ 93131 w 1219310"/>
                    <a:gd name="connsiteY5" fmla="*/ 971743 h 1284060"/>
                    <a:gd name="connsiteX6" fmla="*/ 1922 w 1219310"/>
                    <a:gd name="connsiteY6" fmla="*/ 594594 h 1284060"/>
                    <a:gd name="connsiteX0" fmla="*/ 47 w 1217435"/>
                    <a:gd name="connsiteY0" fmla="*/ 594595 h 1284061"/>
                    <a:gd name="connsiteX1" fmla="*/ 610991 w 1217435"/>
                    <a:gd name="connsiteY1" fmla="*/ 5 h 1284061"/>
                    <a:gd name="connsiteX2" fmla="*/ 1215212 w 1217435"/>
                    <a:gd name="connsiteY2" fmla="*/ 601319 h 1284061"/>
                    <a:gd name="connsiteX3" fmla="*/ 1052722 w 1217435"/>
                    <a:gd name="connsiteY3" fmla="*/ 1045702 h 1284061"/>
                    <a:gd name="connsiteX4" fmla="*/ 610991 w 1217435"/>
                    <a:gd name="connsiteY4" fmla="*/ 1283315 h 1284061"/>
                    <a:gd name="connsiteX5" fmla="*/ 91256 w 1217435"/>
                    <a:gd name="connsiteY5" fmla="*/ 971744 h 1284061"/>
                    <a:gd name="connsiteX6" fmla="*/ 47 w 1217435"/>
                    <a:gd name="connsiteY6" fmla="*/ 594595 h 1284061"/>
                    <a:gd name="connsiteX0" fmla="*/ 101 w 1217489"/>
                    <a:gd name="connsiteY0" fmla="*/ 594593 h 1284059"/>
                    <a:gd name="connsiteX1" fmla="*/ 611045 w 1217489"/>
                    <a:gd name="connsiteY1" fmla="*/ 3 h 1284059"/>
                    <a:gd name="connsiteX2" fmla="*/ 1215266 w 1217489"/>
                    <a:gd name="connsiteY2" fmla="*/ 601317 h 1284059"/>
                    <a:gd name="connsiteX3" fmla="*/ 1052776 w 1217489"/>
                    <a:gd name="connsiteY3" fmla="*/ 1045700 h 1284059"/>
                    <a:gd name="connsiteX4" fmla="*/ 611045 w 1217489"/>
                    <a:gd name="connsiteY4" fmla="*/ 1283313 h 1284059"/>
                    <a:gd name="connsiteX5" fmla="*/ 91310 w 1217489"/>
                    <a:gd name="connsiteY5" fmla="*/ 971742 h 1284059"/>
                    <a:gd name="connsiteX6" fmla="*/ 101 w 1217489"/>
                    <a:gd name="connsiteY6" fmla="*/ 594593 h 1284059"/>
                    <a:gd name="connsiteX0" fmla="*/ 751 w 1218139"/>
                    <a:gd name="connsiteY0" fmla="*/ 594595 h 1284061"/>
                    <a:gd name="connsiteX1" fmla="*/ 611695 w 1218139"/>
                    <a:gd name="connsiteY1" fmla="*/ 5 h 1284061"/>
                    <a:gd name="connsiteX2" fmla="*/ 1215916 w 1218139"/>
                    <a:gd name="connsiteY2" fmla="*/ 601319 h 1284061"/>
                    <a:gd name="connsiteX3" fmla="*/ 1053426 w 1218139"/>
                    <a:gd name="connsiteY3" fmla="*/ 1045702 h 1284061"/>
                    <a:gd name="connsiteX4" fmla="*/ 611695 w 1218139"/>
                    <a:gd name="connsiteY4" fmla="*/ 1283315 h 1284061"/>
                    <a:gd name="connsiteX5" fmla="*/ 91960 w 1218139"/>
                    <a:gd name="connsiteY5" fmla="*/ 971744 h 1284061"/>
                    <a:gd name="connsiteX6" fmla="*/ 751 w 1218139"/>
                    <a:gd name="connsiteY6" fmla="*/ 594595 h 1284061"/>
                    <a:gd name="connsiteX0" fmla="*/ 12444 w 1235517"/>
                    <a:gd name="connsiteY0" fmla="*/ 594595 h 1071193"/>
                    <a:gd name="connsiteX1" fmla="*/ 623388 w 1235517"/>
                    <a:gd name="connsiteY1" fmla="*/ 5 h 1071193"/>
                    <a:gd name="connsiteX2" fmla="*/ 1227609 w 1235517"/>
                    <a:gd name="connsiteY2" fmla="*/ 601319 h 1071193"/>
                    <a:gd name="connsiteX3" fmla="*/ 1065119 w 1235517"/>
                    <a:gd name="connsiteY3" fmla="*/ 1045702 h 1071193"/>
                    <a:gd name="connsiteX4" fmla="*/ 103653 w 1235517"/>
                    <a:gd name="connsiteY4" fmla="*/ 971744 h 1071193"/>
                    <a:gd name="connsiteX5" fmla="*/ 12444 w 1235517"/>
                    <a:gd name="connsiteY5" fmla="*/ 594595 h 1071193"/>
                    <a:gd name="connsiteX0" fmla="*/ 42688 w 1265761"/>
                    <a:gd name="connsiteY0" fmla="*/ 594593 h 1072620"/>
                    <a:gd name="connsiteX1" fmla="*/ 653632 w 1265761"/>
                    <a:gd name="connsiteY1" fmla="*/ 3 h 1072620"/>
                    <a:gd name="connsiteX2" fmla="*/ 1257853 w 1265761"/>
                    <a:gd name="connsiteY2" fmla="*/ 601317 h 1072620"/>
                    <a:gd name="connsiteX3" fmla="*/ 1095363 w 1265761"/>
                    <a:gd name="connsiteY3" fmla="*/ 1045700 h 1072620"/>
                    <a:gd name="connsiteX4" fmla="*/ 167515 w 1265761"/>
                    <a:gd name="connsiteY4" fmla="*/ 978466 h 1072620"/>
                    <a:gd name="connsiteX5" fmla="*/ 42688 w 1265761"/>
                    <a:gd name="connsiteY5" fmla="*/ 594593 h 1072620"/>
                    <a:gd name="connsiteX0" fmla="*/ 15847 w 1238920"/>
                    <a:gd name="connsiteY0" fmla="*/ 594597 h 1072624"/>
                    <a:gd name="connsiteX1" fmla="*/ 626791 w 1238920"/>
                    <a:gd name="connsiteY1" fmla="*/ 7 h 1072624"/>
                    <a:gd name="connsiteX2" fmla="*/ 1231012 w 1238920"/>
                    <a:gd name="connsiteY2" fmla="*/ 601321 h 1072624"/>
                    <a:gd name="connsiteX3" fmla="*/ 1068522 w 1238920"/>
                    <a:gd name="connsiteY3" fmla="*/ 1045704 h 1072624"/>
                    <a:gd name="connsiteX4" fmla="*/ 140674 w 1238920"/>
                    <a:gd name="connsiteY4" fmla="*/ 978470 h 1072624"/>
                    <a:gd name="connsiteX5" fmla="*/ 15847 w 1238920"/>
                    <a:gd name="connsiteY5" fmla="*/ 594597 h 1072624"/>
                    <a:gd name="connsiteX0" fmla="*/ 0 w 1223073"/>
                    <a:gd name="connsiteY0" fmla="*/ 594597 h 1072624"/>
                    <a:gd name="connsiteX1" fmla="*/ 610944 w 1223073"/>
                    <a:gd name="connsiteY1" fmla="*/ 7 h 1072624"/>
                    <a:gd name="connsiteX2" fmla="*/ 1215165 w 1223073"/>
                    <a:gd name="connsiteY2" fmla="*/ 601321 h 1072624"/>
                    <a:gd name="connsiteX3" fmla="*/ 1052675 w 1223073"/>
                    <a:gd name="connsiteY3" fmla="*/ 1045704 h 1072624"/>
                    <a:gd name="connsiteX4" fmla="*/ 124827 w 1223073"/>
                    <a:gd name="connsiteY4" fmla="*/ 978470 h 1072624"/>
                    <a:gd name="connsiteX5" fmla="*/ 0 w 1223073"/>
                    <a:gd name="connsiteY5" fmla="*/ 594597 h 1072624"/>
                    <a:gd name="connsiteX0" fmla="*/ 0 w 1223073"/>
                    <a:gd name="connsiteY0" fmla="*/ 594597 h 1072624"/>
                    <a:gd name="connsiteX1" fmla="*/ 610944 w 1223073"/>
                    <a:gd name="connsiteY1" fmla="*/ 7 h 1072624"/>
                    <a:gd name="connsiteX2" fmla="*/ 1215165 w 1223073"/>
                    <a:gd name="connsiteY2" fmla="*/ 601321 h 1072624"/>
                    <a:gd name="connsiteX3" fmla="*/ 1052675 w 1223073"/>
                    <a:gd name="connsiteY3" fmla="*/ 1045704 h 1072624"/>
                    <a:gd name="connsiteX4" fmla="*/ 124827 w 1223073"/>
                    <a:gd name="connsiteY4" fmla="*/ 978470 h 1072624"/>
                    <a:gd name="connsiteX5" fmla="*/ 0 w 1223073"/>
                    <a:gd name="connsiteY5" fmla="*/ 594597 h 1072624"/>
                    <a:gd name="connsiteX0" fmla="*/ 7310 w 1230383"/>
                    <a:gd name="connsiteY0" fmla="*/ 594597 h 1072624"/>
                    <a:gd name="connsiteX1" fmla="*/ 618254 w 1230383"/>
                    <a:gd name="connsiteY1" fmla="*/ 7 h 1072624"/>
                    <a:gd name="connsiteX2" fmla="*/ 1222475 w 1230383"/>
                    <a:gd name="connsiteY2" fmla="*/ 601321 h 1072624"/>
                    <a:gd name="connsiteX3" fmla="*/ 1059985 w 1230383"/>
                    <a:gd name="connsiteY3" fmla="*/ 1045704 h 1072624"/>
                    <a:gd name="connsiteX4" fmla="*/ 132137 w 1230383"/>
                    <a:gd name="connsiteY4" fmla="*/ 978470 h 1072624"/>
                    <a:gd name="connsiteX5" fmla="*/ 7310 w 1230383"/>
                    <a:gd name="connsiteY5" fmla="*/ 594597 h 1072624"/>
                    <a:gd name="connsiteX0" fmla="*/ 7310 w 1230383"/>
                    <a:gd name="connsiteY0" fmla="*/ 594597 h 1053542"/>
                    <a:gd name="connsiteX1" fmla="*/ 618254 w 1230383"/>
                    <a:gd name="connsiteY1" fmla="*/ 7 h 1053542"/>
                    <a:gd name="connsiteX2" fmla="*/ 1222475 w 1230383"/>
                    <a:gd name="connsiteY2" fmla="*/ 601321 h 1053542"/>
                    <a:gd name="connsiteX3" fmla="*/ 1059985 w 1230383"/>
                    <a:gd name="connsiteY3" fmla="*/ 1045704 h 1053542"/>
                    <a:gd name="connsiteX4" fmla="*/ 132137 w 1230383"/>
                    <a:gd name="connsiteY4" fmla="*/ 978470 h 1053542"/>
                    <a:gd name="connsiteX5" fmla="*/ 7310 w 1230383"/>
                    <a:gd name="connsiteY5" fmla="*/ 594597 h 1053542"/>
                    <a:gd name="connsiteX0" fmla="*/ 7310 w 1230383"/>
                    <a:gd name="connsiteY0" fmla="*/ 594597 h 1045873"/>
                    <a:gd name="connsiteX1" fmla="*/ 618254 w 1230383"/>
                    <a:gd name="connsiteY1" fmla="*/ 7 h 1045873"/>
                    <a:gd name="connsiteX2" fmla="*/ 1222475 w 1230383"/>
                    <a:gd name="connsiteY2" fmla="*/ 601321 h 1045873"/>
                    <a:gd name="connsiteX3" fmla="*/ 1059985 w 1230383"/>
                    <a:gd name="connsiteY3" fmla="*/ 1045704 h 1045873"/>
                    <a:gd name="connsiteX4" fmla="*/ 132137 w 1230383"/>
                    <a:gd name="connsiteY4" fmla="*/ 978470 h 1045873"/>
                    <a:gd name="connsiteX5" fmla="*/ 7310 w 1230383"/>
                    <a:gd name="connsiteY5" fmla="*/ 594597 h 1045873"/>
                    <a:gd name="connsiteX0" fmla="*/ 7310 w 1224812"/>
                    <a:gd name="connsiteY0" fmla="*/ 594597 h 1045873"/>
                    <a:gd name="connsiteX1" fmla="*/ 618254 w 1224812"/>
                    <a:gd name="connsiteY1" fmla="*/ 7 h 1045873"/>
                    <a:gd name="connsiteX2" fmla="*/ 1222475 w 1224812"/>
                    <a:gd name="connsiteY2" fmla="*/ 601321 h 1045873"/>
                    <a:gd name="connsiteX3" fmla="*/ 1059985 w 1224812"/>
                    <a:gd name="connsiteY3" fmla="*/ 1045704 h 1045873"/>
                    <a:gd name="connsiteX4" fmla="*/ 132137 w 1224812"/>
                    <a:gd name="connsiteY4" fmla="*/ 978470 h 1045873"/>
                    <a:gd name="connsiteX5" fmla="*/ 7310 w 1224812"/>
                    <a:gd name="connsiteY5" fmla="*/ 594597 h 1045873"/>
                    <a:gd name="connsiteX0" fmla="*/ 7310 w 1237956"/>
                    <a:gd name="connsiteY0" fmla="*/ 594597 h 1045873"/>
                    <a:gd name="connsiteX1" fmla="*/ 618254 w 1237956"/>
                    <a:gd name="connsiteY1" fmla="*/ 7 h 1045873"/>
                    <a:gd name="connsiteX2" fmla="*/ 1235922 w 1237956"/>
                    <a:gd name="connsiteY2" fmla="*/ 601321 h 1045873"/>
                    <a:gd name="connsiteX3" fmla="*/ 1059985 w 1237956"/>
                    <a:gd name="connsiteY3" fmla="*/ 1045704 h 1045873"/>
                    <a:gd name="connsiteX4" fmla="*/ 132137 w 1237956"/>
                    <a:gd name="connsiteY4" fmla="*/ 978470 h 1045873"/>
                    <a:gd name="connsiteX5" fmla="*/ 7310 w 1237956"/>
                    <a:gd name="connsiteY5" fmla="*/ 594597 h 1045873"/>
                    <a:gd name="connsiteX0" fmla="*/ 7310 w 1235922"/>
                    <a:gd name="connsiteY0" fmla="*/ 594597 h 1045873"/>
                    <a:gd name="connsiteX1" fmla="*/ 618254 w 1235922"/>
                    <a:gd name="connsiteY1" fmla="*/ 7 h 1045873"/>
                    <a:gd name="connsiteX2" fmla="*/ 1235922 w 1235922"/>
                    <a:gd name="connsiteY2" fmla="*/ 601321 h 1045873"/>
                    <a:gd name="connsiteX3" fmla="*/ 1059985 w 1235922"/>
                    <a:gd name="connsiteY3" fmla="*/ 1045704 h 1045873"/>
                    <a:gd name="connsiteX4" fmla="*/ 132137 w 1235922"/>
                    <a:gd name="connsiteY4" fmla="*/ 978470 h 1045873"/>
                    <a:gd name="connsiteX5" fmla="*/ 7310 w 1235922"/>
                    <a:gd name="connsiteY5" fmla="*/ 594597 h 1045873"/>
                    <a:gd name="connsiteX0" fmla="*/ 7310 w 1235922"/>
                    <a:gd name="connsiteY0" fmla="*/ 594597 h 1045873"/>
                    <a:gd name="connsiteX1" fmla="*/ 618254 w 1235922"/>
                    <a:gd name="connsiteY1" fmla="*/ 7 h 1045873"/>
                    <a:gd name="connsiteX2" fmla="*/ 1235922 w 1235922"/>
                    <a:gd name="connsiteY2" fmla="*/ 601321 h 1045873"/>
                    <a:gd name="connsiteX3" fmla="*/ 1059985 w 1235922"/>
                    <a:gd name="connsiteY3" fmla="*/ 1045704 h 1045873"/>
                    <a:gd name="connsiteX4" fmla="*/ 132137 w 1235922"/>
                    <a:gd name="connsiteY4" fmla="*/ 978470 h 1045873"/>
                    <a:gd name="connsiteX5" fmla="*/ 7310 w 1235922"/>
                    <a:gd name="connsiteY5" fmla="*/ 594597 h 1045873"/>
                    <a:gd name="connsiteX0" fmla="*/ 9707 w 1238319"/>
                    <a:gd name="connsiteY0" fmla="*/ 594597 h 1045870"/>
                    <a:gd name="connsiteX1" fmla="*/ 620651 w 1238319"/>
                    <a:gd name="connsiteY1" fmla="*/ 7 h 1045870"/>
                    <a:gd name="connsiteX2" fmla="*/ 1238319 w 1238319"/>
                    <a:gd name="connsiteY2" fmla="*/ 601321 h 1045870"/>
                    <a:gd name="connsiteX3" fmla="*/ 1062382 w 1238319"/>
                    <a:gd name="connsiteY3" fmla="*/ 1045704 h 1045870"/>
                    <a:gd name="connsiteX4" fmla="*/ 119294 w 1238319"/>
                    <a:gd name="connsiteY4" fmla="*/ 974660 h 1045870"/>
                    <a:gd name="connsiteX5" fmla="*/ 9707 w 1238319"/>
                    <a:gd name="connsiteY5" fmla="*/ 594597 h 1045870"/>
                    <a:gd name="connsiteX0" fmla="*/ 9707 w 1238319"/>
                    <a:gd name="connsiteY0" fmla="*/ 594597 h 1045888"/>
                    <a:gd name="connsiteX1" fmla="*/ 620651 w 1238319"/>
                    <a:gd name="connsiteY1" fmla="*/ 7 h 1045888"/>
                    <a:gd name="connsiteX2" fmla="*/ 1238319 w 1238319"/>
                    <a:gd name="connsiteY2" fmla="*/ 601321 h 1045888"/>
                    <a:gd name="connsiteX3" fmla="*/ 1062382 w 1238319"/>
                    <a:gd name="connsiteY3" fmla="*/ 1045704 h 1045888"/>
                    <a:gd name="connsiteX4" fmla="*/ 119294 w 1238319"/>
                    <a:gd name="connsiteY4" fmla="*/ 974660 h 1045888"/>
                    <a:gd name="connsiteX5" fmla="*/ 9707 w 1238319"/>
                    <a:gd name="connsiteY5" fmla="*/ 594597 h 1045888"/>
                    <a:gd name="connsiteX0" fmla="*/ 9707 w 1238319"/>
                    <a:gd name="connsiteY0" fmla="*/ 594597 h 1045875"/>
                    <a:gd name="connsiteX1" fmla="*/ 620651 w 1238319"/>
                    <a:gd name="connsiteY1" fmla="*/ 7 h 1045875"/>
                    <a:gd name="connsiteX2" fmla="*/ 1238319 w 1238319"/>
                    <a:gd name="connsiteY2" fmla="*/ 601321 h 1045875"/>
                    <a:gd name="connsiteX3" fmla="*/ 1062382 w 1238319"/>
                    <a:gd name="connsiteY3" fmla="*/ 1045704 h 1045875"/>
                    <a:gd name="connsiteX4" fmla="*/ 119294 w 1238319"/>
                    <a:gd name="connsiteY4" fmla="*/ 974660 h 1045875"/>
                    <a:gd name="connsiteX5" fmla="*/ 9707 w 1238319"/>
                    <a:gd name="connsiteY5" fmla="*/ 594597 h 1045875"/>
                    <a:gd name="connsiteX0" fmla="*/ 9707 w 1238319"/>
                    <a:gd name="connsiteY0" fmla="*/ 575669 h 1045997"/>
                    <a:gd name="connsiteX1" fmla="*/ 620651 w 1238319"/>
                    <a:gd name="connsiteY1" fmla="*/ 129 h 1045997"/>
                    <a:gd name="connsiteX2" fmla="*/ 1238319 w 1238319"/>
                    <a:gd name="connsiteY2" fmla="*/ 601443 h 1045997"/>
                    <a:gd name="connsiteX3" fmla="*/ 1062382 w 1238319"/>
                    <a:gd name="connsiteY3" fmla="*/ 1045826 h 1045997"/>
                    <a:gd name="connsiteX4" fmla="*/ 119294 w 1238319"/>
                    <a:gd name="connsiteY4" fmla="*/ 974782 h 1045997"/>
                    <a:gd name="connsiteX5" fmla="*/ 9707 w 1238319"/>
                    <a:gd name="connsiteY5" fmla="*/ 575669 h 1045997"/>
                    <a:gd name="connsiteX0" fmla="*/ 0 w 1228612"/>
                    <a:gd name="connsiteY0" fmla="*/ 575669 h 1045997"/>
                    <a:gd name="connsiteX1" fmla="*/ 610944 w 1228612"/>
                    <a:gd name="connsiteY1" fmla="*/ 129 h 1045997"/>
                    <a:gd name="connsiteX2" fmla="*/ 1228612 w 1228612"/>
                    <a:gd name="connsiteY2" fmla="*/ 601443 h 1045997"/>
                    <a:gd name="connsiteX3" fmla="*/ 1052675 w 1228612"/>
                    <a:gd name="connsiteY3" fmla="*/ 1045826 h 1045997"/>
                    <a:gd name="connsiteX4" fmla="*/ 109587 w 1228612"/>
                    <a:gd name="connsiteY4" fmla="*/ 974782 h 1045997"/>
                    <a:gd name="connsiteX5" fmla="*/ 0 w 1228612"/>
                    <a:gd name="connsiteY5" fmla="*/ 575669 h 1045997"/>
                    <a:gd name="connsiteX0" fmla="*/ 25 w 1228637"/>
                    <a:gd name="connsiteY0" fmla="*/ 575669 h 1045997"/>
                    <a:gd name="connsiteX1" fmla="*/ 610969 w 1228637"/>
                    <a:gd name="connsiteY1" fmla="*/ 129 h 1045997"/>
                    <a:gd name="connsiteX2" fmla="*/ 1228637 w 1228637"/>
                    <a:gd name="connsiteY2" fmla="*/ 601443 h 1045997"/>
                    <a:gd name="connsiteX3" fmla="*/ 1052700 w 1228637"/>
                    <a:gd name="connsiteY3" fmla="*/ 1045826 h 1045997"/>
                    <a:gd name="connsiteX4" fmla="*/ 109612 w 1228637"/>
                    <a:gd name="connsiteY4" fmla="*/ 974782 h 1045997"/>
                    <a:gd name="connsiteX5" fmla="*/ 25 w 1228637"/>
                    <a:gd name="connsiteY5" fmla="*/ 575669 h 1045997"/>
                    <a:gd name="connsiteX0" fmla="*/ 25 w 1228637"/>
                    <a:gd name="connsiteY0" fmla="*/ 575669 h 1045997"/>
                    <a:gd name="connsiteX1" fmla="*/ 610969 w 1228637"/>
                    <a:gd name="connsiteY1" fmla="*/ 129 h 1045997"/>
                    <a:gd name="connsiteX2" fmla="*/ 1228637 w 1228637"/>
                    <a:gd name="connsiteY2" fmla="*/ 601443 h 1045997"/>
                    <a:gd name="connsiteX3" fmla="*/ 1052700 w 1228637"/>
                    <a:gd name="connsiteY3" fmla="*/ 1045826 h 1045997"/>
                    <a:gd name="connsiteX4" fmla="*/ 109612 w 1228637"/>
                    <a:gd name="connsiteY4" fmla="*/ 974782 h 1045997"/>
                    <a:gd name="connsiteX5" fmla="*/ 25 w 1228637"/>
                    <a:gd name="connsiteY5" fmla="*/ 575669 h 1045997"/>
                    <a:gd name="connsiteX0" fmla="*/ 25 w 1228637"/>
                    <a:gd name="connsiteY0" fmla="*/ 571904 h 1046042"/>
                    <a:gd name="connsiteX1" fmla="*/ 610969 w 1228637"/>
                    <a:gd name="connsiteY1" fmla="*/ 174 h 1046042"/>
                    <a:gd name="connsiteX2" fmla="*/ 1228637 w 1228637"/>
                    <a:gd name="connsiteY2" fmla="*/ 601488 h 1046042"/>
                    <a:gd name="connsiteX3" fmla="*/ 1052700 w 1228637"/>
                    <a:gd name="connsiteY3" fmla="*/ 1045871 h 1046042"/>
                    <a:gd name="connsiteX4" fmla="*/ 109612 w 1228637"/>
                    <a:gd name="connsiteY4" fmla="*/ 974827 h 1046042"/>
                    <a:gd name="connsiteX5" fmla="*/ 25 w 1228637"/>
                    <a:gd name="connsiteY5" fmla="*/ 571904 h 1046042"/>
                    <a:gd name="connsiteX0" fmla="*/ 25 w 1228637"/>
                    <a:gd name="connsiteY0" fmla="*/ 571835 h 1045973"/>
                    <a:gd name="connsiteX1" fmla="*/ 610969 w 1228637"/>
                    <a:gd name="connsiteY1" fmla="*/ 105 h 1045973"/>
                    <a:gd name="connsiteX2" fmla="*/ 1228637 w 1228637"/>
                    <a:gd name="connsiteY2" fmla="*/ 601419 h 1045973"/>
                    <a:gd name="connsiteX3" fmla="*/ 1052700 w 1228637"/>
                    <a:gd name="connsiteY3" fmla="*/ 1045802 h 1045973"/>
                    <a:gd name="connsiteX4" fmla="*/ 109612 w 1228637"/>
                    <a:gd name="connsiteY4" fmla="*/ 974758 h 1045973"/>
                    <a:gd name="connsiteX5" fmla="*/ 25 w 1228637"/>
                    <a:gd name="connsiteY5" fmla="*/ 571835 h 1045973"/>
                    <a:gd name="connsiteX0" fmla="*/ 25 w 1228637"/>
                    <a:gd name="connsiteY0" fmla="*/ 571835 h 1045973"/>
                    <a:gd name="connsiteX1" fmla="*/ 610969 w 1228637"/>
                    <a:gd name="connsiteY1" fmla="*/ 105 h 1045973"/>
                    <a:gd name="connsiteX2" fmla="*/ 1228637 w 1228637"/>
                    <a:gd name="connsiteY2" fmla="*/ 601419 h 1045973"/>
                    <a:gd name="connsiteX3" fmla="*/ 1052700 w 1228637"/>
                    <a:gd name="connsiteY3" fmla="*/ 1045802 h 1045973"/>
                    <a:gd name="connsiteX4" fmla="*/ 109612 w 1228637"/>
                    <a:gd name="connsiteY4" fmla="*/ 974758 h 1045973"/>
                    <a:gd name="connsiteX5" fmla="*/ 25 w 1228637"/>
                    <a:gd name="connsiteY5" fmla="*/ 571835 h 1045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28637" h="1045973">
                      <a:moveTo>
                        <a:pt x="25" y="571835"/>
                      </a:moveTo>
                      <a:cubicBezTo>
                        <a:pt x="16723" y="165142"/>
                        <a:pt x="406200" y="-4826"/>
                        <a:pt x="610969" y="105"/>
                      </a:cubicBezTo>
                      <a:cubicBezTo>
                        <a:pt x="815738" y="5036"/>
                        <a:pt x="1210372" y="179936"/>
                        <a:pt x="1228637" y="601419"/>
                      </a:cubicBezTo>
                      <a:cubicBezTo>
                        <a:pt x="1218214" y="794751"/>
                        <a:pt x="1159344" y="970618"/>
                        <a:pt x="1052700" y="1045802"/>
                      </a:cubicBezTo>
                      <a:cubicBezTo>
                        <a:pt x="872098" y="1053750"/>
                        <a:pt x="348708" y="781898"/>
                        <a:pt x="109612" y="974758"/>
                      </a:cubicBezTo>
                      <a:cubicBezTo>
                        <a:pt x="-18769" y="827184"/>
                        <a:pt x="2377" y="683141"/>
                        <a:pt x="25" y="571835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4" name="Freeform 343"/>
                <p:cNvSpPr/>
                <p:nvPr/>
              </p:nvSpPr>
              <p:spPr>
                <a:xfrm>
                  <a:off x="2515339" y="3496899"/>
                  <a:ext cx="955676" cy="2310345"/>
                </a:xfrm>
                <a:custGeom>
                  <a:avLst/>
                  <a:gdLst>
                    <a:gd name="connsiteX0" fmla="*/ 536485 w 1193498"/>
                    <a:gd name="connsiteY0" fmla="*/ 259820 h 2836738"/>
                    <a:gd name="connsiteX1" fmla="*/ 507456 w 1193498"/>
                    <a:gd name="connsiteY1" fmla="*/ 719283 h 2836738"/>
                    <a:gd name="connsiteX2" fmla="*/ 609328 w 1193498"/>
                    <a:gd name="connsiteY2" fmla="*/ 873814 h 2836738"/>
                    <a:gd name="connsiteX3" fmla="*/ 716389 w 1193498"/>
                    <a:gd name="connsiteY3" fmla="*/ 702857 h 2836738"/>
                    <a:gd name="connsiteX4" fmla="*/ 674916 w 1193498"/>
                    <a:gd name="connsiteY4" fmla="*/ 270330 h 2836738"/>
                    <a:gd name="connsiteX5" fmla="*/ 536485 w 1193498"/>
                    <a:gd name="connsiteY5" fmla="*/ 259820 h 2836738"/>
                    <a:gd name="connsiteX6" fmla="*/ 474327 w 1193498"/>
                    <a:gd name="connsiteY6" fmla="*/ 76160 h 2836738"/>
                    <a:gd name="connsiteX7" fmla="*/ 614238 w 1193498"/>
                    <a:gd name="connsiteY7" fmla="*/ 249046 h 2836738"/>
                    <a:gd name="connsiteX8" fmla="*/ 704835 w 1193498"/>
                    <a:gd name="connsiteY8" fmla="*/ 86491 h 2836738"/>
                    <a:gd name="connsiteX9" fmla="*/ 499339 w 1193498"/>
                    <a:gd name="connsiteY9" fmla="*/ 83642 h 2836738"/>
                    <a:gd name="connsiteX10" fmla="*/ 474327 w 1193498"/>
                    <a:gd name="connsiteY10" fmla="*/ 76160 h 2836738"/>
                    <a:gd name="connsiteX11" fmla="*/ 208852 w 1193498"/>
                    <a:gd name="connsiteY11" fmla="*/ 0 h 2836738"/>
                    <a:gd name="connsiteX12" fmla="*/ 975335 w 1193498"/>
                    <a:gd name="connsiteY12" fmla="*/ 1 h 2836738"/>
                    <a:gd name="connsiteX13" fmla="*/ 1190908 w 1193498"/>
                    <a:gd name="connsiteY13" fmla="*/ 168089 h 2836738"/>
                    <a:gd name="connsiteX14" fmla="*/ 1193498 w 1193498"/>
                    <a:gd name="connsiteY14" fmla="*/ 1284195 h 2836738"/>
                    <a:gd name="connsiteX15" fmla="*/ 936111 w 1193498"/>
                    <a:gd name="connsiteY15" fmla="*/ 1284195 h 2836738"/>
                    <a:gd name="connsiteX16" fmla="*/ 936111 w 1193498"/>
                    <a:gd name="connsiteY16" fmla="*/ 2788625 h 2836738"/>
                    <a:gd name="connsiteX17" fmla="*/ 890243 w 1193498"/>
                    <a:gd name="connsiteY17" fmla="*/ 2834493 h 2836738"/>
                    <a:gd name="connsiteX18" fmla="*/ 706776 w 1193498"/>
                    <a:gd name="connsiteY18" fmla="*/ 2834493 h 2836738"/>
                    <a:gd name="connsiteX19" fmla="*/ 660908 w 1193498"/>
                    <a:gd name="connsiteY19" fmla="*/ 2788625 h 2836738"/>
                    <a:gd name="connsiteX20" fmla="*/ 660908 w 1193498"/>
                    <a:gd name="connsiteY20" fmla="*/ 1421576 h 2836738"/>
                    <a:gd name="connsiteX21" fmla="*/ 535627 w 1193498"/>
                    <a:gd name="connsiteY21" fmla="*/ 1421576 h 2836738"/>
                    <a:gd name="connsiteX22" fmla="*/ 535627 w 1193498"/>
                    <a:gd name="connsiteY22" fmla="*/ 2791130 h 2836738"/>
                    <a:gd name="connsiteX23" fmla="*/ 490019 w 1193498"/>
                    <a:gd name="connsiteY23" fmla="*/ 2836738 h 2836738"/>
                    <a:gd name="connsiteX24" fmla="*/ 307591 w 1193498"/>
                    <a:gd name="connsiteY24" fmla="*/ 2836738 h 2836738"/>
                    <a:gd name="connsiteX25" fmla="*/ 261983 w 1193498"/>
                    <a:gd name="connsiteY25" fmla="*/ 2791130 h 2836738"/>
                    <a:gd name="connsiteX26" fmla="*/ 261983 w 1193498"/>
                    <a:gd name="connsiteY26" fmla="*/ 1284196 h 2836738"/>
                    <a:gd name="connsiteX27" fmla="*/ 0 w 1193498"/>
                    <a:gd name="connsiteY27" fmla="*/ 1284196 h 2836738"/>
                    <a:gd name="connsiteX28" fmla="*/ 2 w 1193498"/>
                    <a:gd name="connsiteY28" fmla="*/ 210810 h 2836738"/>
                    <a:gd name="connsiteX29" fmla="*/ 208852 w 1193498"/>
                    <a:gd name="connsiteY29" fmla="*/ 0 h 2836738"/>
                    <a:gd name="connsiteX0" fmla="*/ 536485 w 1193498"/>
                    <a:gd name="connsiteY0" fmla="*/ 259820 h 2836738"/>
                    <a:gd name="connsiteX1" fmla="*/ 507456 w 1193498"/>
                    <a:gd name="connsiteY1" fmla="*/ 719283 h 2836738"/>
                    <a:gd name="connsiteX2" fmla="*/ 609328 w 1193498"/>
                    <a:gd name="connsiteY2" fmla="*/ 873814 h 2836738"/>
                    <a:gd name="connsiteX3" fmla="*/ 716389 w 1193498"/>
                    <a:gd name="connsiteY3" fmla="*/ 702857 h 2836738"/>
                    <a:gd name="connsiteX4" fmla="*/ 674916 w 1193498"/>
                    <a:gd name="connsiteY4" fmla="*/ 270330 h 2836738"/>
                    <a:gd name="connsiteX5" fmla="*/ 536485 w 1193498"/>
                    <a:gd name="connsiteY5" fmla="*/ 259820 h 2836738"/>
                    <a:gd name="connsiteX6" fmla="*/ 474327 w 1193498"/>
                    <a:gd name="connsiteY6" fmla="*/ 76160 h 2836738"/>
                    <a:gd name="connsiteX7" fmla="*/ 614238 w 1193498"/>
                    <a:gd name="connsiteY7" fmla="*/ 249046 h 2836738"/>
                    <a:gd name="connsiteX8" fmla="*/ 704835 w 1193498"/>
                    <a:gd name="connsiteY8" fmla="*/ 86491 h 2836738"/>
                    <a:gd name="connsiteX9" fmla="*/ 499339 w 1193498"/>
                    <a:gd name="connsiteY9" fmla="*/ 83642 h 2836738"/>
                    <a:gd name="connsiteX10" fmla="*/ 474327 w 1193498"/>
                    <a:gd name="connsiteY10" fmla="*/ 76160 h 2836738"/>
                    <a:gd name="connsiteX11" fmla="*/ 208852 w 1193498"/>
                    <a:gd name="connsiteY11" fmla="*/ 0 h 2836738"/>
                    <a:gd name="connsiteX12" fmla="*/ 975335 w 1193498"/>
                    <a:gd name="connsiteY12" fmla="*/ 1 h 2836738"/>
                    <a:gd name="connsiteX13" fmla="*/ 1190908 w 1193498"/>
                    <a:gd name="connsiteY13" fmla="*/ 168089 h 2836738"/>
                    <a:gd name="connsiteX14" fmla="*/ 1193498 w 1193498"/>
                    <a:gd name="connsiteY14" fmla="*/ 1284195 h 2836738"/>
                    <a:gd name="connsiteX15" fmla="*/ 936111 w 1193498"/>
                    <a:gd name="connsiteY15" fmla="*/ 1284195 h 2836738"/>
                    <a:gd name="connsiteX16" fmla="*/ 936111 w 1193498"/>
                    <a:gd name="connsiteY16" fmla="*/ 2788625 h 2836738"/>
                    <a:gd name="connsiteX17" fmla="*/ 890243 w 1193498"/>
                    <a:gd name="connsiteY17" fmla="*/ 2834493 h 2836738"/>
                    <a:gd name="connsiteX18" fmla="*/ 706776 w 1193498"/>
                    <a:gd name="connsiteY18" fmla="*/ 2834493 h 2836738"/>
                    <a:gd name="connsiteX19" fmla="*/ 660908 w 1193498"/>
                    <a:gd name="connsiteY19" fmla="*/ 2788625 h 2836738"/>
                    <a:gd name="connsiteX20" fmla="*/ 660908 w 1193498"/>
                    <a:gd name="connsiteY20" fmla="*/ 1421576 h 2836738"/>
                    <a:gd name="connsiteX21" fmla="*/ 535627 w 1193498"/>
                    <a:gd name="connsiteY21" fmla="*/ 1421576 h 2836738"/>
                    <a:gd name="connsiteX22" fmla="*/ 535627 w 1193498"/>
                    <a:gd name="connsiteY22" fmla="*/ 2791130 h 2836738"/>
                    <a:gd name="connsiteX23" fmla="*/ 490019 w 1193498"/>
                    <a:gd name="connsiteY23" fmla="*/ 2836738 h 2836738"/>
                    <a:gd name="connsiteX24" fmla="*/ 261983 w 1193498"/>
                    <a:gd name="connsiteY24" fmla="*/ 2791130 h 2836738"/>
                    <a:gd name="connsiteX25" fmla="*/ 261983 w 1193498"/>
                    <a:gd name="connsiteY25" fmla="*/ 1284196 h 2836738"/>
                    <a:gd name="connsiteX26" fmla="*/ 0 w 1193498"/>
                    <a:gd name="connsiteY26" fmla="*/ 1284196 h 2836738"/>
                    <a:gd name="connsiteX27" fmla="*/ 2 w 1193498"/>
                    <a:gd name="connsiteY27" fmla="*/ 210810 h 2836738"/>
                    <a:gd name="connsiteX28" fmla="*/ 208852 w 1193498"/>
                    <a:gd name="connsiteY28" fmla="*/ 0 h 2836738"/>
                    <a:gd name="connsiteX0" fmla="*/ 536485 w 1193498"/>
                    <a:gd name="connsiteY0" fmla="*/ 259820 h 2971013"/>
                    <a:gd name="connsiteX1" fmla="*/ 507456 w 1193498"/>
                    <a:gd name="connsiteY1" fmla="*/ 719283 h 2971013"/>
                    <a:gd name="connsiteX2" fmla="*/ 609328 w 1193498"/>
                    <a:gd name="connsiteY2" fmla="*/ 873814 h 2971013"/>
                    <a:gd name="connsiteX3" fmla="*/ 716389 w 1193498"/>
                    <a:gd name="connsiteY3" fmla="*/ 702857 h 2971013"/>
                    <a:gd name="connsiteX4" fmla="*/ 674916 w 1193498"/>
                    <a:gd name="connsiteY4" fmla="*/ 270330 h 2971013"/>
                    <a:gd name="connsiteX5" fmla="*/ 536485 w 1193498"/>
                    <a:gd name="connsiteY5" fmla="*/ 259820 h 2971013"/>
                    <a:gd name="connsiteX6" fmla="*/ 474327 w 1193498"/>
                    <a:gd name="connsiteY6" fmla="*/ 76160 h 2971013"/>
                    <a:gd name="connsiteX7" fmla="*/ 614238 w 1193498"/>
                    <a:gd name="connsiteY7" fmla="*/ 249046 h 2971013"/>
                    <a:gd name="connsiteX8" fmla="*/ 704835 w 1193498"/>
                    <a:gd name="connsiteY8" fmla="*/ 86491 h 2971013"/>
                    <a:gd name="connsiteX9" fmla="*/ 499339 w 1193498"/>
                    <a:gd name="connsiteY9" fmla="*/ 83642 h 2971013"/>
                    <a:gd name="connsiteX10" fmla="*/ 474327 w 1193498"/>
                    <a:gd name="connsiteY10" fmla="*/ 76160 h 2971013"/>
                    <a:gd name="connsiteX11" fmla="*/ 208852 w 1193498"/>
                    <a:gd name="connsiteY11" fmla="*/ 0 h 2971013"/>
                    <a:gd name="connsiteX12" fmla="*/ 975335 w 1193498"/>
                    <a:gd name="connsiteY12" fmla="*/ 1 h 2971013"/>
                    <a:gd name="connsiteX13" fmla="*/ 1190908 w 1193498"/>
                    <a:gd name="connsiteY13" fmla="*/ 168089 h 2971013"/>
                    <a:gd name="connsiteX14" fmla="*/ 1193498 w 1193498"/>
                    <a:gd name="connsiteY14" fmla="*/ 1284195 h 2971013"/>
                    <a:gd name="connsiteX15" fmla="*/ 936111 w 1193498"/>
                    <a:gd name="connsiteY15" fmla="*/ 1284195 h 2971013"/>
                    <a:gd name="connsiteX16" fmla="*/ 936111 w 1193498"/>
                    <a:gd name="connsiteY16" fmla="*/ 2788625 h 2971013"/>
                    <a:gd name="connsiteX17" fmla="*/ 890243 w 1193498"/>
                    <a:gd name="connsiteY17" fmla="*/ 2834493 h 2971013"/>
                    <a:gd name="connsiteX18" fmla="*/ 706776 w 1193498"/>
                    <a:gd name="connsiteY18" fmla="*/ 2834493 h 2971013"/>
                    <a:gd name="connsiteX19" fmla="*/ 660908 w 1193498"/>
                    <a:gd name="connsiteY19" fmla="*/ 2788625 h 2971013"/>
                    <a:gd name="connsiteX20" fmla="*/ 660908 w 1193498"/>
                    <a:gd name="connsiteY20" fmla="*/ 1421576 h 2971013"/>
                    <a:gd name="connsiteX21" fmla="*/ 535627 w 1193498"/>
                    <a:gd name="connsiteY21" fmla="*/ 1421576 h 2971013"/>
                    <a:gd name="connsiteX22" fmla="*/ 535627 w 1193498"/>
                    <a:gd name="connsiteY22" fmla="*/ 2791130 h 2971013"/>
                    <a:gd name="connsiteX23" fmla="*/ 261983 w 1193498"/>
                    <a:gd name="connsiteY23" fmla="*/ 2791130 h 2971013"/>
                    <a:gd name="connsiteX24" fmla="*/ 261983 w 1193498"/>
                    <a:gd name="connsiteY24" fmla="*/ 1284196 h 2971013"/>
                    <a:gd name="connsiteX25" fmla="*/ 0 w 1193498"/>
                    <a:gd name="connsiteY25" fmla="*/ 1284196 h 2971013"/>
                    <a:gd name="connsiteX26" fmla="*/ 2 w 1193498"/>
                    <a:gd name="connsiteY26" fmla="*/ 210810 h 2971013"/>
                    <a:gd name="connsiteX27" fmla="*/ 208852 w 1193498"/>
                    <a:gd name="connsiteY27" fmla="*/ 0 h 2971013"/>
                    <a:gd name="connsiteX0" fmla="*/ 536485 w 1193498"/>
                    <a:gd name="connsiteY0" fmla="*/ 259820 h 2919714"/>
                    <a:gd name="connsiteX1" fmla="*/ 507456 w 1193498"/>
                    <a:gd name="connsiteY1" fmla="*/ 719283 h 2919714"/>
                    <a:gd name="connsiteX2" fmla="*/ 609328 w 1193498"/>
                    <a:gd name="connsiteY2" fmla="*/ 873814 h 2919714"/>
                    <a:gd name="connsiteX3" fmla="*/ 716389 w 1193498"/>
                    <a:gd name="connsiteY3" fmla="*/ 702857 h 2919714"/>
                    <a:gd name="connsiteX4" fmla="*/ 674916 w 1193498"/>
                    <a:gd name="connsiteY4" fmla="*/ 270330 h 2919714"/>
                    <a:gd name="connsiteX5" fmla="*/ 536485 w 1193498"/>
                    <a:gd name="connsiteY5" fmla="*/ 259820 h 2919714"/>
                    <a:gd name="connsiteX6" fmla="*/ 474327 w 1193498"/>
                    <a:gd name="connsiteY6" fmla="*/ 76160 h 2919714"/>
                    <a:gd name="connsiteX7" fmla="*/ 614238 w 1193498"/>
                    <a:gd name="connsiteY7" fmla="*/ 249046 h 2919714"/>
                    <a:gd name="connsiteX8" fmla="*/ 704835 w 1193498"/>
                    <a:gd name="connsiteY8" fmla="*/ 86491 h 2919714"/>
                    <a:gd name="connsiteX9" fmla="*/ 499339 w 1193498"/>
                    <a:gd name="connsiteY9" fmla="*/ 83642 h 2919714"/>
                    <a:gd name="connsiteX10" fmla="*/ 474327 w 1193498"/>
                    <a:gd name="connsiteY10" fmla="*/ 76160 h 2919714"/>
                    <a:gd name="connsiteX11" fmla="*/ 208852 w 1193498"/>
                    <a:gd name="connsiteY11" fmla="*/ 0 h 2919714"/>
                    <a:gd name="connsiteX12" fmla="*/ 975335 w 1193498"/>
                    <a:gd name="connsiteY12" fmla="*/ 1 h 2919714"/>
                    <a:gd name="connsiteX13" fmla="*/ 1190908 w 1193498"/>
                    <a:gd name="connsiteY13" fmla="*/ 168089 h 2919714"/>
                    <a:gd name="connsiteX14" fmla="*/ 1193498 w 1193498"/>
                    <a:gd name="connsiteY14" fmla="*/ 1284195 h 2919714"/>
                    <a:gd name="connsiteX15" fmla="*/ 936111 w 1193498"/>
                    <a:gd name="connsiteY15" fmla="*/ 1284195 h 2919714"/>
                    <a:gd name="connsiteX16" fmla="*/ 936111 w 1193498"/>
                    <a:gd name="connsiteY16" fmla="*/ 2788625 h 2919714"/>
                    <a:gd name="connsiteX17" fmla="*/ 890243 w 1193498"/>
                    <a:gd name="connsiteY17" fmla="*/ 2834493 h 2919714"/>
                    <a:gd name="connsiteX18" fmla="*/ 706776 w 1193498"/>
                    <a:gd name="connsiteY18" fmla="*/ 2834493 h 2919714"/>
                    <a:gd name="connsiteX19" fmla="*/ 660908 w 1193498"/>
                    <a:gd name="connsiteY19" fmla="*/ 2788625 h 2919714"/>
                    <a:gd name="connsiteX20" fmla="*/ 660908 w 1193498"/>
                    <a:gd name="connsiteY20" fmla="*/ 1421576 h 2919714"/>
                    <a:gd name="connsiteX21" fmla="*/ 535627 w 1193498"/>
                    <a:gd name="connsiteY21" fmla="*/ 1421576 h 2919714"/>
                    <a:gd name="connsiteX22" fmla="*/ 535627 w 1193498"/>
                    <a:gd name="connsiteY22" fmla="*/ 2791130 h 2919714"/>
                    <a:gd name="connsiteX23" fmla="*/ 261983 w 1193498"/>
                    <a:gd name="connsiteY23" fmla="*/ 2791130 h 2919714"/>
                    <a:gd name="connsiteX24" fmla="*/ 261983 w 1193498"/>
                    <a:gd name="connsiteY24" fmla="*/ 1284196 h 2919714"/>
                    <a:gd name="connsiteX25" fmla="*/ 0 w 1193498"/>
                    <a:gd name="connsiteY25" fmla="*/ 1284196 h 2919714"/>
                    <a:gd name="connsiteX26" fmla="*/ 2 w 1193498"/>
                    <a:gd name="connsiteY26" fmla="*/ 210810 h 2919714"/>
                    <a:gd name="connsiteX27" fmla="*/ 208852 w 1193498"/>
                    <a:gd name="connsiteY27" fmla="*/ 0 h 2919714"/>
                    <a:gd name="connsiteX0" fmla="*/ 536485 w 1193498"/>
                    <a:gd name="connsiteY0" fmla="*/ 259820 h 2876506"/>
                    <a:gd name="connsiteX1" fmla="*/ 507456 w 1193498"/>
                    <a:gd name="connsiteY1" fmla="*/ 719283 h 2876506"/>
                    <a:gd name="connsiteX2" fmla="*/ 609328 w 1193498"/>
                    <a:gd name="connsiteY2" fmla="*/ 873814 h 2876506"/>
                    <a:gd name="connsiteX3" fmla="*/ 716389 w 1193498"/>
                    <a:gd name="connsiteY3" fmla="*/ 702857 h 2876506"/>
                    <a:gd name="connsiteX4" fmla="*/ 674916 w 1193498"/>
                    <a:gd name="connsiteY4" fmla="*/ 270330 h 2876506"/>
                    <a:gd name="connsiteX5" fmla="*/ 536485 w 1193498"/>
                    <a:gd name="connsiteY5" fmla="*/ 259820 h 2876506"/>
                    <a:gd name="connsiteX6" fmla="*/ 474327 w 1193498"/>
                    <a:gd name="connsiteY6" fmla="*/ 76160 h 2876506"/>
                    <a:gd name="connsiteX7" fmla="*/ 614238 w 1193498"/>
                    <a:gd name="connsiteY7" fmla="*/ 249046 h 2876506"/>
                    <a:gd name="connsiteX8" fmla="*/ 704835 w 1193498"/>
                    <a:gd name="connsiteY8" fmla="*/ 86491 h 2876506"/>
                    <a:gd name="connsiteX9" fmla="*/ 499339 w 1193498"/>
                    <a:gd name="connsiteY9" fmla="*/ 83642 h 2876506"/>
                    <a:gd name="connsiteX10" fmla="*/ 474327 w 1193498"/>
                    <a:gd name="connsiteY10" fmla="*/ 76160 h 2876506"/>
                    <a:gd name="connsiteX11" fmla="*/ 208852 w 1193498"/>
                    <a:gd name="connsiteY11" fmla="*/ 0 h 2876506"/>
                    <a:gd name="connsiteX12" fmla="*/ 975335 w 1193498"/>
                    <a:gd name="connsiteY12" fmla="*/ 1 h 2876506"/>
                    <a:gd name="connsiteX13" fmla="*/ 1190908 w 1193498"/>
                    <a:gd name="connsiteY13" fmla="*/ 168089 h 2876506"/>
                    <a:gd name="connsiteX14" fmla="*/ 1193498 w 1193498"/>
                    <a:gd name="connsiteY14" fmla="*/ 1284195 h 2876506"/>
                    <a:gd name="connsiteX15" fmla="*/ 936111 w 1193498"/>
                    <a:gd name="connsiteY15" fmla="*/ 1284195 h 2876506"/>
                    <a:gd name="connsiteX16" fmla="*/ 936111 w 1193498"/>
                    <a:gd name="connsiteY16" fmla="*/ 2788625 h 2876506"/>
                    <a:gd name="connsiteX17" fmla="*/ 890243 w 1193498"/>
                    <a:gd name="connsiteY17" fmla="*/ 2834493 h 2876506"/>
                    <a:gd name="connsiteX18" fmla="*/ 706776 w 1193498"/>
                    <a:gd name="connsiteY18" fmla="*/ 2834493 h 2876506"/>
                    <a:gd name="connsiteX19" fmla="*/ 660908 w 1193498"/>
                    <a:gd name="connsiteY19" fmla="*/ 2788625 h 2876506"/>
                    <a:gd name="connsiteX20" fmla="*/ 660908 w 1193498"/>
                    <a:gd name="connsiteY20" fmla="*/ 1421576 h 2876506"/>
                    <a:gd name="connsiteX21" fmla="*/ 535627 w 1193498"/>
                    <a:gd name="connsiteY21" fmla="*/ 1421576 h 2876506"/>
                    <a:gd name="connsiteX22" fmla="*/ 535627 w 1193498"/>
                    <a:gd name="connsiteY22" fmla="*/ 2791130 h 2876506"/>
                    <a:gd name="connsiteX23" fmla="*/ 261983 w 1193498"/>
                    <a:gd name="connsiteY23" fmla="*/ 2791130 h 2876506"/>
                    <a:gd name="connsiteX24" fmla="*/ 261983 w 1193498"/>
                    <a:gd name="connsiteY24" fmla="*/ 1284196 h 2876506"/>
                    <a:gd name="connsiteX25" fmla="*/ 0 w 1193498"/>
                    <a:gd name="connsiteY25" fmla="*/ 1284196 h 2876506"/>
                    <a:gd name="connsiteX26" fmla="*/ 2 w 1193498"/>
                    <a:gd name="connsiteY26" fmla="*/ 210810 h 2876506"/>
                    <a:gd name="connsiteX27" fmla="*/ 208852 w 1193498"/>
                    <a:gd name="connsiteY27" fmla="*/ 0 h 2876506"/>
                    <a:gd name="connsiteX0" fmla="*/ 536485 w 1193498"/>
                    <a:gd name="connsiteY0" fmla="*/ 259820 h 2876506"/>
                    <a:gd name="connsiteX1" fmla="*/ 507456 w 1193498"/>
                    <a:gd name="connsiteY1" fmla="*/ 719283 h 2876506"/>
                    <a:gd name="connsiteX2" fmla="*/ 609328 w 1193498"/>
                    <a:gd name="connsiteY2" fmla="*/ 873814 h 2876506"/>
                    <a:gd name="connsiteX3" fmla="*/ 716389 w 1193498"/>
                    <a:gd name="connsiteY3" fmla="*/ 702857 h 2876506"/>
                    <a:gd name="connsiteX4" fmla="*/ 674916 w 1193498"/>
                    <a:gd name="connsiteY4" fmla="*/ 270330 h 2876506"/>
                    <a:gd name="connsiteX5" fmla="*/ 536485 w 1193498"/>
                    <a:gd name="connsiteY5" fmla="*/ 259820 h 2876506"/>
                    <a:gd name="connsiteX6" fmla="*/ 474327 w 1193498"/>
                    <a:gd name="connsiteY6" fmla="*/ 76160 h 2876506"/>
                    <a:gd name="connsiteX7" fmla="*/ 614238 w 1193498"/>
                    <a:gd name="connsiteY7" fmla="*/ 249046 h 2876506"/>
                    <a:gd name="connsiteX8" fmla="*/ 704835 w 1193498"/>
                    <a:gd name="connsiteY8" fmla="*/ 86491 h 2876506"/>
                    <a:gd name="connsiteX9" fmla="*/ 499339 w 1193498"/>
                    <a:gd name="connsiteY9" fmla="*/ 83642 h 2876506"/>
                    <a:gd name="connsiteX10" fmla="*/ 474327 w 1193498"/>
                    <a:gd name="connsiteY10" fmla="*/ 76160 h 2876506"/>
                    <a:gd name="connsiteX11" fmla="*/ 208852 w 1193498"/>
                    <a:gd name="connsiteY11" fmla="*/ 0 h 2876506"/>
                    <a:gd name="connsiteX12" fmla="*/ 975335 w 1193498"/>
                    <a:gd name="connsiteY12" fmla="*/ 1 h 2876506"/>
                    <a:gd name="connsiteX13" fmla="*/ 1190908 w 1193498"/>
                    <a:gd name="connsiteY13" fmla="*/ 168089 h 2876506"/>
                    <a:gd name="connsiteX14" fmla="*/ 1193498 w 1193498"/>
                    <a:gd name="connsiteY14" fmla="*/ 1284195 h 2876506"/>
                    <a:gd name="connsiteX15" fmla="*/ 936111 w 1193498"/>
                    <a:gd name="connsiteY15" fmla="*/ 1284195 h 2876506"/>
                    <a:gd name="connsiteX16" fmla="*/ 936111 w 1193498"/>
                    <a:gd name="connsiteY16" fmla="*/ 2788625 h 2876506"/>
                    <a:gd name="connsiteX17" fmla="*/ 890243 w 1193498"/>
                    <a:gd name="connsiteY17" fmla="*/ 2834493 h 2876506"/>
                    <a:gd name="connsiteX18" fmla="*/ 706776 w 1193498"/>
                    <a:gd name="connsiteY18" fmla="*/ 2834493 h 2876506"/>
                    <a:gd name="connsiteX19" fmla="*/ 660908 w 1193498"/>
                    <a:gd name="connsiteY19" fmla="*/ 2788625 h 2876506"/>
                    <a:gd name="connsiteX20" fmla="*/ 660908 w 1193498"/>
                    <a:gd name="connsiteY20" fmla="*/ 1421576 h 2876506"/>
                    <a:gd name="connsiteX21" fmla="*/ 535627 w 1193498"/>
                    <a:gd name="connsiteY21" fmla="*/ 1421576 h 2876506"/>
                    <a:gd name="connsiteX22" fmla="*/ 535627 w 1193498"/>
                    <a:gd name="connsiteY22" fmla="*/ 2791130 h 2876506"/>
                    <a:gd name="connsiteX23" fmla="*/ 261983 w 1193498"/>
                    <a:gd name="connsiteY23" fmla="*/ 2791130 h 2876506"/>
                    <a:gd name="connsiteX24" fmla="*/ 261983 w 1193498"/>
                    <a:gd name="connsiteY24" fmla="*/ 1284196 h 2876506"/>
                    <a:gd name="connsiteX25" fmla="*/ 0 w 1193498"/>
                    <a:gd name="connsiteY25" fmla="*/ 1284196 h 2876506"/>
                    <a:gd name="connsiteX26" fmla="*/ 2 w 1193498"/>
                    <a:gd name="connsiteY26" fmla="*/ 210810 h 2876506"/>
                    <a:gd name="connsiteX27" fmla="*/ 208852 w 1193498"/>
                    <a:gd name="connsiteY27" fmla="*/ 0 h 2876506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890243 w 1193498"/>
                    <a:gd name="connsiteY17" fmla="*/ 2834493 h 2885270"/>
                    <a:gd name="connsiteX18" fmla="*/ 706776 w 1193498"/>
                    <a:gd name="connsiteY18" fmla="*/ 2834493 h 2885270"/>
                    <a:gd name="connsiteX19" fmla="*/ 660908 w 1193498"/>
                    <a:gd name="connsiteY19" fmla="*/ 2788625 h 2885270"/>
                    <a:gd name="connsiteX20" fmla="*/ 660908 w 1193498"/>
                    <a:gd name="connsiteY20" fmla="*/ 1421576 h 2885270"/>
                    <a:gd name="connsiteX21" fmla="*/ 535627 w 1193498"/>
                    <a:gd name="connsiteY21" fmla="*/ 1421576 h 2885270"/>
                    <a:gd name="connsiteX22" fmla="*/ 535627 w 1193498"/>
                    <a:gd name="connsiteY22" fmla="*/ 2791130 h 2885270"/>
                    <a:gd name="connsiteX23" fmla="*/ 261983 w 1193498"/>
                    <a:gd name="connsiteY23" fmla="*/ 2791130 h 2885270"/>
                    <a:gd name="connsiteX24" fmla="*/ 261983 w 1193498"/>
                    <a:gd name="connsiteY24" fmla="*/ 1284196 h 2885270"/>
                    <a:gd name="connsiteX25" fmla="*/ 0 w 1193498"/>
                    <a:gd name="connsiteY25" fmla="*/ 1284196 h 2885270"/>
                    <a:gd name="connsiteX26" fmla="*/ 2 w 1193498"/>
                    <a:gd name="connsiteY26" fmla="*/ 210810 h 2885270"/>
                    <a:gd name="connsiteX27" fmla="*/ 208852 w 1193498"/>
                    <a:gd name="connsiteY27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890243 w 1193498"/>
                    <a:gd name="connsiteY17" fmla="*/ 2834493 h 2885270"/>
                    <a:gd name="connsiteX18" fmla="*/ 660908 w 1193498"/>
                    <a:gd name="connsiteY18" fmla="*/ 2788625 h 2885270"/>
                    <a:gd name="connsiteX19" fmla="*/ 660908 w 1193498"/>
                    <a:gd name="connsiteY19" fmla="*/ 1421576 h 2885270"/>
                    <a:gd name="connsiteX20" fmla="*/ 535627 w 1193498"/>
                    <a:gd name="connsiteY20" fmla="*/ 1421576 h 2885270"/>
                    <a:gd name="connsiteX21" fmla="*/ 535627 w 1193498"/>
                    <a:gd name="connsiteY21" fmla="*/ 2791130 h 2885270"/>
                    <a:gd name="connsiteX22" fmla="*/ 261983 w 1193498"/>
                    <a:gd name="connsiteY22" fmla="*/ 2791130 h 2885270"/>
                    <a:gd name="connsiteX23" fmla="*/ 261983 w 1193498"/>
                    <a:gd name="connsiteY23" fmla="*/ 1284196 h 2885270"/>
                    <a:gd name="connsiteX24" fmla="*/ 0 w 1193498"/>
                    <a:gd name="connsiteY24" fmla="*/ 1284196 h 2885270"/>
                    <a:gd name="connsiteX25" fmla="*/ 2 w 1193498"/>
                    <a:gd name="connsiteY25" fmla="*/ 210810 h 2885270"/>
                    <a:gd name="connsiteX26" fmla="*/ 208852 w 1193498"/>
                    <a:gd name="connsiteY26" fmla="*/ 0 h 2885270"/>
                    <a:gd name="connsiteX0" fmla="*/ 536485 w 1193498"/>
                    <a:gd name="connsiteY0" fmla="*/ 259820 h 2968194"/>
                    <a:gd name="connsiteX1" fmla="*/ 507456 w 1193498"/>
                    <a:gd name="connsiteY1" fmla="*/ 719283 h 2968194"/>
                    <a:gd name="connsiteX2" fmla="*/ 609328 w 1193498"/>
                    <a:gd name="connsiteY2" fmla="*/ 873814 h 2968194"/>
                    <a:gd name="connsiteX3" fmla="*/ 716389 w 1193498"/>
                    <a:gd name="connsiteY3" fmla="*/ 702857 h 2968194"/>
                    <a:gd name="connsiteX4" fmla="*/ 674916 w 1193498"/>
                    <a:gd name="connsiteY4" fmla="*/ 270330 h 2968194"/>
                    <a:gd name="connsiteX5" fmla="*/ 536485 w 1193498"/>
                    <a:gd name="connsiteY5" fmla="*/ 259820 h 2968194"/>
                    <a:gd name="connsiteX6" fmla="*/ 474327 w 1193498"/>
                    <a:gd name="connsiteY6" fmla="*/ 76160 h 2968194"/>
                    <a:gd name="connsiteX7" fmla="*/ 614238 w 1193498"/>
                    <a:gd name="connsiteY7" fmla="*/ 249046 h 2968194"/>
                    <a:gd name="connsiteX8" fmla="*/ 704835 w 1193498"/>
                    <a:gd name="connsiteY8" fmla="*/ 86491 h 2968194"/>
                    <a:gd name="connsiteX9" fmla="*/ 499339 w 1193498"/>
                    <a:gd name="connsiteY9" fmla="*/ 83642 h 2968194"/>
                    <a:gd name="connsiteX10" fmla="*/ 474327 w 1193498"/>
                    <a:gd name="connsiteY10" fmla="*/ 76160 h 2968194"/>
                    <a:gd name="connsiteX11" fmla="*/ 208852 w 1193498"/>
                    <a:gd name="connsiteY11" fmla="*/ 0 h 2968194"/>
                    <a:gd name="connsiteX12" fmla="*/ 975335 w 1193498"/>
                    <a:gd name="connsiteY12" fmla="*/ 1 h 2968194"/>
                    <a:gd name="connsiteX13" fmla="*/ 1190908 w 1193498"/>
                    <a:gd name="connsiteY13" fmla="*/ 168089 h 2968194"/>
                    <a:gd name="connsiteX14" fmla="*/ 1193498 w 1193498"/>
                    <a:gd name="connsiteY14" fmla="*/ 1284195 h 2968194"/>
                    <a:gd name="connsiteX15" fmla="*/ 936111 w 1193498"/>
                    <a:gd name="connsiteY15" fmla="*/ 1284195 h 2968194"/>
                    <a:gd name="connsiteX16" fmla="*/ 936111 w 1193498"/>
                    <a:gd name="connsiteY16" fmla="*/ 2788625 h 2968194"/>
                    <a:gd name="connsiteX17" fmla="*/ 660908 w 1193498"/>
                    <a:gd name="connsiteY17" fmla="*/ 2788625 h 2968194"/>
                    <a:gd name="connsiteX18" fmla="*/ 660908 w 1193498"/>
                    <a:gd name="connsiteY18" fmla="*/ 1421576 h 2968194"/>
                    <a:gd name="connsiteX19" fmla="*/ 535627 w 1193498"/>
                    <a:gd name="connsiteY19" fmla="*/ 1421576 h 2968194"/>
                    <a:gd name="connsiteX20" fmla="*/ 535627 w 1193498"/>
                    <a:gd name="connsiteY20" fmla="*/ 2791130 h 2968194"/>
                    <a:gd name="connsiteX21" fmla="*/ 261983 w 1193498"/>
                    <a:gd name="connsiteY21" fmla="*/ 2791130 h 2968194"/>
                    <a:gd name="connsiteX22" fmla="*/ 261983 w 1193498"/>
                    <a:gd name="connsiteY22" fmla="*/ 1284196 h 2968194"/>
                    <a:gd name="connsiteX23" fmla="*/ 0 w 1193498"/>
                    <a:gd name="connsiteY23" fmla="*/ 1284196 h 2968194"/>
                    <a:gd name="connsiteX24" fmla="*/ 2 w 1193498"/>
                    <a:gd name="connsiteY24" fmla="*/ 210810 h 2968194"/>
                    <a:gd name="connsiteX25" fmla="*/ 208852 w 1193498"/>
                    <a:gd name="connsiteY25" fmla="*/ 0 h 2968194"/>
                    <a:gd name="connsiteX0" fmla="*/ 536485 w 1193498"/>
                    <a:gd name="connsiteY0" fmla="*/ 259820 h 2931249"/>
                    <a:gd name="connsiteX1" fmla="*/ 507456 w 1193498"/>
                    <a:gd name="connsiteY1" fmla="*/ 719283 h 2931249"/>
                    <a:gd name="connsiteX2" fmla="*/ 609328 w 1193498"/>
                    <a:gd name="connsiteY2" fmla="*/ 873814 h 2931249"/>
                    <a:gd name="connsiteX3" fmla="*/ 716389 w 1193498"/>
                    <a:gd name="connsiteY3" fmla="*/ 702857 h 2931249"/>
                    <a:gd name="connsiteX4" fmla="*/ 674916 w 1193498"/>
                    <a:gd name="connsiteY4" fmla="*/ 270330 h 2931249"/>
                    <a:gd name="connsiteX5" fmla="*/ 536485 w 1193498"/>
                    <a:gd name="connsiteY5" fmla="*/ 259820 h 2931249"/>
                    <a:gd name="connsiteX6" fmla="*/ 474327 w 1193498"/>
                    <a:gd name="connsiteY6" fmla="*/ 76160 h 2931249"/>
                    <a:gd name="connsiteX7" fmla="*/ 614238 w 1193498"/>
                    <a:gd name="connsiteY7" fmla="*/ 249046 h 2931249"/>
                    <a:gd name="connsiteX8" fmla="*/ 704835 w 1193498"/>
                    <a:gd name="connsiteY8" fmla="*/ 86491 h 2931249"/>
                    <a:gd name="connsiteX9" fmla="*/ 499339 w 1193498"/>
                    <a:gd name="connsiteY9" fmla="*/ 83642 h 2931249"/>
                    <a:gd name="connsiteX10" fmla="*/ 474327 w 1193498"/>
                    <a:gd name="connsiteY10" fmla="*/ 76160 h 2931249"/>
                    <a:gd name="connsiteX11" fmla="*/ 208852 w 1193498"/>
                    <a:gd name="connsiteY11" fmla="*/ 0 h 2931249"/>
                    <a:gd name="connsiteX12" fmla="*/ 975335 w 1193498"/>
                    <a:gd name="connsiteY12" fmla="*/ 1 h 2931249"/>
                    <a:gd name="connsiteX13" fmla="*/ 1190908 w 1193498"/>
                    <a:gd name="connsiteY13" fmla="*/ 168089 h 2931249"/>
                    <a:gd name="connsiteX14" fmla="*/ 1193498 w 1193498"/>
                    <a:gd name="connsiteY14" fmla="*/ 1284195 h 2931249"/>
                    <a:gd name="connsiteX15" fmla="*/ 936111 w 1193498"/>
                    <a:gd name="connsiteY15" fmla="*/ 1284195 h 2931249"/>
                    <a:gd name="connsiteX16" fmla="*/ 936111 w 1193498"/>
                    <a:gd name="connsiteY16" fmla="*/ 2788625 h 2931249"/>
                    <a:gd name="connsiteX17" fmla="*/ 660908 w 1193498"/>
                    <a:gd name="connsiteY17" fmla="*/ 2788625 h 2931249"/>
                    <a:gd name="connsiteX18" fmla="*/ 660908 w 1193498"/>
                    <a:gd name="connsiteY18" fmla="*/ 1421576 h 2931249"/>
                    <a:gd name="connsiteX19" fmla="*/ 535627 w 1193498"/>
                    <a:gd name="connsiteY19" fmla="*/ 1421576 h 2931249"/>
                    <a:gd name="connsiteX20" fmla="*/ 535627 w 1193498"/>
                    <a:gd name="connsiteY20" fmla="*/ 2791130 h 2931249"/>
                    <a:gd name="connsiteX21" fmla="*/ 261983 w 1193498"/>
                    <a:gd name="connsiteY21" fmla="*/ 2791130 h 2931249"/>
                    <a:gd name="connsiteX22" fmla="*/ 261983 w 1193498"/>
                    <a:gd name="connsiteY22" fmla="*/ 1284196 h 2931249"/>
                    <a:gd name="connsiteX23" fmla="*/ 0 w 1193498"/>
                    <a:gd name="connsiteY23" fmla="*/ 1284196 h 2931249"/>
                    <a:gd name="connsiteX24" fmla="*/ 2 w 1193498"/>
                    <a:gd name="connsiteY24" fmla="*/ 210810 h 2931249"/>
                    <a:gd name="connsiteX25" fmla="*/ 208852 w 1193498"/>
                    <a:gd name="connsiteY25" fmla="*/ 0 h 2931249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8330"/>
                    <a:gd name="connsiteX1" fmla="*/ 507456 w 1193498"/>
                    <a:gd name="connsiteY1" fmla="*/ 719283 h 2888330"/>
                    <a:gd name="connsiteX2" fmla="*/ 609328 w 1193498"/>
                    <a:gd name="connsiteY2" fmla="*/ 873814 h 2888330"/>
                    <a:gd name="connsiteX3" fmla="*/ 716389 w 1193498"/>
                    <a:gd name="connsiteY3" fmla="*/ 702857 h 2888330"/>
                    <a:gd name="connsiteX4" fmla="*/ 674916 w 1193498"/>
                    <a:gd name="connsiteY4" fmla="*/ 270330 h 2888330"/>
                    <a:gd name="connsiteX5" fmla="*/ 536485 w 1193498"/>
                    <a:gd name="connsiteY5" fmla="*/ 259820 h 2888330"/>
                    <a:gd name="connsiteX6" fmla="*/ 474327 w 1193498"/>
                    <a:gd name="connsiteY6" fmla="*/ 76160 h 2888330"/>
                    <a:gd name="connsiteX7" fmla="*/ 614238 w 1193498"/>
                    <a:gd name="connsiteY7" fmla="*/ 249046 h 2888330"/>
                    <a:gd name="connsiteX8" fmla="*/ 704835 w 1193498"/>
                    <a:gd name="connsiteY8" fmla="*/ 86491 h 2888330"/>
                    <a:gd name="connsiteX9" fmla="*/ 499339 w 1193498"/>
                    <a:gd name="connsiteY9" fmla="*/ 83642 h 2888330"/>
                    <a:gd name="connsiteX10" fmla="*/ 474327 w 1193498"/>
                    <a:gd name="connsiteY10" fmla="*/ 76160 h 2888330"/>
                    <a:gd name="connsiteX11" fmla="*/ 208852 w 1193498"/>
                    <a:gd name="connsiteY11" fmla="*/ 0 h 2888330"/>
                    <a:gd name="connsiteX12" fmla="*/ 975335 w 1193498"/>
                    <a:gd name="connsiteY12" fmla="*/ 1 h 2888330"/>
                    <a:gd name="connsiteX13" fmla="*/ 1190908 w 1193498"/>
                    <a:gd name="connsiteY13" fmla="*/ 168089 h 2888330"/>
                    <a:gd name="connsiteX14" fmla="*/ 1193498 w 1193498"/>
                    <a:gd name="connsiteY14" fmla="*/ 1284195 h 2888330"/>
                    <a:gd name="connsiteX15" fmla="*/ 936111 w 1193498"/>
                    <a:gd name="connsiteY15" fmla="*/ 1284195 h 2888330"/>
                    <a:gd name="connsiteX16" fmla="*/ 936111 w 1193498"/>
                    <a:gd name="connsiteY16" fmla="*/ 2788625 h 2888330"/>
                    <a:gd name="connsiteX17" fmla="*/ 660908 w 1193498"/>
                    <a:gd name="connsiteY17" fmla="*/ 2788625 h 2888330"/>
                    <a:gd name="connsiteX18" fmla="*/ 660908 w 1193498"/>
                    <a:gd name="connsiteY18" fmla="*/ 1421576 h 2888330"/>
                    <a:gd name="connsiteX19" fmla="*/ 535627 w 1193498"/>
                    <a:gd name="connsiteY19" fmla="*/ 1421576 h 2888330"/>
                    <a:gd name="connsiteX20" fmla="*/ 535627 w 1193498"/>
                    <a:gd name="connsiteY20" fmla="*/ 2791130 h 2888330"/>
                    <a:gd name="connsiteX21" fmla="*/ 261983 w 1193498"/>
                    <a:gd name="connsiteY21" fmla="*/ 2791130 h 2888330"/>
                    <a:gd name="connsiteX22" fmla="*/ 261983 w 1193498"/>
                    <a:gd name="connsiteY22" fmla="*/ 1284196 h 2888330"/>
                    <a:gd name="connsiteX23" fmla="*/ 0 w 1193498"/>
                    <a:gd name="connsiteY23" fmla="*/ 1284196 h 2888330"/>
                    <a:gd name="connsiteX24" fmla="*/ 2 w 1193498"/>
                    <a:gd name="connsiteY24" fmla="*/ 210810 h 2888330"/>
                    <a:gd name="connsiteX25" fmla="*/ 208852 w 1193498"/>
                    <a:gd name="connsiteY25" fmla="*/ 0 h 2888330"/>
                    <a:gd name="connsiteX0" fmla="*/ 536485 w 1193498"/>
                    <a:gd name="connsiteY0" fmla="*/ 259820 h 2888330"/>
                    <a:gd name="connsiteX1" fmla="*/ 507456 w 1193498"/>
                    <a:gd name="connsiteY1" fmla="*/ 719283 h 2888330"/>
                    <a:gd name="connsiteX2" fmla="*/ 609328 w 1193498"/>
                    <a:gd name="connsiteY2" fmla="*/ 873814 h 2888330"/>
                    <a:gd name="connsiteX3" fmla="*/ 716389 w 1193498"/>
                    <a:gd name="connsiteY3" fmla="*/ 702857 h 2888330"/>
                    <a:gd name="connsiteX4" fmla="*/ 674916 w 1193498"/>
                    <a:gd name="connsiteY4" fmla="*/ 270330 h 2888330"/>
                    <a:gd name="connsiteX5" fmla="*/ 536485 w 1193498"/>
                    <a:gd name="connsiteY5" fmla="*/ 259820 h 2888330"/>
                    <a:gd name="connsiteX6" fmla="*/ 474327 w 1193498"/>
                    <a:gd name="connsiteY6" fmla="*/ 76160 h 2888330"/>
                    <a:gd name="connsiteX7" fmla="*/ 614238 w 1193498"/>
                    <a:gd name="connsiteY7" fmla="*/ 249046 h 2888330"/>
                    <a:gd name="connsiteX8" fmla="*/ 704835 w 1193498"/>
                    <a:gd name="connsiteY8" fmla="*/ 86491 h 2888330"/>
                    <a:gd name="connsiteX9" fmla="*/ 499339 w 1193498"/>
                    <a:gd name="connsiteY9" fmla="*/ 83642 h 2888330"/>
                    <a:gd name="connsiteX10" fmla="*/ 474327 w 1193498"/>
                    <a:gd name="connsiteY10" fmla="*/ 76160 h 2888330"/>
                    <a:gd name="connsiteX11" fmla="*/ 208852 w 1193498"/>
                    <a:gd name="connsiteY11" fmla="*/ 0 h 2888330"/>
                    <a:gd name="connsiteX12" fmla="*/ 975335 w 1193498"/>
                    <a:gd name="connsiteY12" fmla="*/ 1 h 2888330"/>
                    <a:gd name="connsiteX13" fmla="*/ 1190908 w 1193498"/>
                    <a:gd name="connsiteY13" fmla="*/ 168089 h 2888330"/>
                    <a:gd name="connsiteX14" fmla="*/ 1193498 w 1193498"/>
                    <a:gd name="connsiteY14" fmla="*/ 1284195 h 2888330"/>
                    <a:gd name="connsiteX15" fmla="*/ 936111 w 1193498"/>
                    <a:gd name="connsiteY15" fmla="*/ 1284195 h 2888330"/>
                    <a:gd name="connsiteX16" fmla="*/ 936111 w 1193498"/>
                    <a:gd name="connsiteY16" fmla="*/ 2788625 h 2888330"/>
                    <a:gd name="connsiteX17" fmla="*/ 660908 w 1193498"/>
                    <a:gd name="connsiteY17" fmla="*/ 2788625 h 2888330"/>
                    <a:gd name="connsiteX18" fmla="*/ 660908 w 1193498"/>
                    <a:gd name="connsiteY18" fmla="*/ 1421576 h 2888330"/>
                    <a:gd name="connsiteX19" fmla="*/ 535627 w 1193498"/>
                    <a:gd name="connsiteY19" fmla="*/ 1421576 h 2888330"/>
                    <a:gd name="connsiteX20" fmla="*/ 535627 w 1193498"/>
                    <a:gd name="connsiteY20" fmla="*/ 2791130 h 2888330"/>
                    <a:gd name="connsiteX21" fmla="*/ 261983 w 1193498"/>
                    <a:gd name="connsiteY21" fmla="*/ 2791130 h 2888330"/>
                    <a:gd name="connsiteX22" fmla="*/ 261983 w 1193498"/>
                    <a:gd name="connsiteY22" fmla="*/ 1284196 h 2888330"/>
                    <a:gd name="connsiteX23" fmla="*/ 0 w 1193498"/>
                    <a:gd name="connsiteY23" fmla="*/ 1284196 h 2888330"/>
                    <a:gd name="connsiteX24" fmla="*/ 2 w 1193498"/>
                    <a:gd name="connsiteY24" fmla="*/ 210810 h 2888330"/>
                    <a:gd name="connsiteX25" fmla="*/ 208852 w 1193498"/>
                    <a:gd name="connsiteY25" fmla="*/ 0 h 2888330"/>
                    <a:gd name="connsiteX0" fmla="*/ 536485 w 1193498"/>
                    <a:gd name="connsiteY0" fmla="*/ 259820 h 2893355"/>
                    <a:gd name="connsiteX1" fmla="*/ 507456 w 1193498"/>
                    <a:gd name="connsiteY1" fmla="*/ 719283 h 2893355"/>
                    <a:gd name="connsiteX2" fmla="*/ 609328 w 1193498"/>
                    <a:gd name="connsiteY2" fmla="*/ 873814 h 2893355"/>
                    <a:gd name="connsiteX3" fmla="*/ 716389 w 1193498"/>
                    <a:gd name="connsiteY3" fmla="*/ 702857 h 2893355"/>
                    <a:gd name="connsiteX4" fmla="*/ 674916 w 1193498"/>
                    <a:gd name="connsiteY4" fmla="*/ 270330 h 2893355"/>
                    <a:gd name="connsiteX5" fmla="*/ 536485 w 1193498"/>
                    <a:gd name="connsiteY5" fmla="*/ 259820 h 2893355"/>
                    <a:gd name="connsiteX6" fmla="*/ 474327 w 1193498"/>
                    <a:gd name="connsiteY6" fmla="*/ 76160 h 2893355"/>
                    <a:gd name="connsiteX7" fmla="*/ 614238 w 1193498"/>
                    <a:gd name="connsiteY7" fmla="*/ 249046 h 2893355"/>
                    <a:gd name="connsiteX8" fmla="*/ 704835 w 1193498"/>
                    <a:gd name="connsiteY8" fmla="*/ 86491 h 2893355"/>
                    <a:gd name="connsiteX9" fmla="*/ 499339 w 1193498"/>
                    <a:gd name="connsiteY9" fmla="*/ 83642 h 2893355"/>
                    <a:gd name="connsiteX10" fmla="*/ 474327 w 1193498"/>
                    <a:gd name="connsiteY10" fmla="*/ 76160 h 2893355"/>
                    <a:gd name="connsiteX11" fmla="*/ 208852 w 1193498"/>
                    <a:gd name="connsiteY11" fmla="*/ 0 h 2893355"/>
                    <a:gd name="connsiteX12" fmla="*/ 975335 w 1193498"/>
                    <a:gd name="connsiteY12" fmla="*/ 1 h 2893355"/>
                    <a:gd name="connsiteX13" fmla="*/ 1190908 w 1193498"/>
                    <a:gd name="connsiteY13" fmla="*/ 168089 h 2893355"/>
                    <a:gd name="connsiteX14" fmla="*/ 1193498 w 1193498"/>
                    <a:gd name="connsiteY14" fmla="*/ 1284195 h 2893355"/>
                    <a:gd name="connsiteX15" fmla="*/ 936111 w 1193498"/>
                    <a:gd name="connsiteY15" fmla="*/ 1284195 h 2893355"/>
                    <a:gd name="connsiteX16" fmla="*/ 936111 w 1193498"/>
                    <a:gd name="connsiteY16" fmla="*/ 2788625 h 2893355"/>
                    <a:gd name="connsiteX17" fmla="*/ 660908 w 1193498"/>
                    <a:gd name="connsiteY17" fmla="*/ 2788625 h 2893355"/>
                    <a:gd name="connsiteX18" fmla="*/ 660908 w 1193498"/>
                    <a:gd name="connsiteY18" fmla="*/ 1421576 h 2893355"/>
                    <a:gd name="connsiteX19" fmla="*/ 535627 w 1193498"/>
                    <a:gd name="connsiteY19" fmla="*/ 1421576 h 2893355"/>
                    <a:gd name="connsiteX20" fmla="*/ 535627 w 1193498"/>
                    <a:gd name="connsiteY20" fmla="*/ 2791130 h 2893355"/>
                    <a:gd name="connsiteX21" fmla="*/ 261983 w 1193498"/>
                    <a:gd name="connsiteY21" fmla="*/ 2791130 h 2893355"/>
                    <a:gd name="connsiteX22" fmla="*/ 261983 w 1193498"/>
                    <a:gd name="connsiteY22" fmla="*/ 1284196 h 2893355"/>
                    <a:gd name="connsiteX23" fmla="*/ 0 w 1193498"/>
                    <a:gd name="connsiteY23" fmla="*/ 1284196 h 2893355"/>
                    <a:gd name="connsiteX24" fmla="*/ 2 w 1193498"/>
                    <a:gd name="connsiteY24" fmla="*/ 210810 h 2893355"/>
                    <a:gd name="connsiteX25" fmla="*/ 208852 w 1193498"/>
                    <a:gd name="connsiteY25" fmla="*/ 0 h 2893355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  <a:gd name="connsiteX0" fmla="*/ 536485 w 1193498"/>
                    <a:gd name="connsiteY0" fmla="*/ 259820 h 2885270"/>
                    <a:gd name="connsiteX1" fmla="*/ 507456 w 1193498"/>
                    <a:gd name="connsiteY1" fmla="*/ 719283 h 2885270"/>
                    <a:gd name="connsiteX2" fmla="*/ 609328 w 1193498"/>
                    <a:gd name="connsiteY2" fmla="*/ 873814 h 2885270"/>
                    <a:gd name="connsiteX3" fmla="*/ 716389 w 1193498"/>
                    <a:gd name="connsiteY3" fmla="*/ 702857 h 2885270"/>
                    <a:gd name="connsiteX4" fmla="*/ 674916 w 1193498"/>
                    <a:gd name="connsiteY4" fmla="*/ 270330 h 2885270"/>
                    <a:gd name="connsiteX5" fmla="*/ 536485 w 1193498"/>
                    <a:gd name="connsiteY5" fmla="*/ 259820 h 2885270"/>
                    <a:gd name="connsiteX6" fmla="*/ 474327 w 1193498"/>
                    <a:gd name="connsiteY6" fmla="*/ 76160 h 2885270"/>
                    <a:gd name="connsiteX7" fmla="*/ 614238 w 1193498"/>
                    <a:gd name="connsiteY7" fmla="*/ 249046 h 2885270"/>
                    <a:gd name="connsiteX8" fmla="*/ 704835 w 1193498"/>
                    <a:gd name="connsiteY8" fmla="*/ 86491 h 2885270"/>
                    <a:gd name="connsiteX9" fmla="*/ 499339 w 1193498"/>
                    <a:gd name="connsiteY9" fmla="*/ 83642 h 2885270"/>
                    <a:gd name="connsiteX10" fmla="*/ 474327 w 1193498"/>
                    <a:gd name="connsiteY10" fmla="*/ 76160 h 2885270"/>
                    <a:gd name="connsiteX11" fmla="*/ 208852 w 1193498"/>
                    <a:gd name="connsiteY11" fmla="*/ 0 h 2885270"/>
                    <a:gd name="connsiteX12" fmla="*/ 975335 w 1193498"/>
                    <a:gd name="connsiteY12" fmla="*/ 1 h 2885270"/>
                    <a:gd name="connsiteX13" fmla="*/ 1190908 w 1193498"/>
                    <a:gd name="connsiteY13" fmla="*/ 168089 h 2885270"/>
                    <a:gd name="connsiteX14" fmla="*/ 1193498 w 1193498"/>
                    <a:gd name="connsiteY14" fmla="*/ 1284195 h 2885270"/>
                    <a:gd name="connsiteX15" fmla="*/ 936111 w 1193498"/>
                    <a:gd name="connsiteY15" fmla="*/ 1284195 h 2885270"/>
                    <a:gd name="connsiteX16" fmla="*/ 936111 w 1193498"/>
                    <a:gd name="connsiteY16" fmla="*/ 2788625 h 2885270"/>
                    <a:gd name="connsiteX17" fmla="*/ 660908 w 1193498"/>
                    <a:gd name="connsiteY17" fmla="*/ 2788625 h 2885270"/>
                    <a:gd name="connsiteX18" fmla="*/ 660908 w 1193498"/>
                    <a:gd name="connsiteY18" fmla="*/ 1421576 h 2885270"/>
                    <a:gd name="connsiteX19" fmla="*/ 535627 w 1193498"/>
                    <a:gd name="connsiteY19" fmla="*/ 1421576 h 2885270"/>
                    <a:gd name="connsiteX20" fmla="*/ 535627 w 1193498"/>
                    <a:gd name="connsiteY20" fmla="*/ 2791130 h 2885270"/>
                    <a:gd name="connsiteX21" fmla="*/ 261983 w 1193498"/>
                    <a:gd name="connsiteY21" fmla="*/ 2791130 h 2885270"/>
                    <a:gd name="connsiteX22" fmla="*/ 261983 w 1193498"/>
                    <a:gd name="connsiteY22" fmla="*/ 1284196 h 2885270"/>
                    <a:gd name="connsiteX23" fmla="*/ 0 w 1193498"/>
                    <a:gd name="connsiteY23" fmla="*/ 1284196 h 2885270"/>
                    <a:gd name="connsiteX24" fmla="*/ 2 w 1193498"/>
                    <a:gd name="connsiteY24" fmla="*/ 210810 h 2885270"/>
                    <a:gd name="connsiteX25" fmla="*/ 208852 w 1193498"/>
                    <a:gd name="connsiteY25" fmla="*/ 0 h 2885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93498" h="2885270">
                      <a:moveTo>
                        <a:pt x="536485" y="259820"/>
                      </a:moveTo>
                      <a:cubicBezTo>
                        <a:pt x="523180" y="415920"/>
                        <a:pt x="509875" y="543306"/>
                        <a:pt x="507456" y="719283"/>
                      </a:cubicBezTo>
                      <a:cubicBezTo>
                        <a:pt x="567450" y="801781"/>
                        <a:pt x="562156" y="798594"/>
                        <a:pt x="609328" y="873814"/>
                      </a:cubicBezTo>
                      <a:cubicBezTo>
                        <a:pt x="658062" y="787914"/>
                        <a:pt x="702111" y="750288"/>
                        <a:pt x="716389" y="702857"/>
                      </a:cubicBezTo>
                      <a:cubicBezTo>
                        <a:pt x="705660" y="536491"/>
                        <a:pt x="684591" y="362943"/>
                        <a:pt x="674916" y="270330"/>
                      </a:cubicBezTo>
                      <a:cubicBezTo>
                        <a:pt x="610731" y="298258"/>
                        <a:pt x="609215" y="320798"/>
                        <a:pt x="536485" y="259820"/>
                      </a:cubicBezTo>
                      <a:close/>
                      <a:moveTo>
                        <a:pt x="474327" y="76160"/>
                      </a:moveTo>
                      <a:cubicBezTo>
                        <a:pt x="437543" y="83081"/>
                        <a:pt x="543339" y="245669"/>
                        <a:pt x="614238" y="249046"/>
                      </a:cubicBezTo>
                      <a:cubicBezTo>
                        <a:pt x="657729" y="242337"/>
                        <a:pt x="823711" y="47621"/>
                        <a:pt x="704835" y="86491"/>
                      </a:cubicBezTo>
                      <a:cubicBezTo>
                        <a:pt x="600255" y="121621"/>
                        <a:pt x="589676" y="119724"/>
                        <a:pt x="499339" y="83642"/>
                      </a:cubicBezTo>
                      <a:cubicBezTo>
                        <a:pt x="487747" y="77359"/>
                        <a:pt x="479582" y="75171"/>
                        <a:pt x="474327" y="76160"/>
                      </a:cubicBezTo>
                      <a:close/>
                      <a:moveTo>
                        <a:pt x="208852" y="0"/>
                      </a:moveTo>
                      <a:lnTo>
                        <a:pt x="975335" y="1"/>
                      </a:lnTo>
                      <a:cubicBezTo>
                        <a:pt x="1110084" y="702"/>
                        <a:pt x="1188667" y="58272"/>
                        <a:pt x="1190908" y="168089"/>
                      </a:cubicBezTo>
                      <a:cubicBezTo>
                        <a:pt x="1194153" y="540124"/>
                        <a:pt x="1190253" y="912160"/>
                        <a:pt x="1193498" y="1284195"/>
                      </a:cubicBezTo>
                      <a:lnTo>
                        <a:pt x="936111" y="1284195"/>
                      </a:lnTo>
                      <a:lnTo>
                        <a:pt x="936111" y="2788625"/>
                      </a:lnTo>
                      <a:cubicBezTo>
                        <a:pt x="928309" y="2906136"/>
                        <a:pt x="659194" y="2926061"/>
                        <a:pt x="660908" y="2788625"/>
                      </a:cubicBezTo>
                      <a:lnTo>
                        <a:pt x="660908" y="1421576"/>
                      </a:lnTo>
                      <a:lnTo>
                        <a:pt x="535627" y="1421576"/>
                      </a:lnTo>
                      <a:lnTo>
                        <a:pt x="535627" y="2791130"/>
                      </a:lnTo>
                      <a:cubicBezTo>
                        <a:pt x="537601" y="2914711"/>
                        <a:pt x="260009" y="2918576"/>
                        <a:pt x="261983" y="2791130"/>
                      </a:cubicBezTo>
                      <a:lnTo>
                        <a:pt x="261983" y="1284196"/>
                      </a:lnTo>
                      <a:lnTo>
                        <a:pt x="0" y="1284196"/>
                      </a:lnTo>
                      <a:cubicBezTo>
                        <a:pt x="1" y="925607"/>
                        <a:pt x="1" y="569399"/>
                        <a:pt x="2" y="210810"/>
                      </a:cubicBezTo>
                      <a:cubicBezTo>
                        <a:pt x="6725" y="23672"/>
                        <a:pt x="45106" y="8544"/>
                        <a:pt x="208852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5" name="Oval 344"/>
                <p:cNvSpPr/>
                <p:nvPr/>
              </p:nvSpPr>
              <p:spPr>
                <a:xfrm>
                  <a:off x="2667630" y="2816375"/>
                  <a:ext cx="642449" cy="638228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6" name="Oval 345"/>
                <p:cNvSpPr/>
                <p:nvPr/>
              </p:nvSpPr>
              <p:spPr>
                <a:xfrm>
                  <a:off x="3937825" y="2812613"/>
                  <a:ext cx="639769" cy="645265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7" name="Freeform 346"/>
                <p:cNvSpPr/>
                <p:nvPr/>
              </p:nvSpPr>
              <p:spPr>
                <a:xfrm>
                  <a:off x="4146546" y="3917871"/>
                  <a:ext cx="997506" cy="972919"/>
                </a:xfrm>
                <a:custGeom>
                  <a:avLst/>
                  <a:gdLst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22174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22174"/>
                    <a:gd name="connsiteX1" fmla="*/ 252381 w 1245735"/>
                    <a:gd name="connsiteY1" fmla="*/ 396182 h 1222174"/>
                    <a:gd name="connsiteX2" fmla="*/ 716360 w 1245735"/>
                    <a:gd name="connsiteY2" fmla="*/ 879106 h 1222174"/>
                    <a:gd name="connsiteX3" fmla="*/ 869125 w 1245735"/>
                    <a:gd name="connsiteY3" fmla="*/ 1041995 h 1222174"/>
                    <a:gd name="connsiteX4" fmla="*/ 1244846 w 1245735"/>
                    <a:gd name="connsiteY4" fmla="*/ 1044377 h 1222174"/>
                    <a:gd name="connsiteX5" fmla="*/ 1244846 w 1245735"/>
                    <a:gd name="connsiteY5" fmla="*/ 957288 h 1222174"/>
                    <a:gd name="connsiteX6" fmla="*/ 906272 w 1245735"/>
                    <a:gd name="connsiteY6" fmla="*/ 957288 h 1222174"/>
                    <a:gd name="connsiteX7" fmla="*/ 775111 w 1245735"/>
                    <a:gd name="connsiteY7" fmla="*/ 816761 h 1222174"/>
                    <a:gd name="connsiteX8" fmla="*/ 309256 w 1245735"/>
                    <a:gd name="connsiteY8" fmla="*/ 331202 h 1222174"/>
                    <a:gd name="connsiteX9" fmla="*/ 0 w 1245735"/>
                    <a:gd name="connsiteY9" fmla="*/ 0 h 1222174"/>
                    <a:gd name="connsiteX10" fmla="*/ 1245735 w 1245735"/>
                    <a:gd name="connsiteY10" fmla="*/ 0 h 1222174"/>
                    <a:gd name="connsiteX11" fmla="*/ 1245735 w 1245735"/>
                    <a:gd name="connsiteY11" fmla="*/ 1222174 h 1222174"/>
                    <a:gd name="connsiteX12" fmla="*/ 904894 w 1245735"/>
                    <a:gd name="connsiteY12" fmla="*/ 1215030 h 1222174"/>
                    <a:gd name="connsiteX13" fmla="*/ 1380 w 1245735"/>
                    <a:gd name="connsiteY13" fmla="*/ 266129 h 1222174"/>
                    <a:gd name="connsiteX14" fmla="*/ 0 w 1245735"/>
                    <a:gd name="connsiteY14" fmla="*/ 0 h 1222174"/>
                    <a:gd name="connsiteX0" fmla="*/ 309256 w 1245735"/>
                    <a:gd name="connsiteY0" fmla="*/ 331202 h 1215031"/>
                    <a:gd name="connsiteX1" fmla="*/ 252381 w 1245735"/>
                    <a:gd name="connsiteY1" fmla="*/ 396182 h 1215031"/>
                    <a:gd name="connsiteX2" fmla="*/ 716360 w 1245735"/>
                    <a:gd name="connsiteY2" fmla="*/ 879106 h 1215031"/>
                    <a:gd name="connsiteX3" fmla="*/ 869125 w 1245735"/>
                    <a:gd name="connsiteY3" fmla="*/ 1041995 h 1215031"/>
                    <a:gd name="connsiteX4" fmla="*/ 1244846 w 1245735"/>
                    <a:gd name="connsiteY4" fmla="*/ 1044377 h 1215031"/>
                    <a:gd name="connsiteX5" fmla="*/ 1244846 w 1245735"/>
                    <a:gd name="connsiteY5" fmla="*/ 957288 h 1215031"/>
                    <a:gd name="connsiteX6" fmla="*/ 906272 w 1245735"/>
                    <a:gd name="connsiteY6" fmla="*/ 957288 h 1215031"/>
                    <a:gd name="connsiteX7" fmla="*/ 775111 w 1245735"/>
                    <a:gd name="connsiteY7" fmla="*/ 816761 h 1215031"/>
                    <a:gd name="connsiteX8" fmla="*/ 309256 w 1245735"/>
                    <a:gd name="connsiteY8" fmla="*/ 331202 h 1215031"/>
                    <a:gd name="connsiteX9" fmla="*/ 0 w 1245735"/>
                    <a:gd name="connsiteY9" fmla="*/ 0 h 1215031"/>
                    <a:gd name="connsiteX10" fmla="*/ 1245735 w 1245735"/>
                    <a:gd name="connsiteY10" fmla="*/ 0 h 1215031"/>
                    <a:gd name="connsiteX11" fmla="*/ 1245735 w 1245735"/>
                    <a:gd name="connsiteY11" fmla="*/ 1215031 h 1215031"/>
                    <a:gd name="connsiteX12" fmla="*/ 904894 w 1245735"/>
                    <a:gd name="connsiteY12" fmla="*/ 1215030 h 1215031"/>
                    <a:gd name="connsiteX13" fmla="*/ 1380 w 1245735"/>
                    <a:gd name="connsiteY13" fmla="*/ 266129 h 1215031"/>
                    <a:gd name="connsiteX14" fmla="*/ 0 w 1245735"/>
                    <a:gd name="connsiteY14" fmla="*/ 0 h 1215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45735" h="1215031">
                      <a:moveTo>
                        <a:pt x="309256" y="331202"/>
                      </a:moveTo>
                      <a:lnTo>
                        <a:pt x="252381" y="396182"/>
                      </a:lnTo>
                      <a:cubicBezTo>
                        <a:pt x="407153" y="560553"/>
                        <a:pt x="547187" y="708955"/>
                        <a:pt x="716360" y="879106"/>
                      </a:cubicBezTo>
                      <a:cubicBezTo>
                        <a:pt x="769663" y="934196"/>
                        <a:pt x="813441" y="982143"/>
                        <a:pt x="869125" y="1041995"/>
                      </a:cubicBezTo>
                      <a:cubicBezTo>
                        <a:pt x="987221" y="1054696"/>
                        <a:pt x="1119606" y="1043583"/>
                        <a:pt x="1244846" y="1044377"/>
                      </a:cubicBezTo>
                      <a:lnTo>
                        <a:pt x="1244846" y="957288"/>
                      </a:lnTo>
                      <a:cubicBezTo>
                        <a:pt x="1140719" y="955700"/>
                        <a:pt x="1050881" y="958875"/>
                        <a:pt x="906272" y="957288"/>
                      </a:cubicBezTo>
                      <a:cubicBezTo>
                        <a:pt x="859376" y="910445"/>
                        <a:pt x="822007" y="863603"/>
                        <a:pt x="775111" y="816761"/>
                      </a:cubicBezTo>
                      <a:cubicBezTo>
                        <a:pt x="618183" y="647136"/>
                        <a:pt x="458120" y="487398"/>
                        <a:pt x="309256" y="331202"/>
                      </a:cubicBezTo>
                      <a:close/>
                      <a:moveTo>
                        <a:pt x="0" y="0"/>
                      </a:moveTo>
                      <a:lnTo>
                        <a:pt x="1245735" y="0"/>
                      </a:lnTo>
                      <a:lnTo>
                        <a:pt x="1245735" y="1215031"/>
                      </a:lnTo>
                      <a:lnTo>
                        <a:pt x="904894" y="1215030"/>
                      </a:lnTo>
                      <a:lnTo>
                        <a:pt x="1380" y="2661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8" name="Freeform 347"/>
                <p:cNvSpPr/>
                <p:nvPr/>
              </p:nvSpPr>
              <p:spPr>
                <a:xfrm>
                  <a:off x="3779581" y="3497137"/>
                  <a:ext cx="967049" cy="2347586"/>
                </a:xfrm>
                <a:custGeom>
                  <a:avLst/>
                  <a:gdLst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25431 w 1207700"/>
                    <a:gd name="connsiteY19" fmla="*/ 1277171 h 2835258"/>
                    <a:gd name="connsiteX20" fmla="*/ 540625 w 1207700"/>
                    <a:gd name="connsiteY20" fmla="*/ 1289993 h 2835258"/>
                    <a:gd name="connsiteX21" fmla="*/ 543379 w 1207700"/>
                    <a:gd name="connsiteY21" fmla="*/ 2787408 h 2835258"/>
                    <a:gd name="connsiteX22" fmla="*/ 495529 w 1207700"/>
                    <a:gd name="connsiteY22" fmla="*/ 2835258 h 2835258"/>
                    <a:gd name="connsiteX23" fmla="*/ 304133 w 1207700"/>
                    <a:gd name="connsiteY23" fmla="*/ 2835258 h 2835258"/>
                    <a:gd name="connsiteX24" fmla="*/ 256283 w 1207700"/>
                    <a:gd name="connsiteY24" fmla="*/ 2787408 h 2835258"/>
                    <a:gd name="connsiteX25" fmla="*/ 256283 w 1207700"/>
                    <a:gd name="connsiteY25" fmla="*/ 1289993 h 2835258"/>
                    <a:gd name="connsiteX26" fmla="*/ 266277 w 1207700"/>
                    <a:gd name="connsiteY26" fmla="*/ 1280293 h 2835258"/>
                    <a:gd name="connsiteX27" fmla="*/ 3649 w 1207700"/>
                    <a:gd name="connsiteY27" fmla="*/ 1283457 h 2835258"/>
                    <a:gd name="connsiteX28" fmla="*/ 0 w 1207700"/>
                    <a:gd name="connsiteY28" fmla="*/ 212785 h 2835258"/>
                    <a:gd name="connsiteX29" fmla="*/ 235789 w 1207700"/>
                    <a:gd name="connsiteY29" fmla="*/ 0 h 2835258"/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25431 w 1207700"/>
                    <a:gd name="connsiteY19" fmla="*/ 1277171 h 2835258"/>
                    <a:gd name="connsiteX20" fmla="*/ 543379 w 1207700"/>
                    <a:gd name="connsiteY20" fmla="*/ 2787408 h 2835258"/>
                    <a:gd name="connsiteX21" fmla="*/ 495529 w 1207700"/>
                    <a:gd name="connsiteY21" fmla="*/ 2835258 h 2835258"/>
                    <a:gd name="connsiteX22" fmla="*/ 304133 w 1207700"/>
                    <a:gd name="connsiteY22" fmla="*/ 2835258 h 2835258"/>
                    <a:gd name="connsiteX23" fmla="*/ 256283 w 1207700"/>
                    <a:gd name="connsiteY23" fmla="*/ 2787408 h 2835258"/>
                    <a:gd name="connsiteX24" fmla="*/ 256283 w 1207700"/>
                    <a:gd name="connsiteY24" fmla="*/ 1289993 h 2835258"/>
                    <a:gd name="connsiteX25" fmla="*/ 266277 w 1207700"/>
                    <a:gd name="connsiteY25" fmla="*/ 1280293 h 2835258"/>
                    <a:gd name="connsiteX26" fmla="*/ 3649 w 1207700"/>
                    <a:gd name="connsiteY26" fmla="*/ 1283457 h 2835258"/>
                    <a:gd name="connsiteX27" fmla="*/ 0 w 1207700"/>
                    <a:gd name="connsiteY27" fmla="*/ 212785 h 2835258"/>
                    <a:gd name="connsiteX28" fmla="*/ 235789 w 1207700"/>
                    <a:gd name="connsiteY28" fmla="*/ 0 h 2835258"/>
                    <a:gd name="connsiteX0" fmla="*/ 490655 w 1207700"/>
                    <a:gd name="connsiteY0" fmla="*/ 92471 h 2835258"/>
                    <a:gd name="connsiteX1" fmla="*/ 614504 w 1207700"/>
                    <a:gd name="connsiteY1" fmla="*/ 252834 h 2835258"/>
                    <a:gd name="connsiteX2" fmla="*/ 694701 w 1207700"/>
                    <a:gd name="connsiteY2" fmla="*/ 102054 h 2835258"/>
                    <a:gd name="connsiteX3" fmla="*/ 512796 w 1207700"/>
                    <a:gd name="connsiteY3" fmla="*/ 99412 h 2835258"/>
                    <a:gd name="connsiteX4" fmla="*/ 490655 w 1207700"/>
                    <a:gd name="connsiteY4" fmla="*/ 92471 h 2835258"/>
                    <a:gd name="connsiteX5" fmla="*/ 235789 w 1207700"/>
                    <a:gd name="connsiteY5" fmla="*/ 0 h 2835258"/>
                    <a:gd name="connsiteX6" fmla="*/ 971910 w 1207700"/>
                    <a:gd name="connsiteY6" fmla="*/ 1 h 2835258"/>
                    <a:gd name="connsiteX7" fmla="*/ 1190446 w 1207700"/>
                    <a:gd name="connsiteY7" fmla="*/ 195534 h 2835258"/>
                    <a:gd name="connsiteX8" fmla="*/ 1207700 w 1207700"/>
                    <a:gd name="connsiteY8" fmla="*/ 391067 h 2835258"/>
                    <a:gd name="connsiteX9" fmla="*/ 683473 w 1207700"/>
                    <a:gd name="connsiteY9" fmla="*/ 384934 h 2835258"/>
                    <a:gd name="connsiteX10" fmla="*/ 680842 w 1207700"/>
                    <a:gd name="connsiteY10" fmla="*/ 358980 h 2835258"/>
                    <a:gd name="connsiteX11" fmla="*/ 671789 w 1207700"/>
                    <a:gd name="connsiteY11" fmla="*/ 270947 h 2835258"/>
                    <a:gd name="connsiteX12" fmla="*/ 533358 w 1207700"/>
                    <a:gd name="connsiteY12" fmla="*/ 259834 h 2835258"/>
                    <a:gd name="connsiteX13" fmla="*/ 523549 w 1207700"/>
                    <a:gd name="connsiteY13" fmla="*/ 379207 h 2835258"/>
                    <a:gd name="connsiteX14" fmla="*/ 523256 w 1207700"/>
                    <a:gd name="connsiteY14" fmla="*/ 383059 h 2835258"/>
                    <a:gd name="connsiteX15" fmla="*/ 309677 w 1207700"/>
                    <a:gd name="connsiteY15" fmla="*/ 380560 h 2835258"/>
                    <a:gd name="connsiteX16" fmla="*/ 310551 w 1207700"/>
                    <a:gd name="connsiteY16" fmla="*/ 856892 h 2835258"/>
                    <a:gd name="connsiteX17" fmla="*/ 569344 w 1207700"/>
                    <a:gd name="connsiteY17" fmla="*/ 1127186 h 2835258"/>
                    <a:gd name="connsiteX18" fmla="*/ 563593 w 1207700"/>
                    <a:gd name="connsiteY18" fmla="*/ 1276711 h 2835258"/>
                    <a:gd name="connsiteX19" fmla="*/ 543379 w 1207700"/>
                    <a:gd name="connsiteY19" fmla="*/ 2787408 h 2835258"/>
                    <a:gd name="connsiteX20" fmla="*/ 495529 w 1207700"/>
                    <a:gd name="connsiteY20" fmla="*/ 2835258 h 2835258"/>
                    <a:gd name="connsiteX21" fmla="*/ 304133 w 1207700"/>
                    <a:gd name="connsiteY21" fmla="*/ 2835258 h 2835258"/>
                    <a:gd name="connsiteX22" fmla="*/ 256283 w 1207700"/>
                    <a:gd name="connsiteY22" fmla="*/ 2787408 h 2835258"/>
                    <a:gd name="connsiteX23" fmla="*/ 256283 w 1207700"/>
                    <a:gd name="connsiteY23" fmla="*/ 1289993 h 2835258"/>
                    <a:gd name="connsiteX24" fmla="*/ 266277 w 1207700"/>
                    <a:gd name="connsiteY24" fmla="*/ 1280293 h 2835258"/>
                    <a:gd name="connsiteX25" fmla="*/ 3649 w 1207700"/>
                    <a:gd name="connsiteY25" fmla="*/ 1283457 h 2835258"/>
                    <a:gd name="connsiteX26" fmla="*/ 0 w 1207700"/>
                    <a:gd name="connsiteY26" fmla="*/ 212785 h 2835258"/>
                    <a:gd name="connsiteX27" fmla="*/ 235789 w 1207700"/>
                    <a:gd name="connsiteY27" fmla="*/ 0 h 2835258"/>
                    <a:gd name="connsiteX0" fmla="*/ 490655 w 1207700"/>
                    <a:gd name="connsiteY0" fmla="*/ 92471 h 2916714"/>
                    <a:gd name="connsiteX1" fmla="*/ 614504 w 1207700"/>
                    <a:gd name="connsiteY1" fmla="*/ 252834 h 2916714"/>
                    <a:gd name="connsiteX2" fmla="*/ 694701 w 1207700"/>
                    <a:gd name="connsiteY2" fmla="*/ 102054 h 2916714"/>
                    <a:gd name="connsiteX3" fmla="*/ 512796 w 1207700"/>
                    <a:gd name="connsiteY3" fmla="*/ 99412 h 2916714"/>
                    <a:gd name="connsiteX4" fmla="*/ 490655 w 1207700"/>
                    <a:gd name="connsiteY4" fmla="*/ 92471 h 2916714"/>
                    <a:gd name="connsiteX5" fmla="*/ 235789 w 1207700"/>
                    <a:gd name="connsiteY5" fmla="*/ 0 h 2916714"/>
                    <a:gd name="connsiteX6" fmla="*/ 971910 w 1207700"/>
                    <a:gd name="connsiteY6" fmla="*/ 1 h 2916714"/>
                    <a:gd name="connsiteX7" fmla="*/ 1190446 w 1207700"/>
                    <a:gd name="connsiteY7" fmla="*/ 195534 h 2916714"/>
                    <a:gd name="connsiteX8" fmla="*/ 1207700 w 1207700"/>
                    <a:gd name="connsiteY8" fmla="*/ 391067 h 2916714"/>
                    <a:gd name="connsiteX9" fmla="*/ 683473 w 1207700"/>
                    <a:gd name="connsiteY9" fmla="*/ 384934 h 2916714"/>
                    <a:gd name="connsiteX10" fmla="*/ 680842 w 1207700"/>
                    <a:gd name="connsiteY10" fmla="*/ 358980 h 2916714"/>
                    <a:gd name="connsiteX11" fmla="*/ 671789 w 1207700"/>
                    <a:gd name="connsiteY11" fmla="*/ 270947 h 2916714"/>
                    <a:gd name="connsiteX12" fmla="*/ 533358 w 1207700"/>
                    <a:gd name="connsiteY12" fmla="*/ 259834 h 2916714"/>
                    <a:gd name="connsiteX13" fmla="*/ 523549 w 1207700"/>
                    <a:gd name="connsiteY13" fmla="*/ 379207 h 2916714"/>
                    <a:gd name="connsiteX14" fmla="*/ 523256 w 1207700"/>
                    <a:gd name="connsiteY14" fmla="*/ 383059 h 2916714"/>
                    <a:gd name="connsiteX15" fmla="*/ 309677 w 1207700"/>
                    <a:gd name="connsiteY15" fmla="*/ 380560 h 2916714"/>
                    <a:gd name="connsiteX16" fmla="*/ 310551 w 1207700"/>
                    <a:gd name="connsiteY16" fmla="*/ 856892 h 2916714"/>
                    <a:gd name="connsiteX17" fmla="*/ 569344 w 1207700"/>
                    <a:gd name="connsiteY17" fmla="*/ 1127186 h 2916714"/>
                    <a:gd name="connsiteX18" fmla="*/ 563593 w 1207700"/>
                    <a:gd name="connsiteY18" fmla="*/ 1276711 h 2916714"/>
                    <a:gd name="connsiteX19" fmla="*/ 543379 w 1207700"/>
                    <a:gd name="connsiteY19" fmla="*/ 2787408 h 2916714"/>
                    <a:gd name="connsiteX20" fmla="*/ 304133 w 1207700"/>
                    <a:gd name="connsiteY20" fmla="*/ 2835258 h 2916714"/>
                    <a:gd name="connsiteX21" fmla="*/ 256283 w 1207700"/>
                    <a:gd name="connsiteY21" fmla="*/ 2787408 h 2916714"/>
                    <a:gd name="connsiteX22" fmla="*/ 256283 w 1207700"/>
                    <a:gd name="connsiteY22" fmla="*/ 1289993 h 2916714"/>
                    <a:gd name="connsiteX23" fmla="*/ 266277 w 1207700"/>
                    <a:gd name="connsiteY23" fmla="*/ 1280293 h 2916714"/>
                    <a:gd name="connsiteX24" fmla="*/ 3649 w 1207700"/>
                    <a:gd name="connsiteY24" fmla="*/ 1283457 h 2916714"/>
                    <a:gd name="connsiteX25" fmla="*/ 0 w 1207700"/>
                    <a:gd name="connsiteY25" fmla="*/ 212785 h 2916714"/>
                    <a:gd name="connsiteX26" fmla="*/ 235789 w 1207700"/>
                    <a:gd name="connsiteY26" fmla="*/ 0 h 2916714"/>
                    <a:gd name="connsiteX0" fmla="*/ 490655 w 1207700"/>
                    <a:gd name="connsiteY0" fmla="*/ 92471 h 2975413"/>
                    <a:gd name="connsiteX1" fmla="*/ 614504 w 1207700"/>
                    <a:gd name="connsiteY1" fmla="*/ 252834 h 2975413"/>
                    <a:gd name="connsiteX2" fmla="*/ 694701 w 1207700"/>
                    <a:gd name="connsiteY2" fmla="*/ 102054 h 2975413"/>
                    <a:gd name="connsiteX3" fmla="*/ 512796 w 1207700"/>
                    <a:gd name="connsiteY3" fmla="*/ 99412 h 2975413"/>
                    <a:gd name="connsiteX4" fmla="*/ 490655 w 1207700"/>
                    <a:gd name="connsiteY4" fmla="*/ 92471 h 2975413"/>
                    <a:gd name="connsiteX5" fmla="*/ 235789 w 1207700"/>
                    <a:gd name="connsiteY5" fmla="*/ 0 h 2975413"/>
                    <a:gd name="connsiteX6" fmla="*/ 971910 w 1207700"/>
                    <a:gd name="connsiteY6" fmla="*/ 1 h 2975413"/>
                    <a:gd name="connsiteX7" fmla="*/ 1190446 w 1207700"/>
                    <a:gd name="connsiteY7" fmla="*/ 195534 h 2975413"/>
                    <a:gd name="connsiteX8" fmla="*/ 1207700 w 1207700"/>
                    <a:gd name="connsiteY8" fmla="*/ 391067 h 2975413"/>
                    <a:gd name="connsiteX9" fmla="*/ 683473 w 1207700"/>
                    <a:gd name="connsiteY9" fmla="*/ 384934 h 2975413"/>
                    <a:gd name="connsiteX10" fmla="*/ 680842 w 1207700"/>
                    <a:gd name="connsiteY10" fmla="*/ 358980 h 2975413"/>
                    <a:gd name="connsiteX11" fmla="*/ 671789 w 1207700"/>
                    <a:gd name="connsiteY11" fmla="*/ 270947 h 2975413"/>
                    <a:gd name="connsiteX12" fmla="*/ 533358 w 1207700"/>
                    <a:gd name="connsiteY12" fmla="*/ 259834 h 2975413"/>
                    <a:gd name="connsiteX13" fmla="*/ 523549 w 1207700"/>
                    <a:gd name="connsiteY13" fmla="*/ 379207 h 2975413"/>
                    <a:gd name="connsiteX14" fmla="*/ 523256 w 1207700"/>
                    <a:gd name="connsiteY14" fmla="*/ 383059 h 2975413"/>
                    <a:gd name="connsiteX15" fmla="*/ 309677 w 1207700"/>
                    <a:gd name="connsiteY15" fmla="*/ 380560 h 2975413"/>
                    <a:gd name="connsiteX16" fmla="*/ 310551 w 1207700"/>
                    <a:gd name="connsiteY16" fmla="*/ 856892 h 2975413"/>
                    <a:gd name="connsiteX17" fmla="*/ 569344 w 1207700"/>
                    <a:gd name="connsiteY17" fmla="*/ 1127186 h 2975413"/>
                    <a:gd name="connsiteX18" fmla="*/ 563593 w 1207700"/>
                    <a:gd name="connsiteY18" fmla="*/ 1276711 h 2975413"/>
                    <a:gd name="connsiteX19" fmla="*/ 543379 w 1207700"/>
                    <a:gd name="connsiteY19" fmla="*/ 2787408 h 2975413"/>
                    <a:gd name="connsiteX20" fmla="*/ 256283 w 1207700"/>
                    <a:gd name="connsiteY20" fmla="*/ 2787408 h 2975413"/>
                    <a:gd name="connsiteX21" fmla="*/ 256283 w 1207700"/>
                    <a:gd name="connsiteY21" fmla="*/ 1289993 h 2975413"/>
                    <a:gd name="connsiteX22" fmla="*/ 266277 w 1207700"/>
                    <a:gd name="connsiteY22" fmla="*/ 1280293 h 2975413"/>
                    <a:gd name="connsiteX23" fmla="*/ 3649 w 1207700"/>
                    <a:gd name="connsiteY23" fmla="*/ 1283457 h 2975413"/>
                    <a:gd name="connsiteX24" fmla="*/ 0 w 1207700"/>
                    <a:gd name="connsiteY24" fmla="*/ 212785 h 2975413"/>
                    <a:gd name="connsiteX25" fmla="*/ 235789 w 1207700"/>
                    <a:gd name="connsiteY25" fmla="*/ 0 h 2975413"/>
                    <a:gd name="connsiteX0" fmla="*/ 490655 w 1207700"/>
                    <a:gd name="connsiteY0" fmla="*/ 92471 h 2981867"/>
                    <a:gd name="connsiteX1" fmla="*/ 614504 w 1207700"/>
                    <a:gd name="connsiteY1" fmla="*/ 252834 h 2981867"/>
                    <a:gd name="connsiteX2" fmla="*/ 694701 w 1207700"/>
                    <a:gd name="connsiteY2" fmla="*/ 102054 h 2981867"/>
                    <a:gd name="connsiteX3" fmla="*/ 512796 w 1207700"/>
                    <a:gd name="connsiteY3" fmla="*/ 99412 h 2981867"/>
                    <a:gd name="connsiteX4" fmla="*/ 490655 w 1207700"/>
                    <a:gd name="connsiteY4" fmla="*/ 92471 h 2981867"/>
                    <a:gd name="connsiteX5" fmla="*/ 235789 w 1207700"/>
                    <a:gd name="connsiteY5" fmla="*/ 0 h 2981867"/>
                    <a:gd name="connsiteX6" fmla="*/ 971910 w 1207700"/>
                    <a:gd name="connsiteY6" fmla="*/ 1 h 2981867"/>
                    <a:gd name="connsiteX7" fmla="*/ 1190446 w 1207700"/>
                    <a:gd name="connsiteY7" fmla="*/ 195534 h 2981867"/>
                    <a:gd name="connsiteX8" fmla="*/ 1207700 w 1207700"/>
                    <a:gd name="connsiteY8" fmla="*/ 391067 h 2981867"/>
                    <a:gd name="connsiteX9" fmla="*/ 683473 w 1207700"/>
                    <a:gd name="connsiteY9" fmla="*/ 384934 h 2981867"/>
                    <a:gd name="connsiteX10" fmla="*/ 680842 w 1207700"/>
                    <a:gd name="connsiteY10" fmla="*/ 358980 h 2981867"/>
                    <a:gd name="connsiteX11" fmla="*/ 671789 w 1207700"/>
                    <a:gd name="connsiteY11" fmla="*/ 270947 h 2981867"/>
                    <a:gd name="connsiteX12" fmla="*/ 533358 w 1207700"/>
                    <a:gd name="connsiteY12" fmla="*/ 259834 h 2981867"/>
                    <a:gd name="connsiteX13" fmla="*/ 523549 w 1207700"/>
                    <a:gd name="connsiteY13" fmla="*/ 379207 h 2981867"/>
                    <a:gd name="connsiteX14" fmla="*/ 523256 w 1207700"/>
                    <a:gd name="connsiteY14" fmla="*/ 383059 h 2981867"/>
                    <a:gd name="connsiteX15" fmla="*/ 309677 w 1207700"/>
                    <a:gd name="connsiteY15" fmla="*/ 380560 h 2981867"/>
                    <a:gd name="connsiteX16" fmla="*/ 310551 w 1207700"/>
                    <a:gd name="connsiteY16" fmla="*/ 856892 h 2981867"/>
                    <a:gd name="connsiteX17" fmla="*/ 569344 w 1207700"/>
                    <a:gd name="connsiteY17" fmla="*/ 1127186 h 2981867"/>
                    <a:gd name="connsiteX18" fmla="*/ 563593 w 1207700"/>
                    <a:gd name="connsiteY18" fmla="*/ 1276711 h 2981867"/>
                    <a:gd name="connsiteX19" fmla="*/ 568640 w 1207700"/>
                    <a:gd name="connsiteY19" fmla="*/ 2800037 h 2981867"/>
                    <a:gd name="connsiteX20" fmla="*/ 256283 w 1207700"/>
                    <a:gd name="connsiteY20" fmla="*/ 2787408 h 2981867"/>
                    <a:gd name="connsiteX21" fmla="*/ 256283 w 1207700"/>
                    <a:gd name="connsiteY21" fmla="*/ 1289993 h 2981867"/>
                    <a:gd name="connsiteX22" fmla="*/ 266277 w 1207700"/>
                    <a:gd name="connsiteY22" fmla="*/ 1280293 h 2981867"/>
                    <a:gd name="connsiteX23" fmla="*/ 3649 w 1207700"/>
                    <a:gd name="connsiteY23" fmla="*/ 1283457 h 2981867"/>
                    <a:gd name="connsiteX24" fmla="*/ 0 w 1207700"/>
                    <a:gd name="connsiteY24" fmla="*/ 212785 h 2981867"/>
                    <a:gd name="connsiteX25" fmla="*/ 235789 w 1207700"/>
                    <a:gd name="connsiteY25" fmla="*/ 0 h 2981867"/>
                    <a:gd name="connsiteX0" fmla="*/ 490655 w 1207700"/>
                    <a:gd name="connsiteY0" fmla="*/ 92471 h 2945082"/>
                    <a:gd name="connsiteX1" fmla="*/ 614504 w 1207700"/>
                    <a:gd name="connsiteY1" fmla="*/ 252834 h 2945082"/>
                    <a:gd name="connsiteX2" fmla="*/ 694701 w 1207700"/>
                    <a:gd name="connsiteY2" fmla="*/ 102054 h 2945082"/>
                    <a:gd name="connsiteX3" fmla="*/ 512796 w 1207700"/>
                    <a:gd name="connsiteY3" fmla="*/ 99412 h 2945082"/>
                    <a:gd name="connsiteX4" fmla="*/ 490655 w 1207700"/>
                    <a:gd name="connsiteY4" fmla="*/ 92471 h 2945082"/>
                    <a:gd name="connsiteX5" fmla="*/ 235789 w 1207700"/>
                    <a:gd name="connsiteY5" fmla="*/ 0 h 2945082"/>
                    <a:gd name="connsiteX6" fmla="*/ 971910 w 1207700"/>
                    <a:gd name="connsiteY6" fmla="*/ 1 h 2945082"/>
                    <a:gd name="connsiteX7" fmla="*/ 1190446 w 1207700"/>
                    <a:gd name="connsiteY7" fmla="*/ 195534 h 2945082"/>
                    <a:gd name="connsiteX8" fmla="*/ 1207700 w 1207700"/>
                    <a:gd name="connsiteY8" fmla="*/ 391067 h 2945082"/>
                    <a:gd name="connsiteX9" fmla="*/ 683473 w 1207700"/>
                    <a:gd name="connsiteY9" fmla="*/ 384934 h 2945082"/>
                    <a:gd name="connsiteX10" fmla="*/ 680842 w 1207700"/>
                    <a:gd name="connsiteY10" fmla="*/ 358980 h 2945082"/>
                    <a:gd name="connsiteX11" fmla="*/ 671789 w 1207700"/>
                    <a:gd name="connsiteY11" fmla="*/ 270947 h 2945082"/>
                    <a:gd name="connsiteX12" fmla="*/ 533358 w 1207700"/>
                    <a:gd name="connsiteY12" fmla="*/ 259834 h 2945082"/>
                    <a:gd name="connsiteX13" fmla="*/ 523549 w 1207700"/>
                    <a:gd name="connsiteY13" fmla="*/ 379207 h 2945082"/>
                    <a:gd name="connsiteX14" fmla="*/ 523256 w 1207700"/>
                    <a:gd name="connsiteY14" fmla="*/ 383059 h 2945082"/>
                    <a:gd name="connsiteX15" fmla="*/ 309677 w 1207700"/>
                    <a:gd name="connsiteY15" fmla="*/ 380560 h 2945082"/>
                    <a:gd name="connsiteX16" fmla="*/ 310551 w 1207700"/>
                    <a:gd name="connsiteY16" fmla="*/ 856892 h 2945082"/>
                    <a:gd name="connsiteX17" fmla="*/ 569344 w 1207700"/>
                    <a:gd name="connsiteY17" fmla="*/ 1127186 h 2945082"/>
                    <a:gd name="connsiteX18" fmla="*/ 563593 w 1207700"/>
                    <a:gd name="connsiteY18" fmla="*/ 1276711 h 2945082"/>
                    <a:gd name="connsiteX19" fmla="*/ 568640 w 1207700"/>
                    <a:gd name="connsiteY19" fmla="*/ 2800037 h 2945082"/>
                    <a:gd name="connsiteX20" fmla="*/ 256283 w 1207700"/>
                    <a:gd name="connsiteY20" fmla="*/ 2787408 h 2945082"/>
                    <a:gd name="connsiteX21" fmla="*/ 256283 w 1207700"/>
                    <a:gd name="connsiteY21" fmla="*/ 1289993 h 2945082"/>
                    <a:gd name="connsiteX22" fmla="*/ 266277 w 1207700"/>
                    <a:gd name="connsiteY22" fmla="*/ 1280293 h 2945082"/>
                    <a:gd name="connsiteX23" fmla="*/ 3649 w 1207700"/>
                    <a:gd name="connsiteY23" fmla="*/ 1283457 h 2945082"/>
                    <a:gd name="connsiteX24" fmla="*/ 0 w 1207700"/>
                    <a:gd name="connsiteY24" fmla="*/ 212785 h 2945082"/>
                    <a:gd name="connsiteX25" fmla="*/ 235789 w 1207700"/>
                    <a:gd name="connsiteY25" fmla="*/ 0 h 2945082"/>
                    <a:gd name="connsiteX0" fmla="*/ 490655 w 1207700"/>
                    <a:gd name="connsiteY0" fmla="*/ 92471 h 2920193"/>
                    <a:gd name="connsiteX1" fmla="*/ 614504 w 1207700"/>
                    <a:gd name="connsiteY1" fmla="*/ 252834 h 2920193"/>
                    <a:gd name="connsiteX2" fmla="*/ 694701 w 1207700"/>
                    <a:gd name="connsiteY2" fmla="*/ 102054 h 2920193"/>
                    <a:gd name="connsiteX3" fmla="*/ 512796 w 1207700"/>
                    <a:gd name="connsiteY3" fmla="*/ 99412 h 2920193"/>
                    <a:gd name="connsiteX4" fmla="*/ 490655 w 1207700"/>
                    <a:gd name="connsiteY4" fmla="*/ 92471 h 2920193"/>
                    <a:gd name="connsiteX5" fmla="*/ 235789 w 1207700"/>
                    <a:gd name="connsiteY5" fmla="*/ 0 h 2920193"/>
                    <a:gd name="connsiteX6" fmla="*/ 971910 w 1207700"/>
                    <a:gd name="connsiteY6" fmla="*/ 1 h 2920193"/>
                    <a:gd name="connsiteX7" fmla="*/ 1190446 w 1207700"/>
                    <a:gd name="connsiteY7" fmla="*/ 195534 h 2920193"/>
                    <a:gd name="connsiteX8" fmla="*/ 1207700 w 1207700"/>
                    <a:gd name="connsiteY8" fmla="*/ 391067 h 2920193"/>
                    <a:gd name="connsiteX9" fmla="*/ 683473 w 1207700"/>
                    <a:gd name="connsiteY9" fmla="*/ 384934 h 2920193"/>
                    <a:gd name="connsiteX10" fmla="*/ 680842 w 1207700"/>
                    <a:gd name="connsiteY10" fmla="*/ 358980 h 2920193"/>
                    <a:gd name="connsiteX11" fmla="*/ 671789 w 1207700"/>
                    <a:gd name="connsiteY11" fmla="*/ 270947 h 2920193"/>
                    <a:gd name="connsiteX12" fmla="*/ 533358 w 1207700"/>
                    <a:gd name="connsiteY12" fmla="*/ 259834 h 2920193"/>
                    <a:gd name="connsiteX13" fmla="*/ 523549 w 1207700"/>
                    <a:gd name="connsiteY13" fmla="*/ 379207 h 2920193"/>
                    <a:gd name="connsiteX14" fmla="*/ 523256 w 1207700"/>
                    <a:gd name="connsiteY14" fmla="*/ 383059 h 2920193"/>
                    <a:gd name="connsiteX15" fmla="*/ 309677 w 1207700"/>
                    <a:gd name="connsiteY15" fmla="*/ 380560 h 2920193"/>
                    <a:gd name="connsiteX16" fmla="*/ 310551 w 1207700"/>
                    <a:gd name="connsiteY16" fmla="*/ 856892 h 2920193"/>
                    <a:gd name="connsiteX17" fmla="*/ 569344 w 1207700"/>
                    <a:gd name="connsiteY17" fmla="*/ 1127186 h 2920193"/>
                    <a:gd name="connsiteX18" fmla="*/ 563593 w 1207700"/>
                    <a:gd name="connsiteY18" fmla="*/ 1276711 h 2920193"/>
                    <a:gd name="connsiteX19" fmla="*/ 568640 w 1207700"/>
                    <a:gd name="connsiteY19" fmla="*/ 2800037 h 2920193"/>
                    <a:gd name="connsiteX20" fmla="*/ 256283 w 1207700"/>
                    <a:gd name="connsiteY20" fmla="*/ 2787408 h 2920193"/>
                    <a:gd name="connsiteX21" fmla="*/ 256283 w 1207700"/>
                    <a:gd name="connsiteY21" fmla="*/ 1289993 h 2920193"/>
                    <a:gd name="connsiteX22" fmla="*/ 266277 w 1207700"/>
                    <a:gd name="connsiteY22" fmla="*/ 1280293 h 2920193"/>
                    <a:gd name="connsiteX23" fmla="*/ 3649 w 1207700"/>
                    <a:gd name="connsiteY23" fmla="*/ 1283457 h 2920193"/>
                    <a:gd name="connsiteX24" fmla="*/ 0 w 1207700"/>
                    <a:gd name="connsiteY24" fmla="*/ 212785 h 2920193"/>
                    <a:gd name="connsiteX25" fmla="*/ 235789 w 1207700"/>
                    <a:gd name="connsiteY25" fmla="*/ 0 h 2920193"/>
                    <a:gd name="connsiteX0" fmla="*/ 490655 w 1207700"/>
                    <a:gd name="connsiteY0" fmla="*/ 92471 h 2914200"/>
                    <a:gd name="connsiteX1" fmla="*/ 614504 w 1207700"/>
                    <a:gd name="connsiteY1" fmla="*/ 252834 h 2914200"/>
                    <a:gd name="connsiteX2" fmla="*/ 694701 w 1207700"/>
                    <a:gd name="connsiteY2" fmla="*/ 102054 h 2914200"/>
                    <a:gd name="connsiteX3" fmla="*/ 512796 w 1207700"/>
                    <a:gd name="connsiteY3" fmla="*/ 99412 h 2914200"/>
                    <a:gd name="connsiteX4" fmla="*/ 490655 w 1207700"/>
                    <a:gd name="connsiteY4" fmla="*/ 92471 h 2914200"/>
                    <a:gd name="connsiteX5" fmla="*/ 235789 w 1207700"/>
                    <a:gd name="connsiteY5" fmla="*/ 0 h 2914200"/>
                    <a:gd name="connsiteX6" fmla="*/ 971910 w 1207700"/>
                    <a:gd name="connsiteY6" fmla="*/ 1 h 2914200"/>
                    <a:gd name="connsiteX7" fmla="*/ 1190446 w 1207700"/>
                    <a:gd name="connsiteY7" fmla="*/ 195534 h 2914200"/>
                    <a:gd name="connsiteX8" fmla="*/ 1207700 w 1207700"/>
                    <a:gd name="connsiteY8" fmla="*/ 391067 h 2914200"/>
                    <a:gd name="connsiteX9" fmla="*/ 683473 w 1207700"/>
                    <a:gd name="connsiteY9" fmla="*/ 384934 h 2914200"/>
                    <a:gd name="connsiteX10" fmla="*/ 680842 w 1207700"/>
                    <a:gd name="connsiteY10" fmla="*/ 358980 h 2914200"/>
                    <a:gd name="connsiteX11" fmla="*/ 671789 w 1207700"/>
                    <a:gd name="connsiteY11" fmla="*/ 270947 h 2914200"/>
                    <a:gd name="connsiteX12" fmla="*/ 533358 w 1207700"/>
                    <a:gd name="connsiteY12" fmla="*/ 259834 h 2914200"/>
                    <a:gd name="connsiteX13" fmla="*/ 523549 w 1207700"/>
                    <a:gd name="connsiteY13" fmla="*/ 379207 h 2914200"/>
                    <a:gd name="connsiteX14" fmla="*/ 523256 w 1207700"/>
                    <a:gd name="connsiteY14" fmla="*/ 383059 h 2914200"/>
                    <a:gd name="connsiteX15" fmla="*/ 309677 w 1207700"/>
                    <a:gd name="connsiteY15" fmla="*/ 380560 h 2914200"/>
                    <a:gd name="connsiteX16" fmla="*/ 310551 w 1207700"/>
                    <a:gd name="connsiteY16" fmla="*/ 856892 h 2914200"/>
                    <a:gd name="connsiteX17" fmla="*/ 569344 w 1207700"/>
                    <a:gd name="connsiteY17" fmla="*/ 1127186 h 2914200"/>
                    <a:gd name="connsiteX18" fmla="*/ 563593 w 1207700"/>
                    <a:gd name="connsiteY18" fmla="*/ 1276711 h 2914200"/>
                    <a:gd name="connsiteX19" fmla="*/ 568640 w 1207700"/>
                    <a:gd name="connsiteY19" fmla="*/ 2787409 h 2914200"/>
                    <a:gd name="connsiteX20" fmla="*/ 256283 w 1207700"/>
                    <a:gd name="connsiteY20" fmla="*/ 2787408 h 2914200"/>
                    <a:gd name="connsiteX21" fmla="*/ 256283 w 1207700"/>
                    <a:gd name="connsiteY21" fmla="*/ 1289993 h 2914200"/>
                    <a:gd name="connsiteX22" fmla="*/ 266277 w 1207700"/>
                    <a:gd name="connsiteY22" fmla="*/ 1280293 h 2914200"/>
                    <a:gd name="connsiteX23" fmla="*/ 3649 w 1207700"/>
                    <a:gd name="connsiteY23" fmla="*/ 1283457 h 2914200"/>
                    <a:gd name="connsiteX24" fmla="*/ 0 w 1207700"/>
                    <a:gd name="connsiteY24" fmla="*/ 212785 h 2914200"/>
                    <a:gd name="connsiteX25" fmla="*/ 235789 w 1207700"/>
                    <a:gd name="connsiteY25" fmla="*/ 0 h 2914200"/>
                    <a:gd name="connsiteX0" fmla="*/ 490655 w 1207700"/>
                    <a:gd name="connsiteY0" fmla="*/ 92471 h 2928058"/>
                    <a:gd name="connsiteX1" fmla="*/ 614504 w 1207700"/>
                    <a:gd name="connsiteY1" fmla="*/ 252834 h 2928058"/>
                    <a:gd name="connsiteX2" fmla="*/ 694701 w 1207700"/>
                    <a:gd name="connsiteY2" fmla="*/ 102054 h 2928058"/>
                    <a:gd name="connsiteX3" fmla="*/ 512796 w 1207700"/>
                    <a:gd name="connsiteY3" fmla="*/ 99412 h 2928058"/>
                    <a:gd name="connsiteX4" fmla="*/ 490655 w 1207700"/>
                    <a:gd name="connsiteY4" fmla="*/ 92471 h 2928058"/>
                    <a:gd name="connsiteX5" fmla="*/ 235789 w 1207700"/>
                    <a:gd name="connsiteY5" fmla="*/ 0 h 2928058"/>
                    <a:gd name="connsiteX6" fmla="*/ 971910 w 1207700"/>
                    <a:gd name="connsiteY6" fmla="*/ 1 h 2928058"/>
                    <a:gd name="connsiteX7" fmla="*/ 1190446 w 1207700"/>
                    <a:gd name="connsiteY7" fmla="*/ 195534 h 2928058"/>
                    <a:gd name="connsiteX8" fmla="*/ 1207700 w 1207700"/>
                    <a:gd name="connsiteY8" fmla="*/ 391067 h 2928058"/>
                    <a:gd name="connsiteX9" fmla="*/ 683473 w 1207700"/>
                    <a:gd name="connsiteY9" fmla="*/ 384934 h 2928058"/>
                    <a:gd name="connsiteX10" fmla="*/ 680842 w 1207700"/>
                    <a:gd name="connsiteY10" fmla="*/ 358980 h 2928058"/>
                    <a:gd name="connsiteX11" fmla="*/ 671789 w 1207700"/>
                    <a:gd name="connsiteY11" fmla="*/ 270947 h 2928058"/>
                    <a:gd name="connsiteX12" fmla="*/ 533358 w 1207700"/>
                    <a:gd name="connsiteY12" fmla="*/ 259834 h 2928058"/>
                    <a:gd name="connsiteX13" fmla="*/ 523549 w 1207700"/>
                    <a:gd name="connsiteY13" fmla="*/ 379207 h 2928058"/>
                    <a:gd name="connsiteX14" fmla="*/ 523256 w 1207700"/>
                    <a:gd name="connsiteY14" fmla="*/ 383059 h 2928058"/>
                    <a:gd name="connsiteX15" fmla="*/ 309677 w 1207700"/>
                    <a:gd name="connsiteY15" fmla="*/ 380560 h 2928058"/>
                    <a:gd name="connsiteX16" fmla="*/ 310551 w 1207700"/>
                    <a:gd name="connsiteY16" fmla="*/ 856892 h 2928058"/>
                    <a:gd name="connsiteX17" fmla="*/ 569344 w 1207700"/>
                    <a:gd name="connsiteY17" fmla="*/ 1127186 h 2928058"/>
                    <a:gd name="connsiteX18" fmla="*/ 563593 w 1207700"/>
                    <a:gd name="connsiteY18" fmla="*/ 1276711 h 2928058"/>
                    <a:gd name="connsiteX19" fmla="*/ 568640 w 1207700"/>
                    <a:gd name="connsiteY19" fmla="*/ 2787409 h 2928058"/>
                    <a:gd name="connsiteX20" fmla="*/ 256283 w 1207700"/>
                    <a:gd name="connsiteY20" fmla="*/ 2787408 h 2928058"/>
                    <a:gd name="connsiteX21" fmla="*/ 256283 w 1207700"/>
                    <a:gd name="connsiteY21" fmla="*/ 1289993 h 2928058"/>
                    <a:gd name="connsiteX22" fmla="*/ 266277 w 1207700"/>
                    <a:gd name="connsiteY22" fmla="*/ 1280293 h 2928058"/>
                    <a:gd name="connsiteX23" fmla="*/ 3649 w 1207700"/>
                    <a:gd name="connsiteY23" fmla="*/ 1283457 h 2928058"/>
                    <a:gd name="connsiteX24" fmla="*/ 0 w 1207700"/>
                    <a:gd name="connsiteY24" fmla="*/ 212785 h 2928058"/>
                    <a:gd name="connsiteX25" fmla="*/ 235789 w 1207700"/>
                    <a:gd name="connsiteY25" fmla="*/ 0 h 2928058"/>
                    <a:gd name="connsiteX0" fmla="*/ 490655 w 1207700"/>
                    <a:gd name="connsiteY0" fmla="*/ 92471 h 2934560"/>
                    <a:gd name="connsiteX1" fmla="*/ 614504 w 1207700"/>
                    <a:gd name="connsiteY1" fmla="*/ 252834 h 2934560"/>
                    <a:gd name="connsiteX2" fmla="*/ 694701 w 1207700"/>
                    <a:gd name="connsiteY2" fmla="*/ 102054 h 2934560"/>
                    <a:gd name="connsiteX3" fmla="*/ 512796 w 1207700"/>
                    <a:gd name="connsiteY3" fmla="*/ 99412 h 2934560"/>
                    <a:gd name="connsiteX4" fmla="*/ 490655 w 1207700"/>
                    <a:gd name="connsiteY4" fmla="*/ 92471 h 2934560"/>
                    <a:gd name="connsiteX5" fmla="*/ 235789 w 1207700"/>
                    <a:gd name="connsiteY5" fmla="*/ 0 h 2934560"/>
                    <a:gd name="connsiteX6" fmla="*/ 971910 w 1207700"/>
                    <a:gd name="connsiteY6" fmla="*/ 1 h 2934560"/>
                    <a:gd name="connsiteX7" fmla="*/ 1190446 w 1207700"/>
                    <a:gd name="connsiteY7" fmla="*/ 195534 h 2934560"/>
                    <a:gd name="connsiteX8" fmla="*/ 1207700 w 1207700"/>
                    <a:gd name="connsiteY8" fmla="*/ 391067 h 2934560"/>
                    <a:gd name="connsiteX9" fmla="*/ 683473 w 1207700"/>
                    <a:gd name="connsiteY9" fmla="*/ 384934 h 2934560"/>
                    <a:gd name="connsiteX10" fmla="*/ 680842 w 1207700"/>
                    <a:gd name="connsiteY10" fmla="*/ 358980 h 2934560"/>
                    <a:gd name="connsiteX11" fmla="*/ 671789 w 1207700"/>
                    <a:gd name="connsiteY11" fmla="*/ 270947 h 2934560"/>
                    <a:gd name="connsiteX12" fmla="*/ 533358 w 1207700"/>
                    <a:gd name="connsiteY12" fmla="*/ 259834 h 2934560"/>
                    <a:gd name="connsiteX13" fmla="*/ 523549 w 1207700"/>
                    <a:gd name="connsiteY13" fmla="*/ 379207 h 2934560"/>
                    <a:gd name="connsiteX14" fmla="*/ 523256 w 1207700"/>
                    <a:gd name="connsiteY14" fmla="*/ 383059 h 2934560"/>
                    <a:gd name="connsiteX15" fmla="*/ 309677 w 1207700"/>
                    <a:gd name="connsiteY15" fmla="*/ 380560 h 2934560"/>
                    <a:gd name="connsiteX16" fmla="*/ 310551 w 1207700"/>
                    <a:gd name="connsiteY16" fmla="*/ 856892 h 2934560"/>
                    <a:gd name="connsiteX17" fmla="*/ 569344 w 1207700"/>
                    <a:gd name="connsiteY17" fmla="*/ 1127186 h 2934560"/>
                    <a:gd name="connsiteX18" fmla="*/ 563593 w 1207700"/>
                    <a:gd name="connsiteY18" fmla="*/ 1276711 h 2934560"/>
                    <a:gd name="connsiteX19" fmla="*/ 543385 w 1207700"/>
                    <a:gd name="connsiteY19" fmla="*/ 2800042 h 2934560"/>
                    <a:gd name="connsiteX20" fmla="*/ 256283 w 1207700"/>
                    <a:gd name="connsiteY20" fmla="*/ 2787408 h 2934560"/>
                    <a:gd name="connsiteX21" fmla="*/ 256283 w 1207700"/>
                    <a:gd name="connsiteY21" fmla="*/ 1289993 h 2934560"/>
                    <a:gd name="connsiteX22" fmla="*/ 266277 w 1207700"/>
                    <a:gd name="connsiteY22" fmla="*/ 1280293 h 2934560"/>
                    <a:gd name="connsiteX23" fmla="*/ 3649 w 1207700"/>
                    <a:gd name="connsiteY23" fmla="*/ 1283457 h 2934560"/>
                    <a:gd name="connsiteX24" fmla="*/ 0 w 1207700"/>
                    <a:gd name="connsiteY24" fmla="*/ 212785 h 2934560"/>
                    <a:gd name="connsiteX25" fmla="*/ 235789 w 1207700"/>
                    <a:gd name="connsiteY25" fmla="*/ 0 h 2934560"/>
                    <a:gd name="connsiteX0" fmla="*/ 490655 w 1207700"/>
                    <a:gd name="connsiteY0" fmla="*/ 92471 h 2934560"/>
                    <a:gd name="connsiteX1" fmla="*/ 614504 w 1207700"/>
                    <a:gd name="connsiteY1" fmla="*/ 252834 h 2934560"/>
                    <a:gd name="connsiteX2" fmla="*/ 694701 w 1207700"/>
                    <a:gd name="connsiteY2" fmla="*/ 102054 h 2934560"/>
                    <a:gd name="connsiteX3" fmla="*/ 512796 w 1207700"/>
                    <a:gd name="connsiteY3" fmla="*/ 99412 h 2934560"/>
                    <a:gd name="connsiteX4" fmla="*/ 490655 w 1207700"/>
                    <a:gd name="connsiteY4" fmla="*/ 92471 h 2934560"/>
                    <a:gd name="connsiteX5" fmla="*/ 235789 w 1207700"/>
                    <a:gd name="connsiteY5" fmla="*/ 0 h 2934560"/>
                    <a:gd name="connsiteX6" fmla="*/ 971910 w 1207700"/>
                    <a:gd name="connsiteY6" fmla="*/ 1 h 2934560"/>
                    <a:gd name="connsiteX7" fmla="*/ 1190446 w 1207700"/>
                    <a:gd name="connsiteY7" fmla="*/ 195534 h 2934560"/>
                    <a:gd name="connsiteX8" fmla="*/ 1207700 w 1207700"/>
                    <a:gd name="connsiteY8" fmla="*/ 391067 h 2934560"/>
                    <a:gd name="connsiteX9" fmla="*/ 683473 w 1207700"/>
                    <a:gd name="connsiteY9" fmla="*/ 384934 h 2934560"/>
                    <a:gd name="connsiteX10" fmla="*/ 680842 w 1207700"/>
                    <a:gd name="connsiteY10" fmla="*/ 358980 h 2934560"/>
                    <a:gd name="connsiteX11" fmla="*/ 671789 w 1207700"/>
                    <a:gd name="connsiteY11" fmla="*/ 270947 h 2934560"/>
                    <a:gd name="connsiteX12" fmla="*/ 533358 w 1207700"/>
                    <a:gd name="connsiteY12" fmla="*/ 259834 h 2934560"/>
                    <a:gd name="connsiteX13" fmla="*/ 523549 w 1207700"/>
                    <a:gd name="connsiteY13" fmla="*/ 379207 h 2934560"/>
                    <a:gd name="connsiteX14" fmla="*/ 523256 w 1207700"/>
                    <a:gd name="connsiteY14" fmla="*/ 383059 h 2934560"/>
                    <a:gd name="connsiteX15" fmla="*/ 309677 w 1207700"/>
                    <a:gd name="connsiteY15" fmla="*/ 380560 h 2934560"/>
                    <a:gd name="connsiteX16" fmla="*/ 310551 w 1207700"/>
                    <a:gd name="connsiteY16" fmla="*/ 856892 h 2934560"/>
                    <a:gd name="connsiteX17" fmla="*/ 569344 w 1207700"/>
                    <a:gd name="connsiteY17" fmla="*/ 1127186 h 2934560"/>
                    <a:gd name="connsiteX18" fmla="*/ 563593 w 1207700"/>
                    <a:gd name="connsiteY18" fmla="*/ 1276711 h 2934560"/>
                    <a:gd name="connsiteX19" fmla="*/ 556013 w 1207700"/>
                    <a:gd name="connsiteY19" fmla="*/ 2800042 h 2934560"/>
                    <a:gd name="connsiteX20" fmla="*/ 256283 w 1207700"/>
                    <a:gd name="connsiteY20" fmla="*/ 2787408 h 2934560"/>
                    <a:gd name="connsiteX21" fmla="*/ 256283 w 1207700"/>
                    <a:gd name="connsiteY21" fmla="*/ 1289993 h 2934560"/>
                    <a:gd name="connsiteX22" fmla="*/ 266277 w 1207700"/>
                    <a:gd name="connsiteY22" fmla="*/ 1280293 h 2934560"/>
                    <a:gd name="connsiteX23" fmla="*/ 3649 w 1207700"/>
                    <a:gd name="connsiteY23" fmla="*/ 1283457 h 2934560"/>
                    <a:gd name="connsiteX24" fmla="*/ 0 w 1207700"/>
                    <a:gd name="connsiteY24" fmla="*/ 212785 h 2934560"/>
                    <a:gd name="connsiteX25" fmla="*/ 235789 w 1207700"/>
                    <a:gd name="connsiteY25" fmla="*/ 0 h 2934560"/>
                    <a:gd name="connsiteX0" fmla="*/ 490655 w 1207700"/>
                    <a:gd name="connsiteY0" fmla="*/ 92471 h 2929697"/>
                    <a:gd name="connsiteX1" fmla="*/ 614504 w 1207700"/>
                    <a:gd name="connsiteY1" fmla="*/ 252834 h 2929697"/>
                    <a:gd name="connsiteX2" fmla="*/ 694701 w 1207700"/>
                    <a:gd name="connsiteY2" fmla="*/ 102054 h 2929697"/>
                    <a:gd name="connsiteX3" fmla="*/ 512796 w 1207700"/>
                    <a:gd name="connsiteY3" fmla="*/ 99412 h 2929697"/>
                    <a:gd name="connsiteX4" fmla="*/ 490655 w 1207700"/>
                    <a:gd name="connsiteY4" fmla="*/ 92471 h 2929697"/>
                    <a:gd name="connsiteX5" fmla="*/ 235789 w 1207700"/>
                    <a:gd name="connsiteY5" fmla="*/ 0 h 2929697"/>
                    <a:gd name="connsiteX6" fmla="*/ 971910 w 1207700"/>
                    <a:gd name="connsiteY6" fmla="*/ 1 h 2929697"/>
                    <a:gd name="connsiteX7" fmla="*/ 1190446 w 1207700"/>
                    <a:gd name="connsiteY7" fmla="*/ 195534 h 2929697"/>
                    <a:gd name="connsiteX8" fmla="*/ 1207700 w 1207700"/>
                    <a:gd name="connsiteY8" fmla="*/ 391067 h 2929697"/>
                    <a:gd name="connsiteX9" fmla="*/ 683473 w 1207700"/>
                    <a:gd name="connsiteY9" fmla="*/ 384934 h 2929697"/>
                    <a:gd name="connsiteX10" fmla="*/ 680842 w 1207700"/>
                    <a:gd name="connsiteY10" fmla="*/ 358980 h 2929697"/>
                    <a:gd name="connsiteX11" fmla="*/ 671789 w 1207700"/>
                    <a:gd name="connsiteY11" fmla="*/ 270947 h 2929697"/>
                    <a:gd name="connsiteX12" fmla="*/ 533358 w 1207700"/>
                    <a:gd name="connsiteY12" fmla="*/ 259834 h 2929697"/>
                    <a:gd name="connsiteX13" fmla="*/ 523549 w 1207700"/>
                    <a:gd name="connsiteY13" fmla="*/ 379207 h 2929697"/>
                    <a:gd name="connsiteX14" fmla="*/ 523256 w 1207700"/>
                    <a:gd name="connsiteY14" fmla="*/ 383059 h 2929697"/>
                    <a:gd name="connsiteX15" fmla="*/ 309677 w 1207700"/>
                    <a:gd name="connsiteY15" fmla="*/ 380560 h 2929697"/>
                    <a:gd name="connsiteX16" fmla="*/ 310551 w 1207700"/>
                    <a:gd name="connsiteY16" fmla="*/ 856892 h 2929697"/>
                    <a:gd name="connsiteX17" fmla="*/ 569344 w 1207700"/>
                    <a:gd name="connsiteY17" fmla="*/ 1127186 h 2929697"/>
                    <a:gd name="connsiteX18" fmla="*/ 563593 w 1207700"/>
                    <a:gd name="connsiteY18" fmla="*/ 1276711 h 2929697"/>
                    <a:gd name="connsiteX19" fmla="*/ 556013 w 1207700"/>
                    <a:gd name="connsiteY19" fmla="*/ 2800042 h 2929697"/>
                    <a:gd name="connsiteX20" fmla="*/ 256283 w 1207700"/>
                    <a:gd name="connsiteY20" fmla="*/ 2787408 h 2929697"/>
                    <a:gd name="connsiteX21" fmla="*/ 256283 w 1207700"/>
                    <a:gd name="connsiteY21" fmla="*/ 1289993 h 2929697"/>
                    <a:gd name="connsiteX22" fmla="*/ 266277 w 1207700"/>
                    <a:gd name="connsiteY22" fmla="*/ 1280293 h 2929697"/>
                    <a:gd name="connsiteX23" fmla="*/ 3649 w 1207700"/>
                    <a:gd name="connsiteY23" fmla="*/ 1283457 h 2929697"/>
                    <a:gd name="connsiteX24" fmla="*/ 0 w 1207700"/>
                    <a:gd name="connsiteY24" fmla="*/ 212785 h 2929697"/>
                    <a:gd name="connsiteX25" fmla="*/ 235789 w 1207700"/>
                    <a:gd name="connsiteY25" fmla="*/ 0 h 2929697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63593 w 1207700"/>
                    <a:gd name="connsiteY18" fmla="*/ 1276711 h 2929695"/>
                    <a:gd name="connsiteX19" fmla="*/ 556013 w 1207700"/>
                    <a:gd name="connsiteY19" fmla="*/ 2800042 h 2929695"/>
                    <a:gd name="connsiteX20" fmla="*/ 256283 w 1207700"/>
                    <a:gd name="connsiteY20" fmla="*/ 2787408 h 2929695"/>
                    <a:gd name="connsiteX21" fmla="*/ 256283 w 1207700"/>
                    <a:gd name="connsiteY21" fmla="*/ 1289993 h 2929695"/>
                    <a:gd name="connsiteX22" fmla="*/ 3649 w 1207700"/>
                    <a:gd name="connsiteY22" fmla="*/ 1283457 h 2929695"/>
                    <a:gd name="connsiteX23" fmla="*/ 0 w 1207700"/>
                    <a:gd name="connsiteY23" fmla="*/ 212785 h 2929695"/>
                    <a:gd name="connsiteX24" fmla="*/ 235789 w 1207700"/>
                    <a:gd name="connsiteY24" fmla="*/ 0 h 2929695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63593 w 1207700"/>
                    <a:gd name="connsiteY18" fmla="*/ 1276711 h 2929695"/>
                    <a:gd name="connsiteX19" fmla="*/ 556013 w 1207700"/>
                    <a:gd name="connsiteY19" fmla="*/ 2800042 h 2929695"/>
                    <a:gd name="connsiteX20" fmla="*/ 256283 w 1207700"/>
                    <a:gd name="connsiteY20" fmla="*/ 2787408 h 2929695"/>
                    <a:gd name="connsiteX21" fmla="*/ 261041 w 1207700"/>
                    <a:gd name="connsiteY21" fmla="*/ 1280477 h 2929695"/>
                    <a:gd name="connsiteX22" fmla="*/ 3649 w 1207700"/>
                    <a:gd name="connsiteY22" fmla="*/ 1283457 h 2929695"/>
                    <a:gd name="connsiteX23" fmla="*/ 0 w 1207700"/>
                    <a:gd name="connsiteY23" fmla="*/ 212785 h 2929695"/>
                    <a:gd name="connsiteX24" fmla="*/ 235789 w 1207700"/>
                    <a:gd name="connsiteY24" fmla="*/ 0 h 2929695"/>
                    <a:gd name="connsiteX0" fmla="*/ 490655 w 1207700"/>
                    <a:gd name="connsiteY0" fmla="*/ 92471 h 2929695"/>
                    <a:gd name="connsiteX1" fmla="*/ 614504 w 1207700"/>
                    <a:gd name="connsiteY1" fmla="*/ 252834 h 2929695"/>
                    <a:gd name="connsiteX2" fmla="*/ 694701 w 1207700"/>
                    <a:gd name="connsiteY2" fmla="*/ 102054 h 2929695"/>
                    <a:gd name="connsiteX3" fmla="*/ 512796 w 1207700"/>
                    <a:gd name="connsiteY3" fmla="*/ 99412 h 2929695"/>
                    <a:gd name="connsiteX4" fmla="*/ 490655 w 1207700"/>
                    <a:gd name="connsiteY4" fmla="*/ 92471 h 2929695"/>
                    <a:gd name="connsiteX5" fmla="*/ 235789 w 1207700"/>
                    <a:gd name="connsiteY5" fmla="*/ 0 h 2929695"/>
                    <a:gd name="connsiteX6" fmla="*/ 971910 w 1207700"/>
                    <a:gd name="connsiteY6" fmla="*/ 1 h 2929695"/>
                    <a:gd name="connsiteX7" fmla="*/ 1190446 w 1207700"/>
                    <a:gd name="connsiteY7" fmla="*/ 195534 h 2929695"/>
                    <a:gd name="connsiteX8" fmla="*/ 1207700 w 1207700"/>
                    <a:gd name="connsiteY8" fmla="*/ 391067 h 2929695"/>
                    <a:gd name="connsiteX9" fmla="*/ 683473 w 1207700"/>
                    <a:gd name="connsiteY9" fmla="*/ 384934 h 2929695"/>
                    <a:gd name="connsiteX10" fmla="*/ 680842 w 1207700"/>
                    <a:gd name="connsiteY10" fmla="*/ 358980 h 2929695"/>
                    <a:gd name="connsiteX11" fmla="*/ 671789 w 1207700"/>
                    <a:gd name="connsiteY11" fmla="*/ 270947 h 2929695"/>
                    <a:gd name="connsiteX12" fmla="*/ 533358 w 1207700"/>
                    <a:gd name="connsiteY12" fmla="*/ 259834 h 2929695"/>
                    <a:gd name="connsiteX13" fmla="*/ 523549 w 1207700"/>
                    <a:gd name="connsiteY13" fmla="*/ 379207 h 2929695"/>
                    <a:gd name="connsiteX14" fmla="*/ 523256 w 1207700"/>
                    <a:gd name="connsiteY14" fmla="*/ 383059 h 2929695"/>
                    <a:gd name="connsiteX15" fmla="*/ 309677 w 1207700"/>
                    <a:gd name="connsiteY15" fmla="*/ 380560 h 2929695"/>
                    <a:gd name="connsiteX16" fmla="*/ 310551 w 1207700"/>
                    <a:gd name="connsiteY16" fmla="*/ 856892 h 2929695"/>
                    <a:gd name="connsiteX17" fmla="*/ 569344 w 1207700"/>
                    <a:gd name="connsiteY17" fmla="*/ 1127186 h 2929695"/>
                    <a:gd name="connsiteX18" fmla="*/ 556013 w 1207700"/>
                    <a:gd name="connsiteY18" fmla="*/ 2800042 h 2929695"/>
                    <a:gd name="connsiteX19" fmla="*/ 256283 w 1207700"/>
                    <a:gd name="connsiteY19" fmla="*/ 2787408 h 2929695"/>
                    <a:gd name="connsiteX20" fmla="*/ 261041 w 1207700"/>
                    <a:gd name="connsiteY20" fmla="*/ 1280477 h 2929695"/>
                    <a:gd name="connsiteX21" fmla="*/ 3649 w 1207700"/>
                    <a:gd name="connsiteY21" fmla="*/ 1283457 h 2929695"/>
                    <a:gd name="connsiteX22" fmla="*/ 0 w 1207700"/>
                    <a:gd name="connsiteY22" fmla="*/ 212785 h 2929695"/>
                    <a:gd name="connsiteX23" fmla="*/ 235789 w 1207700"/>
                    <a:gd name="connsiteY23" fmla="*/ 0 h 2929695"/>
                    <a:gd name="connsiteX0" fmla="*/ 490655 w 1207700"/>
                    <a:gd name="connsiteY0" fmla="*/ 92471 h 2938922"/>
                    <a:gd name="connsiteX1" fmla="*/ 614504 w 1207700"/>
                    <a:gd name="connsiteY1" fmla="*/ 252834 h 2938922"/>
                    <a:gd name="connsiteX2" fmla="*/ 694701 w 1207700"/>
                    <a:gd name="connsiteY2" fmla="*/ 102054 h 2938922"/>
                    <a:gd name="connsiteX3" fmla="*/ 512796 w 1207700"/>
                    <a:gd name="connsiteY3" fmla="*/ 99412 h 2938922"/>
                    <a:gd name="connsiteX4" fmla="*/ 490655 w 1207700"/>
                    <a:gd name="connsiteY4" fmla="*/ 92471 h 2938922"/>
                    <a:gd name="connsiteX5" fmla="*/ 235789 w 1207700"/>
                    <a:gd name="connsiteY5" fmla="*/ 0 h 2938922"/>
                    <a:gd name="connsiteX6" fmla="*/ 971910 w 1207700"/>
                    <a:gd name="connsiteY6" fmla="*/ 1 h 2938922"/>
                    <a:gd name="connsiteX7" fmla="*/ 1190446 w 1207700"/>
                    <a:gd name="connsiteY7" fmla="*/ 195534 h 2938922"/>
                    <a:gd name="connsiteX8" fmla="*/ 1207700 w 1207700"/>
                    <a:gd name="connsiteY8" fmla="*/ 391067 h 2938922"/>
                    <a:gd name="connsiteX9" fmla="*/ 683473 w 1207700"/>
                    <a:gd name="connsiteY9" fmla="*/ 384934 h 2938922"/>
                    <a:gd name="connsiteX10" fmla="*/ 680842 w 1207700"/>
                    <a:gd name="connsiteY10" fmla="*/ 358980 h 2938922"/>
                    <a:gd name="connsiteX11" fmla="*/ 671789 w 1207700"/>
                    <a:gd name="connsiteY11" fmla="*/ 270947 h 2938922"/>
                    <a:gd name="connsiteX12" fmla="*/ 533358 w 1207700"/>
                    <a:gd name="connsiteY12" fmla="*/ 259834 h 2938922"/>
                    <a:gd name="connsiteX13" fmla="*/ 523549 w 1207700"/>
                    <a:gd name="connsiteY13" fmla="*/ 379207 h 2938922"/>
                    <a:gd name="connsiteX14" fmla="*/ 523256 w 1207700"/>
                    <a:gd name="connsiteY14" fmla="*/ 383059 h 2938922"/>
                    <a:gd name="connsiteX15" fmla="*/ 309677 w 1207700"/>
                    <a:gd name="connsiteY15" fmla="*/ 380560 h 2938922"/>
                    <a:gd name="connsiteX16" fmla="*/ 310551 w 1207700"/>
                    <a:gd name="connsiteY16" fmla="*/ 856892 h 2938922"/>
                    <a:gd name="connsiteX17" fmla="*/ 569344 w 1207700"/>
                    <a:gd name="connsiteY17" fmla="*/ 1127186 h 2938922"/>
                    <a:gd name="connsiteX18" fmla="*/ 556013 w 1207700"/>
                    <a:gd name="connsiteY18" fmla="*/ 2800042 h 2938922"/>
                    <a:gd name="connsiteX19" fmla="*/ 256283 w 1207700"/>
                    <a:gd name="connsiteY19" fmla="*/ 2787408 h 2938922"/>
                    <a:gd name="connsiteX20" fmla="*/ 261041 w 1207700"/>
                    <a:gd name="connsiteY20" fmla="*/ 1280477 h 2938922"/>
                    <a:gd name="connsiteX21" fmla="*/ 3649 w 1207700"/>
                    <a:gd name="connsiteY21" fmla="*/ 1283457 h 2938922"/>
                    <a:gd name="connsiteX22" fmla="*/ 0 w 1207700"/>
                    <a:gd name="connsiteY22" fmla="*/ 212785 h 2938922"/>
                    <a:gd name="connsiteX23" fmla="*/ 235789 w 1207700"/>
                    <a:gd name="connsiteY23" fmla="*/ 0 h 2938922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69344 w 1207700"/>
                    <a:gd name="connsiteY17" fmla="*/ 1127186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8860 w 1207700"/>
                    <a:gd name="connsiteY17" fmla="*/ 1127185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8860 w 1207700"/>
                    <a:gd name="connsiteY17" fmla="*/ 1131944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1"/>
                    <a:gd name="connsiteX1" fmla="*/ 614504 w 1207700"/>
                    <a:gd name="connsiteY1" fmla="*/ 252834 h 2938921"/>
                    <a:gd name="connsiteX2" fmla="*/ 694701 w 1207700"/>
                    <a:gd name="connsiteY2" fmla="*/ 102054 h 2938921"/>
                    <a:gd name="connsiteX3" fmla="*/ 512796 w 1207700"/>
                    <a:gd name="connsiteY3" fmla="*/ 99412 h 2938921"/>
                    <a:gd name="connsiteX4" fmla="*/ 490655 w 1207700"/>
                    <a:gd name="connsiteY4" fmla="*/ 92471 h 2938921"/>
                    <a:gd name="connsiteX5" fmla="*/ 235789 w 1207700"/>
                    <a:gd name="connsiteY5" fmla="*/ 0 h 2938921"/>
                    <a:gd name="connsiteX6" fmla="*/ 971910 w 1207700"/>
                    <a:gd name="connsiteY6" fmla="*/ 1 h 2938921"/>
                    <a:gd name="connsiteX7" fmla="*/ 1190446 w 1207700"/>
                    <a:gd name="connsiteY7" fmla="*/ 195534 h 2938921"/>
                    <a:gd name="connsiteX8" fmla="*/ 1207700 w 1207700"/>
                    <a:gd name="connsiteY8" fmla="*/ 391067 h 2938921"/>
                    <a:gd name="connsiteX9" fmla="*/ 683473 w 1207700"/>
                    <a:gd name="connsiteY9" fmla="*/ 384934 h 2938921"/>
                    <a:gd name="connsiteX10" fmla="*/ 680842 w 1207700"/>
                    <a:gd name="connsiteY10" fmla="*/ 358980 h 2938921"/>
                    <a:gd name="connsiteX11" fmla="*/ 671789 w 1207700"/>
                    <a:gd name="connsiteY11" fmla="*/ 270947 h 2938921"/>
                    <a:gd name="connsiteX12" fmla="*/ 533358 w 1207700"/>
                    <a:gd name="connsiteY12" fmla="*/ 259834 h 2938921"/>
                    <a:gd name="connsiteX13" fmla="*/ 523549 w 1207700"/>
                    <a:gd name="connsiteY13" fmla="*/ 379207 h 2938921"/>
                    <a:gd name="connsiteX14" fmla="*/ 523256 w 1207700"/>
                    <a:gd name="connsiteY14" fmla="*/ 383059 h 2938921"/>
                    <a:gd name="connsiteX15" fmla="*/ 309677 w 1207700"/>
                    <a:gd name="connsiteY15" fmla="*/ 380560 h 2938921"/>
                    <a:gd name="connsiteX16" fmla="*/ 310551 w 1207700"/>
                    <a:gd name="connsiteY16" fmla="*/ 856892 h 2938921"/>
                    <a:gd name="connsiteX17" fmla="*/ 574102 w 1207700"/>
                    <a:gd name="connsiteY17" fmla="*/ 1131944 h 2938921"/>
                    <a:gd name="connsiteX18" fmla="*/ 556013 w 1207700"/>
                    <a:gd name="connsiteY18" fmla="*/ 2800042 h 2938921"/>
                    <a:gd name="connsiteX19" fmla="*/ 256283 w 1207700"/>
                    <a:gd name="connsiteY19" fmla="*/ 2787408 h 2938921"/>
                    <a:gd name="connsiteX20" fmla="*/ 261041 w 1207700"/>
                    <a:gd name="connsiteY20" fmla="*/ 1280477 h 2938921"/>
                    <a:gd name="connsiteX21" fmla="*/ 3649 w 1207700"/>
                    <a:gd name="connsiteY21" fmla="*/ 1283457 h 2938921"/>
                    <a:gd name="connsiteX22" fmla="*/ 0 w 1207700"/>
                    <a:gd name="connsiteY22" fmla="*/ 212785 h 2938921"/>
                    <a:gd name="connsiteX23" fmla="*/ 235789 w 1207700"/>
                    <a:gd name="connsiteY23" fmla="*/ 0 h 2938921"/>
                    <a:gd name="connsiteX0" fmla="*/ 490655 w 1207700"/>
                    <a:gd name="connsiteY0" fmla="*/ 92471 h 2938922"/>
                    <a:gd name="connsiteX1" fmla="*/ 614504 w 1207700"/>
                    <a:gd name="connsiteY1" fmla="*/ 252834 h 2938922"/>
                    <a:gd name="connsiteX2" fmla="*/ 694701 w 1207700"/>
                    <a:gd name="connsiteY2" fmla="*/ 102054 h 2938922"/>
                    <a:gd name="connsiteX3" fmla="*/ 512796 w 1207700"/>
                    <a:gd name="connsiteY3" fmla="*/ 99412 h 2938922"/>
                    <a:gd name="connsiteX4" fmla="*/ 490655 w 1207700"/>
                    <a:gd name="connsiteY4" fmla="*/ 92471 h 2938922"/>
                    <a:gd name="connsiteX5" fmla="*/ 235789 w 1207700"/>
                    <a:gd name="connsiteY5" fmla="*/ 0 h 2938922"/>
                    <a:gd name="connsiteX6" fmla="*/ 971910 w 1207700"/>
                    <a:gd name="connsiteY6" fmla="*/ 1 h 2938922"/>
                    <a:gd name="connsiteX7" fmla="*/ 1190446 w 1207700"/>
                    <a:gd name="connsiteY7" fmla="*/ 195534 h 2938922"/>
                    <a:gd name="connsiteX8" fmla="*/ 1207700 w 1207700"/>
                    <a:gd name="connsiteY8" fmla="*/ 391067 h 2938922"/>
                    <a:gd name="connsiteX9" fmla="*/ 683473 w 1207700"/>
                    <a:gd name="connsiteY9" fmla="*/ 384934 h 2938922"/>
                    <a:gd name="connsiteX10" fmla="*/ 680842 w 1207700"/>
                    <a:gd name="connsiteY10" fmla="*/ 358980 h 2938922"/>
                    <a:gd name="connsiteX11" fmla="*/ 671789 w 1207700"/>
                    <a:gd name="connsiteY11" fmla="*/ 270947 h 2938922"/>
                    <a:gd name="connsiteX12" fmla="*/ 533358 w 1207700"/>
                    <a:gd name="connsiteY12" fmla="*/ 259834 h 2938922"/>
                    <a:gd name="connsiteX13" fmla="*/ 523549 w 1207700"/>
                    <a:gd name="connsiteY13" fmla="*/ 379207 h 2938922"/>
                    <a:gd name="connsiteX14" fmla="*/ 523256 w 1207700"/>
                    <a:gd name="connsiteY14" fmla="*/ 383059 h 2938922"/>
                    <a:gd name="connsiteX15" fmla="*/ 309677 w 1207700"/>
                    <a:gd name="connsiteY15" fmla="*/ 380560 h 2938922"/>
                    <a:gd name="connsiteX16" fmla="*/ 310551 w 1207700"/>
                    <a:gd name="connsiteY16" fmla="*/ 856892 h 2938922"/>
                    <a:gd name="connsiteX17" fmla="*/ 574102 w 1207700"/>
                    <a:gd name="connsiteY17" fmla="*/ 1131944 h 2938922"/>
                    <a:gd name="connsiteX18" fmla="*/ 556013 w 1207700"/>
                    <a:gd name="connsiteY18" fmla="*/ 2800042 h 2938922"/>
                    <a:gd name="connsiteX19" fmla="*/ 256283 w 1207700"/>
                    <a:gd name="connsiteY19" fmla="*/ 2787408 h 2938922"/>
                    <a:gd name="connsiteX20" fmla="*/ 261041 w 1207700"/>
                    <a:gd name="connsiteY20" fmla="*/ 1280477 h 2938922"/>
                    <a:gd name="connsiteX21" fmla="*/ 3649 w 1207700"/>
                    <a:gd name="connsiteY21" fmla="*/ 1283457 h 2938922"/>
                    <a:gd name="connsiteX22" fmla="*/ 0 w 1207700"/>
                    <a:gd name="connsiteY22" fmla="*/ 212785 h 2938922"/>
                    <a:gd name="connsiteX23" fmla="*/ 235789 w 1207700"/>
                    <a:gd name="connsiteY23" fmla="*/ 0 h 2938922"/>
                    <a:gd name="connsiteX0" fmla="*/ 490655 w 1207700"/>
                    <a:gd name="connsiteY0" fmla="*/ 92471 h 2937057"/>
                    <a:gd name="connsiteX1" fmla="*/ 614504 w 1207700"/>
                    <a:gd name="connsiteY1" fmla="*/ 252834 h 2937057"/>
                    <a:gd name="connsiteX2" fmla="*/ 694701 w 1207700"/>
                    <a:gd name="connsiteY2" fmla="*/ 102054 h 2937057"/>
                    <a:gd name="connsiteX3" fmla="*/ 512796 w 1207700"/>
                    <a:gd name="connsiteY3" fmla="*/ 99412 h 2937057"/>
                    <a:gd name="connsiteX4" fmla="*/ 490655 w 1207700"/>
                    <a:gd name="connsiteY4" fmla="*/ 92471 h 2937057"/>
                    <a:gd name="connsiteX5" fmla="*/ 235789 w 1207700"/>
                    <a:gd name="connsiteY5" fmla="*/ 0 h 2937057"/>
                    <a:gd name="connsiteX6" fmla="*/ 971910 w 1207700"/>
                    <a:gd name="connsiteY6" fmla="*/ 1 h 2937057"/>
                    <a:gd name="connsiteX7" fmla="*/ 1190446 w 1207700"/>
                    <a:gd name="connsiteY7" fmla="*/ 195534 h 2937057"/>
                    <a:gd name="connsiteX8" fmla="*/ 1207700 w 1207700"/>
                    <a:gd name="connsiteY8" fmla="*/ 391067 h 2937057"/>
                    <a:gd name="connsiteX9" fmla="*/ 683473 w 1207700"/>
                    <a:gd name="connsiteY9" fmla="*/ 384934 h 2937057"/>
                    <a:gd name="connsiteX10" fmla="*/ 680842 w 1207700"/>
                    <a:gd name="connsiteY10" fmla="*/ 358980 h 2937057"/>
                    <a:gd name="connsiteX11" fmla="*/ 671789 w 1207700"/>
                    <a:gd name="connsiteY11" fmla="*/ 270947 h 2937057"/>
                    <a:gd name="connsiteX12" fmla="*/ 533358 w 1207700"/>
                    <a:gd name="connsiteY12" fmla="*/ 259834 h 2937057"/>
                    <a:gd name="connsiteX13" fmla="*/ 523549 w 1207700"/>
                    <a:gd name="connsiteY13" fmla="*/ 379207 h 2937057"/>
                    <a:gd name="connsiteX14" fmla="*/ 523256 w 1207700"/>
                    <a:gd name="connsiteY14" fmla="*/ 383059 h 2937057"/>
                    <a:gd name="connsiteX15" fmla="*/ 309677 w 1207700"/>
                    <a:gd name="connsiteY15" fmla="*/ 380560 h 2937057"/>
                    <a:gd name="connsiteX16" fmla="*/ 310551 w 1207700"/>
                    <a:gd name="connsiteY16" fmla="*/ 856892 h 2937057"/>
                    <a:gd name="connsiteX17" fmla="*/ 574102 w 1207700"/>
                    <a:gd name="connsiteY17" fmla="*/ 1131944 h 2937057"/>
                    <a:gd name="connsiteX18" fmla="*/ 556013 w 1207700"/>
                    <a:gd name="connsiteY18" fmla="*/ 2800042 h 2937057"/>
                    <a:gd name="connsiteX19" fmla="*/ 256283 w 1207700"/>
                    <a:gd name="connsiteY19" fmla="*/ 2787408 h 2937057"/>
                    <a:gd name="connsiteX20" fmla="*/ 261041 w 1207700"/>
                    <a:gd name="connsiteY20" fmla="*/ 1280477 h 2937057"/>
                    <a:gd name="connsiteX21" fmla="*/ 3649 w 1207700"/>
                    <a:gd name="connsiteY21" fmla="*/ 1283457 h 2937057"/>
                    <a:gd name="connsiteX22" fmla="*/ 0 w 1207700"/>
                    <a:gd name="connsiteY22" fmla="*/ 212785 h 2937057"/>
                    <a:gd name="connsiteX23" fmla="*/ 235789 w 1207700"/>
                    <a:gd name="connsiteY23" fmla="*/ 0 h 2937057"/>
                    <a:gd name="connsiteX0" fmla="*/ 490655 w 1207700"/>
                    <a:gd name="connsiteY0" fmla="*/ 92471 h 2937057"/>
                    <a:gd name="connsiteX1" fmla="*/ 614504 w 1207700"/>
                    <a:gd name="connsiteY1" fmla="*/ 252834 h 2937057"/>
                    <a:gd name="connsiteX2" fmla="*/ 694701 w 1207700"/>
                    <a:gd name="connsiteY2" fmla="*/ 102054 h 2937057"/>
                    <a:gd name="connsiteX3" fmla="*/ 512796 w 1207700"/>
                    <a:gd name="connsiteY3" fmla="*/ 99412 h 2937057"/>
                    <a:gd name="connsiteX4" fmla="*/ 490655 w 1207700"/>
                    <a:gd name="connsiteY4" fmla="*/ 92471 h 2937057"/>
                    <a:gd name="connsiteX5" fmla="*/ 235789 w 1207700"/>
                    <a:gd name="connsiteY5" fmla="*/ 0 h 2937057"/>
                    <a:gd name="connsiteX6" fmla="*/ 971910 w 1207700"/>
                    <a:gd name="connsiteY6" fmla="*/ 1 h 2937057"/>
                    <a:gd name="connsiteX7" fmla="*/ 1190446 w 1207700"/>
                    <a:gd name="connsiteY7" fmla="*/ 195534 h 2937057"/>
                    <a:gd name="connsiteX8" fmla="*/ 1207700 w 1207700"/>
                    <a:gd name="connsiteY8" fmla="*/ 391067 h 2937057"/>
                    <a:gd name="connsiteX9" fmla="*/ 683473 w 1207700"/>
                    <a:gd name="connsiteY9" fmla="*/ 384934 h 2937057"/>
                    <a:gd name="connsiteX10" fmla="*/ 680842 w 1207700"/>
                    <a:gd name="connsiteY10" fmla="*/ 358980 h 2937057"/>
                    <a:gd name="connsiteX11" fmla="*/ 671789 w 1207700"/>
                    <a:gd name="connsiteY11" fmla="*/ 270947 h 2937057"/>
                    <a:gd name="connsiteX12" fmla="*/ 533358 w 1207700"/>
                    <a:gd name="connsiteY12" fmla="*/ 259834 h 2937057"/>
                    <a:gd name="connsiteX13" fmla="*/ 523549 w 1207700"/>
                    <a:gd name="connsiteY13" fmla="*/ 379207 h 2937057"/>
                    <a:gd name="connsiteX14" fmla="*/ 523256 w 1207700"/>
                    <a:gd name="connsiteY14" fmla="*/ 383059 h 2937057"/>
                    <a:gd name="connsiteX15" fmla="*/ 309677 w 1207700"/>
                    <a:gd name="connsiteY15" fmla="*/ 380560 h 2937057"/>
                    <a:gd name="connsiteX16" fmla="*/ 310551 w 1207700"/>
                    <a:gd name="connsiteY16" fmla="*/ 856892 h 2937057"/>
                    <a:gd name="connsiteX17" fmla="*/ 574102 w 1207700"/>
                    <a:gd name="connsiteY17" fmla="*/ 1131944 h 2937057"/>
                    <a:gd name="connsiteX18" fmla="*/ 556013 w 1207700"/>
                    <a:gd name="connsiteY18" fmla="*/ 2800042 h 2937057"/>
                    <a:gd name="connsiteX19" fmla="*/ 256283 w 1207700"/>
                    <a:gd name="connsiteY19" fmla="*/ 2787408 h 2937057"/>
                    <a:gd name="connsiteX20" fmla="*/ 261041 w 1207700"/>
                    <a:gd name="connsiteY20" fmla="*/ 1280477 h 2937057"/>
                    <a:gd name="connsiteX21" fmla="*/ 3649 w 1207700"/>
                    <a:gd name="connsiteY21" fmla="*/ 1283457 h 2937057"/>
                    <a:gd name="connsiteX22" fmla="*/ 0 w 1207700"/>
                    <a:gd name="connsiteY22" fmla="*/ 212785 h 2937057"/>
                    <a:gd name="connsiteX23" fmla="*/ 235789 w 1207700"/>
                    <a:gd name="connsiteY23" fmla="*/ 0 h 2937057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74102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4543"/>
                    <a:gd name="connsiteX1" fmla="*/ 614504 w 1207700"/>
                    <a:gd name="connsiteY1" fmla="*/ 252834 h 2934543"/>
                    <a:gd name="connsiteX2" fmla="*/ 694701 w 1207700"/>
                    <a:gd name="connsiteY2" fmla="*/ 102054 h 2934543"/>
                    <a:gd name="connsiteX3" fmla="*/ 512796 w 1207700"/>
                    <a:gd name="connsiteY3" fmla="*/ 99412 h 2934543"/>
                    <a:gd name="connsiteX4" fmla="*/ 490655 w 1207700"/>
                    <a:gd name="connsiteY4" fmla="*/ 92471 h 2934543"/>
                    <a:gd name="connsiteX5" fmla="*/ 235789 w 1207700"/>
                    <a:gd name="connsiteY5" fmla="*/ 0 h 2934543"/>
                    <a:gd name="connsiteX6" fmla="*/ 971910 w 1207700"/>
                    <a:gd name="connsiteY6" fmla="*/ 1 h 2934543"/>
                    <a:gd name="connsiteX7" fmla="*/ 1190446 w 1207700"/>
                    <a:gd name="connsiteY7" fmla="*/ 195534 h 2934543"/>
                    <a:gd name="connsiteX8" fmla="*/ 1207700 w 1207700"/>
                    <a:gd name="connsiteY8" fmla="*/ 391067 h 2934543"/>
                    <a:gd name="connsiteX9" fmla="*/ 683473 w 1207700"/>
                    <a:gd name="connsiteY9" fmla="*/ 384934 h 2934543"/>
                    <a:gd name="connsiteX10" fmla="*/ 680842 w 1207700"/>
                    <a:gd name="connsiteY10" fmla="*/ 358980 h 2934543"/>
                    <a:gd name="connsiteX11" fmla="*/ 671789 w 1207700"/>
                    <a:gd name="connsiteY11" fmla="*/ 270947 h 2934543"/>
                    <a:gd name="connsiteX12" fmla="*/ 533358 w 1207700"/>
                    <a:gd name="connsiteY12" fmla="*/ 259834 h 2934543"/>
                    <a:gd name="connsiteX13" fmla="*/ 523549 w 1207700"/>
                    <a:gd name="connsiteY13" fmla="*/ 379207 h 2934543"/>
                    <a:gd name="connsiteX14" fmla="*/ 523256 w 1207700"/>
                    <a:gd name="connsiteY14" fmla="*/ 383059 h 2934543"/>
                    <a:gd name="connsiteX15" fmla="*/ 309677 w 1207700"/>
                    <a:gd name="connsiteY15" fmla="*/ 380560 h 2934543"/>
                    <a:gd name="connsiteX16" fmla="*/ 310551 w 1207700"/>
                    <a:gd name="connsiteY16" fmla="*/ 856892 h 2934543"/>
                    <a:gd name="connsiteX17" fmla="*/ 569344 w 1207700"/>
                    <a:gd name="connsiteY17" fmla="*/ 1131944 h 2934543"/>
                    <a:gd name="connsiteX18" fmla="*/ 565530 w 1207700"/>
                    <a:gd name="connsiteY18" fmla="*/ 2795284 h 2934543"/>
                    <a:gd name="connsiteX19" fmla="*/ 256283 w 1207700"/>
                    <a:gd name="connsiteY19" fmla="*/ 2787408 h 2934543"/>
                    <a:gd name="connsiteX20" fmla="*/ 261041 w 1207700"/>
                    <a:gd name="connsiteY20" fmla="*/ 1280477 h 2934543"/>
                    <a:gd name="connsiteX21" fmla="*/ 3649 w 1207700"/>
                    <a:gd name="connsiteY21" fmla="*/ 1283457 h 2934543"/>
                    <a:gd name="connsiteX22" fmla="*/ 0 w 1207700"/>
                    <a:gd name="connsiteY22" fmla="*/ 212785 h 2934543"/>
                    <a:gd name="connsiteX23" fmla="*/ 235789 w 1207700"/>
                    <a:gd name="connsiteY23" fmla="*/ 0 h 2934543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2299"/>
                    <a:gd name="connsiteX1" fmla="*/ 614504 w 1207700"/>
                    <a:gd name="connsiteY1" fmla="*/ 252834 h 2932299"/>
                    <a:gd name="connsiteX2" fmla="*/ 694701 w 1207700"/>
                    <a:gd name="connsiteY2" fmla="*/ 102054 h 2932299"/>
                    <a:gd name="connsiteX3" fmla="*/ 512796 w 1207700"/>
                    <a:gd name="connsiteY3" fmla="*/ 99412 h 2932299"/>
                    <a:gd name="connsiteX4" fmla="*/ 490655 w 1207700"/>
                    <a:gd name="connsiteY4" fmla="*/ 92471 h 2932299"/>
                    <a:gd name="connsiteX5" fmla="*/ 235789 w 1207700"/>
                    <a:gd name="connsiteY5" fmla="*/ 0 h 2932299"/>
                    <a:gd name="connsiteX6" fmla="*/ 971910 w 1207700"/>
                    <a:gd name="connsiteY6" fmla="*/ 1 h 2932299"/>
                    <a:gd name="connsiteX7" fmla="*/ 1190446 w 1207700"/>
                    <a:gd name="connsiteY7" fmla="*/ 195534 h 2932299"/>
                    <a:gd name="connsiteX8" fmla="*/ 1207700 w 1207700"/>
                    <a:gd name="connsiteY8" fmla="*/ 391067 h 2932299"/>
                    <a:gd name="connsiteX9" fmla="*/ 683473 w 1207700"/>
                    <a:gd name="connsiteY9" fmla="*/ 384934 h 2932299"/>
                    <a:gd name="connsiteX10" fmla="*/ 680842 w 1207700"/>
                    <a:gd name="connsiteY10" fmla="*/ 358980 h 2932299"/>
                    <a:gd name="connsiteX11" fmla="*/ 671789 w 1207700"/>
                    <a:gd name="connsiteY11" fmla="*/ 270947 h 2932299"/>
                    <a:gd name="connsiteX12" fmla="*/ 533358 w 1207700"/>
                    <a:gd name="connsiteY12" fmla="*/ 259834 h 2932299"/>
                    <a:gd name="connsiteX13" fmla="*/ 523549 w 1207700"/>
                    <a:gd name="connsiteY13" fmla="*/ 379207 h 2932299"/>
                    <a:gd name="connsiteX14" fmla="*/ 523256 w 1207700"/>
                    <a:gd name="connsiteY14" fmla="*/ 383059 h 2932299"/>
                    <a:gd name="connsiteX15" fmla="*/ 309677 w 1207700"/>
                    <a:gd name="connsiteY15" fmla="*/ 380560 h 2932299"/>
                    <a:gd name="connsiteX16" fmla="*/ 310551 w 1207700"/>
                    <a:gd name="connsiteY16" fmla="*/ 856892 h 2932299"/>
                    <a:gd name="connsiteX17" fmla="*/ 569344 w 1207700"/>
                    <a:gd name="connsiteY17" fmla="*/ 1131944 h 2932299"/>
                    <a:gd name="connsiteX18" fmla="*/ 565530 w 1207700"/>
                    <a:gd name="connsiteY18" fmla="*/ 2795284 h 2932299"/>
                    <a:gd name="connsiteX19" fmla="*/ 261041 w 1207700"/>
                    <a:gd name="connsiteY19" fmla="*/ 2782650 h 2932299"/>
                    <a:gd name="connsiteX20" fmla="*/ 261041 w 1207700"/>
                    <a:gd name="connsiteY20" fmla="*/ 1280477 h 2932299"/>
                    <a:gd name="connsiteX21" fmla="*/ 3649 w 1207700"/>
                    <a:gd name="connsiteY21" fmla="*/ 1283457 h 2932299"/>
                    <a:gd name="connsiteX22" fmla="*/ 0 w 1207700"/>
                    <a:gd name="connsiteY22" fmla="*/ 212785 h 2932299"/>
                    <a:gd name="connsiteX23" fmla="*/ 235789 w 1207700"/>
                    <a:gd name="connsiteY23" fmla="*/ 0 h 2932299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9344 w 1207700"/>
                    <a:gd name="connsiteY17" fmla="*/ 1131944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9344 w 1207700"/>
                    <a:gd name="connsiteY17" fmla="*/ 1131944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0"/>
                    <a:gd name="connsiteX1" fmla="*/ 614504 w 1207700"/>
                    <a:gd name="connsiteY1" fmla="*/ 252834 h 2930100"/>
                    <a:gd name="connsiteX2" fmla="*/ 694701 w 1207700"/>
                    <a:gd name="connsiteY2" fmla="*/ 102054 h 2930100"/>
                    <a:gd name="connsiteX3" fmla="*/ 512796 w 1207700"/>
                    <a:gd name="connsiteY3" fmla="*/ 99412 h 2930100"/>
                    <a:gd name="connsiteX4" fmla="*/ 490655 w 1207700"/>
                    <a:gd name="connsiteY4" fmla="*/ 92471 h 2930100"/>
                    <a:gd name="connsiteX5" fmla="*/ 235789 w 1207700"/>
                    <a:gd name="connsiteY5" fmla="*/ 0 h 2930100"/>
                    <a:gd name="connsiteX6" fmla="*/ 971910 w 1207700"/>
                    <a:gd name="connsiteY6" fmla="*/ 1 h 2930100"/>
                    <a:gd name="connsiteX7" fmla="*/ 1190446 w 1207700"/>
                    <a:gd name="connsiteY7" fmla="*/ 195534 h 2930100"/>
                    <a:gd name="connsiteX8" fmla="*/ 1207700 w 1207700"/>
                    <a:gd name="connsiteY8" fmla="*/ 391067 h 2930100"/>
                    <a:gd name="connsiteX9" fmla="*/ 683473 w 1207700"/>
                    <a:gd name="connsiteY9" fmla="*/ 384934 h 2930100"/>
                    <a:gd name="connsiteX10" fmla="*/ 680842 w 1207700"/>
                    <a:gd name="connsiteY10" fmla="*/ 358980 h 2930100"/>
                    <a:gd name="connsiteX11" fmla="*/ 671789 w 1207700"/>
                    <a:gd name="connsiteY11" fmla="*/ 270947 h 2930100"/>
                    <a:gd name="connsiteX12" fmla="*/ 533358 w 1207700"/>
                    <a:gd name="connsiteY12" fmla="*/ 259834 h 2930100"/>
                    <a:gd name="connsiteX13" fmla="*/ 523549 w 1207700"/>
                    <a:gd name="connsiteY13" fmla="*/ 379207 h 2930100"/>
                    <a:gd name="connsiteX14" fmla="*/ 523256 w 1207700"/>
                    <a:gd name="connsiteY14" fmla="*/ 383059 h 2930100"/>
                    <a:gd name="connsiteX15" fmla="*/ 309677 w 1207700"/>
                    <a:gd name="connsiteY15" fmla="*/ 380560 h 2930100"/>
                    <a:gd name="connsiteX16" fmla="*/ 310551 w 1207700"/>
                    <a:gd name="connsiteY16" fmla="*/ 856892 h 2930100"/>
                    <a:gd name="connsiteX17" fmla="*/ 564586 w 1207700"/>
                    <a:gd name="connsiteY17" fmla="*/ 1136703 h 2930100"/>
                    <a:gd name="connsiteX18" fmla="*/ 565530 w 1207700"/>
                    <a:gd name="connsiteY18" fmla="*/ 2795284 h 2930100"/>
                    <a:gd name="connsiteX19" fmla="*/ 256283 w 1207700"/>
                    <a:gd name="connsiteY19" fmla="*/ 2777892 h 2930100"/>
                    <a:gd name="connsiteX20" fmla="*/ 261041 w 1207700"/>
                    <a:gd name="connsiteY20" fmla="*/ 1280477 h 2930100"/>
                    <a:gd name="connsiteX21" fmla="*/ 3649 w 1207700"/>
                    <a:gd name="connsiteY21" fmla="*/ 1283457 h 2930100"/>
                    <a:gd name="connsiteX22" fmla="*/ 0 w 1207700"/>
                    <a:gd name="connsiteY22" fmla="*/ 212785 h 2930100"/>
                    <a:gd name="connsiteX23" fmla="*/ 235789 w 1207700"/>
                    <a:gd name="connsiteY23" fmla="*/ 0 h 2930100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0101"/>
                    <a:gd name="connsiteX1" fmla="*/ 614504 w 1207700"/>
                    <a:gd name="connsiteY1" fmla="*/ 252834 h 2930101"/>
                    <a:gd name="connsiteX2" fmla="*/ 694701 w 1207700"/>
                    <a:gd name="connsiteY2" fmla="*/ 102054 h 2930101"/>
                    <a:gd name="connsiteX3" fmla="*/ 512796 w 1207700"/>
                    <a:gd name="connsiteY3" fmla="*/ 99412 h 2930101"/>
                    <a:gd name="connsiteX4" fmla="*/ 490655 w 1207700"/>
                    <a:gd name="connsiteY4" fmla="*/ 92471 h 2930101"/>
                    <a:gd name="connsiteX5" fmla="*/ 235789 w 1207700"/>
                    <a:gd name="connsiteY5" fmla="*/ 0 h 2930101"/>
                    <a:gd name="connsiteX6" fmla="*/ 971910 w 1207700"/>
                    <a:gd name="connsiteY6" fmla="*/ 1 h 2930101"/>
                    <a:gd name="connsiteX7" fmla="*/ 1190446 w 1207700"/>
                    <a:gd name="connsiteY7" fmla="*/ 195534 h 2930101"/>
                    <a:gd name="connsiteX8" fmla="*/ 1207700 w 1207700"/>
                    <a:gd name="connsiteY8" fmla="*/ 391067 h 2930101"/>
                    <a:gd name="connsiteX9" fmla="*/ 683473 w 1207700"/>
                    <a:gd name="connsiteY9" fmla="*/ 384934 h 2930101"/>
                    <a:gd name="connsiteX10" fmla="*/ 680842 w 1207700"/>
                    <a:gd name="connsiteY10" fmla="*/ 358980 h 2930101"/>
                    <a:gd name="connsiteX11" fmla="*/ 671789 w 1207700"/>
                    <a:gd name="connsiteY11" fmla="*/ 270947 h 2930101"/>
                    <a:gd name="connsiteX12" fmla="*/ 533358 w 1207700"/>
                    <a:gd name="connsiteY12" fmla="*/ 259834 h 2930101"/>
                    <a:gd name="connsiteX13" fmla="*/ 523549 w 1207700"/>
                    <a:gd name="connsiteY13" fmla="*/ 379207 h 2930101"/>
                    <a:gd name="connsiteX14" fmla="*/ 523256 w 1207700"/>
                    <a:gd name="connsiteY14" fmla="*/ 383059 h 2930101"/>
                    <a:gd name="connsiteX15" fmla="*/ 309677 w 1207700"/>
                    <a:gd name="connsiteY15" fmla="*/ 380560 h 2930101"/>
                    <a:gd name="connsiteX16" fmla="*/ 310551 w 1207700"/>
                    <a:gd name="connsiteY16" fmla="*/ 856892 h 2930101"/>
                    <a:gd name="connsiteX17" fmla="*/ 564586 w 1207700"/>
                    <a:gd name="connsiteY17" fmla="*/ 1136703 h 2930101"/>
                    <a:gd name="connsiteX18" fmla="*/ 565530 w 1207700"/>
                    <a:gd name="connsiteY18" fmla="*/ 2795284 h 2930101"/>
                    <a:gd name="connsiteX19" fmla="*/ 261041 w 1207700"/>
                    <a:gd name="connsiteY19" fmla="*/ 2777893 h 2930101"/>
                    <a:gd name="connsiteX20" fmla="*/ 261041 w 1207700"/>
                    <a:gd name="connsiteY20" fmla="*/ 1280477 h 2930101"/>
                    <a:gd name="connsiteX21" fmla="*/ 3649 w 1207700"/>
                    <a:gd name="connsiteY21" fmla="*/ 1283457 h 2930101"/>
                    <a:gd name="connsiteX22" fmla="*/ 0 w 1207700"/>
                    <a:gd name="connsiteY22" fmla="*/ 212785 h 2930101"/>
                    <a:gd name="connsiteX23" fmla="*/ 235789 w 1207700"/>
                    <a:gd name="connsiteY23" fmla="*/ 0 h 2930101"/>
                    <a:gd name="connsiteX0" fmla="*/ 490655 w 1207700"/>
                    <a:gd name="connsiteY0" fmla="*/ 92471 h 2931784"/>
                    <a:gd name="connsiteX1" fmla="*/ 614504 w 1207700"/>
                    <a:gd name="connsiteY1" fmla="*/ 252834 h 2931784"/>
                    <a:gd name="connsiteX2" fmla="*/ 694701 w 1207700"/>
                    <a:gd name="connsiteY2" fmla="*/ 102054 h 2931784"/>
                    <a:gd name="connsiteX3" fmla="*/ 512796 w 1207700"/>
                    <a:gd name="connsiteY3" fmla="*/ 99412 h 2931784"/>
                    <a:gd name="connsiteX4" fmla="*/ 490655 w 1207700"/>
                    <a:gd name="connsiteY4" fmla="*/ 92471 h 2931784"/>
                    <a:gd name="connsiteX5" fmla="*/ 235789 w 1207700"/>
                    <a:gd name="connsiteY5" fmla="*/ 0 h 2931784"/>
                    <a:gd name="connsiteX6" fmla="*/ 971910 w 1207700"/>
                    <a:gd name="connsiteY6" fmla="*/ 1 h 2931784"/>
                    <a:gd name="connsiteX7" fmla="*/ 1190446 w 1207700"/>
                    <a:gd name="connsiteY7" fmla="*/ 195534 h 2931784"/>
                    <a:gd name="connsiteX8" fmla="*/ 1207700 w 1207700"/>
                    <a:gd name="connsiteY8" fmla="*/ 391067 h 2931784"/>
                    <a:gd name="connsiteX9" fmla="*/ 683473 w 1207700"/>
                    <a:gd name="connsiteY9" fmla="*/ 384934 h 2931784"/>
                    <a:gd name="connsiteX10" fmla="*/ 680842 w 1207700"/>
                    <a:gd name="connsiteY10" fmla="*/ 358980 h 2931784"/>
                    <a:gd name="connsiteX11" fmla="*/ 671789 w 1207700"/>
                    <a:gd name="connsiteY11" fmla="*/ 270947 h 2931784"/>
                    <a:gd name="connsiteX12" fmla="*/ 533358 w 1207700"/>
                    <a:gd name="connsiteY12" fmla="*/ 259834 h 2931784"/>
                    <a:gd name="connsiteX13" fmla="*/ 523549 w 1207700"/>
                    <a:gd name="connsiteY13" fmla="*/ 379207 h 2931784"/>
                    <a:gd name="connsiteX14" fmla="*/ 523256 w 1207700"/>
                    <a:gd name="connsiteY14" fmla="*/ 383059 h 2931784"/>
                    <a:gd name="connsiteX15" fmla="*/ 309677 w 1207700"/>
                    <a:gd name="connsiteY15" fmla="*/ 380560 h 2931784"/>
                    <a:gd name="connsiteX16" fmla="*/ 310551 w 1207700"/>
                    <a:gd name="connsiteY16" fmla="*/ 856892 h 2931784"/>
                    <a:gd name="connsiteX17" fmla="*/ 564586 w 1207700"/>
                    <a:gd name="connsiteY17" fmla="*/ 1136703 h 2931784"/>
                    <a:gd name="connsiteX18" fmla="*/ 565530 w 1207700"/>
                    <a:gd name="connsiteY18" fmla="*/ 2795284 h 2931784"/>
                    <a:gd name="connsiteX19" fmla="*/ 261041 w 1207700"/>
                    <a:gd name="connsiteY19" fmla="*/ 2777893 h 2931784"/>
                    <a:gd name="connsiteX20" fmla="*/ 261041 w 1207700"/>
                    <a:gd name="connsiteY20" fmla="*/ 1280477 h 2931784"/>
                    <a:gd name="connsiteX21" fmla="*/ 3649 w 1207700"/>
                    <a:gd name="connsiteY21" fmla="*/ 1283457 h 2931784"/>
                    <a:gd name="connsiteX22" fmla="*/ 0 w 1207700"/>
                    <a:gd name="connsiteY22" fmla="*/ 212785 h 2931784"/>
                    <a:gd name="connsiteX23" fmla="*/ 235789 w 1207700"/>
                    <a:gd name="connsiteY23" fmla="*/ 0 h 2931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207700" h="2931784">
                      <a:moveTo>
                        <a:pt x="490655" y="92471"/>
                      </a:moveTo>
                      <a:cubicBezTo>
                        <a:pt x="458093" y="98891"/>
                        <a:pt x="551744" y="249701"/>
                        <a:pt x="614504" y="252834"/>
                      </a:cubicBezTo>
                      <a:cubicBezTo>
                        <a:pt x="653003" y="246611"/>
                        <a:pt x="799930" y="66000"/>
                        <a:pt x="694701" y="102054"/>
                      </a:cubicBezTo>
                      <a:cubicBezTo>
                        <a:pt x="602127" y="134640"/>
                        <a:pt x="592762" y="132880"/>
                        <a:pt x="512796" y="99412"/>
                      </a:cubicBezTo>
                      <a:cubicBezTo>
                        <a:pt x="502534" y="93584"/>
                        <a:pt x="495307" y="91554"/>
                        <a:pt x="490655" y="92471"/>
                      </a:cubicBezTo>
                      <a:close/>
                      <a:moveTo>
                        <a:pt x="235789" y="0"/>
                      </a:moveTo>
                      <a:lnTo>
                        <a:pt x="971910" y="1"/>
                      </a:lnTo>
                      <a:cubicBezTo>
                        <a:pt x="1142521" y="19171"/>
                        <a:pt x="1180862" y="95850"/>
                        <a:pt x="1190446" y="195534"/>
                      </a:cubicBezTo>
                      <a:cubicBezTo>
                        <a:pt x="1192364" y="262629"/>
                        <a:pt x="1201136" y="319015"/>
                        <a:pt x="1207700" y="391067"/>
                      </a:cubicBezTo>
                      <a:lnTo>
                        <a:pt x="683473" y="384934"/>
                      </a:lnTo>
                      <a:lnTo>
                        <a:pt x="680842" y="358980"/>
                      </a:lnTo>
                      <a:cubicBezTo>
                        <a:pt x="677339" y="325257"/>
                        <a:pt x="674208" y="295428"/>
                        <a:pt x="671789" y="270947"/>
                      </a:cubicBezTo>
                      <a:cubicBezTo>
                        <a:pt x="607604" y="300476"/>
                        <a:pt x="606088" y="324309"/>
                        <a:pt x="533358" y="259834"/>
                      </a:cubicBezTo>
                      <a:cubicBezTo>
                        <a:pt x="530032" y="301097"/>
                        <a:pt x="526706" y="340462"/>
                        <a:pt x="523549" y="379207"/>
                      </a:cubicBezTo>
                      <a:cubicBezTo>
                        <a:pt x="523451" y="380491"/>
                        <a:pt x="523354" y="381775"/>
                        <a:pt x="523256" y="383059"/>
                      </a:cubicBezTo>
                      <a:lnTo>
                        <a:pt x="309677" y="380560"/>
                      </a:lnTo>
                      <a:cubicBezTo>
                        <a:pt x="309968" y="539337"/>
                        <a:pt x="310260" y="698115"/>
                        <a:pt x="310551" y="856892"/>
                      </a:cubicBezTo>
                      <a:lnTo>
                        <a:pt x="564586" y="1136703"/>
                      </a:lnTo>
                      <a:cubicBezTo>
                        <a:pt x="561729" y="1691150"/>
                        <a:pt x="563629" y="2226562"/>
                        <a:pt x="565530" y="2795284"/>
                      </a:cubicBezTo>
                      <a:cubicBezTo>
                        <a:pt x="563183" y="2990329"/>
                        <a:pt x="261488" y="2969076"/>
                        <a:pt x="261041" y="2777893"/>
                      </a:cubicBezTo>
                      <a:cubicBezTo>
                        <a:pt x="267385" y="2261309"/>
                        <a:pt x="259455" y="1782787"/>
                        <a:pt x="261041" y="1280477"/>
                      </a:cubicBezTo>
                      <a:lnTo>
                        <a:pt x="3649" y="1283457"/>
                      </a:lnTo>
                      <a:cubicBezTo>
                        <a:pt x="2433" y="926566"/>
                        <a:pt x="1216" y="569676"/>
                        <a:pt x="0" y="212785"/>
                      </a:cubicBezTo>
                      <a:cubicBezTo>
                        <a:pt x="9935" y="73638"/>
                        <a:pt x="45049" y="12460"/>
                        <a:pt x="235789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5" name="Group 224"/>
              <p:cNvGrpSpPr/>
              <p:nvPr/>
            </p:nvGrpSpPr>
            <p:grpSpPr>
              <a:xfrm>
                <a:off x="292308" y="4092625"/>
                <a:ext cx="640154" cy="812732"/>
                <a:chOff x="1224581" y="2015160"/>
                <a:chExt cx="692208" cy="878824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05" name="Group 304"/>
                <p:cNvGrpSpPr/>
                <p:nvPr/>
              </p:nvGrpSpPr>
              <p:grpSpPr>
                <a:xfrm>
                  <a:off x="1315622" y="2504154"/>
                  <a:ext cx="513527" cy="389830"/>
                  <a:chOff x="1308509" y="2505468"/>
                  <a:chExt cx="524354" cy="398048"/>
                </a:xfrm>
                <a:grpFill/>
              </p:grpSpPr>
              <p:sp>
                <p:nvSpPr>
                  <p:cNvPr id="323" name="Freeform 90"/>
                  <p:cNvSpPr>
                    <a:spLocks/>
                  </p:cNvSpPr>
                  <p:nvPr/>
                </p:nvSpPr>
                <p:spPr bwMode="auto">
                  <a:xfrm>
                    <a:off x="1308509" y="2863966"/>
                    <a:ext cx="524354" cy="39550"/>
                  </a:xfrm>
                  <a:custGeom>
                    <a:avLst/>
                    <a:gdLst>
                      <a:gd name="T0" fmla="*/ 411 w 411"/>
                      <a:gd name="T1" fmla="*/ 0 h 31"/>
                      <a:gd name="T2" fmla="*/ 411 w 411"/>
                      <a:gd name="T3" fmla="*/ 14 h 31"/>
                      <a:gd name="T4" fmla="*/ 385 w 411"/>
                      <a:gd name="T5" fmla="*/ 31 h 31"/>
                      <a:gd name="T6" fmla="*/ 27 w 411"/>
                      <a:gd name="T7" fmla="*/ 31 h 31"/>
                      <a:gd name="T8" fmla="*/ 0 w 411"/>
                      <a:gd name="T9" fmla="*/ 13 h 31"/>
                      <a:gd name="T10" fmla="*/ 0 w 411"/>
                      <a:gd name="T11" fmla="*/ 0 h 31"/>
                      <a:gd name="T12" fmla="*/ 411 w 411"/>
                      <a:gd name="T13" fmla="*/ 0 h 31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72"/>
                      <a:gd name="connsiteX1" fmla="*/ 10000 w 10000"/>
                      <a:gd name="connsiteY1" fmla="*/ 4516 h 10072"/>
                      <a:gd name="connsiteX2" fmla="*/ 9367 w 10000"/>
                      <a:gd name="connsiteY2" fmla="*/ 10000 h 10072"/>
                      <a:gd name="connsiteX3" fmla="*/ 657 w 10000"/>
                      <a:gd name="connsiteY3" fmla="*/ 10000 h 10072"/>
                      <a:gd name="connsiteX4" fmla="*/ 0 w 10000"/>
                      <a:gd name="connsiteY4" fmla="*/ 4194 h 10072"/>
                      <a:gd name="connsiteX5" fmla="*/ 0 w 10000"/>
                      <a:gd name="connsiteY5" fmla="*/ 0 h 10072"/>
                      <a:gd name="connsiteX6" fmla="*/ 10000 w 10000"/>
                      <a:gd name="connsiteY6" fmla="*/ 0 h 10072"/>
                      <a:gd name="connsiteX0" fmla="*/ 10000 w 10000"/>
                      <a:gd name="connsiteY0" fmla="*/ 0 h 10072"/>
                      <a:gd name="connsiteX1" fmla="*/ 10000 w 10000"/>
                      <a:gd name="connsiteY1" fmla="*/ 4516 h 10072"/>
                      <a:gd name="connsiteX2" fmla="*/ 9367 w 10000"/>
                      <a:gd name="connsiteY2" fmla="*/ 10000 h 10072"/>
                      <a:gd name="connsiteX3" fmla="*/ 657 w 10000"/>
                      <a:gd name="connsiteY3" fmla="*/ 10000 h 10072"/>
                      <a:gd name="connsiteX4" fmla="*/ 0 w 10000"/>
                      <a:gd name="connsiteY4" fmla="*/ 4194 h 10072"/>
                      <a:gd name="connsiteX5" fmla="*/ 0 w 10000"/>
                      <a:gd name="connsiteY5" fmla="*/ 0 h 10072"/>
                      <a:gd name="connsiteX6" fmla="*/ 10000 w 10000"/>
                      <a:gd name="connsiteY6" fmla="*/ 0 h 10072"/>
                      <a:gd name="connsiteX0" fmla="*/ 10000 w 10000"/>
                      <a:gd name="connsiteY0" fmla="*/ 0 h 10003"/>
                      <a:gd name="connsiteX1" fmla="*/ 10000 w 10000"/>
                      <a:gd name="connsiteY1" fmla="*/ 4516 h 10003"/>
                      <a:gd name="connsiteX2" fmla="*/ 9367 w 10000"/>
                      <a:gd name="connsiteY2" fmla="*/ 10000 h 10003"/>
                      <a:gd name="connsiteX3" fmla="*/ 657 w 10000"/>
                      <a:gd name="connsiteY3" fmla="*/ 10000 h 10003"/>
                      <a:gd name="connsiteX4" fmla="*/ 0 w 10000"/>
                      <a:gd name="connsiteY4" fmla="*/ 4194 h 10003"/>
                      <a:gd name="connsiteX5" fmla="*/ 0 w 10000"/>
                      <a:gd name="connsiteY5" fmla="*/ 0 h 10003"/>
                      <a:gd name="connsiteX6" fmla="*/ 10000 w 10000"/>
                      <a:gd name="connsiteY6" fmla="*/ 0 h 10003"/>
                      <a:gd name="connsiteX0" fmla="*/ 10000 w 10000"/>
                      <a:gd name="connsiteY0" fmla="*/ 0 h 10003"/>
                      <a:gd name="connsiteX1" fmla="*/ 10000 w 10000"/>
                      <a:gd name="connsiteY1" fmla="*/ 4516 h 10003"/>
                      <a:gd name="connsiteX2" fmla="*/ 9367 w 10000"/>
                      <a:gd name="connsiteY2" fmla="*/ 10000 h 10003"/>
                      <a:gd name="connsiteX3" fmla="*/ 657 w 10000"/>
                      <a:gd name="connsiteY3" fmla="*/ 10000 h 10003"/>
                      <a:gd name="connsiteX4" fmla="*/ 0 w 10000"/>
                      <a:gd name="connsiteY4" fmla="*/ 4194 h 10003"/>
                      <a:gd name="connsiteX5" fmla="*/ 0 w 10000"/>
                      <a:gd name="connsiteY5" fmla="*/ 0 h 10003"/>
                      <a:gd name="connsiteX6" fmla="*/ 10000 w 10000"/>
                      <a:gd name="connsiteY6" fmla="*/ 0 h 10003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  <a:gd name="connsiteX0" fmla="*/ 10000 w 10000"/>
                      <a:gd name="connsiteY0" fmla="*/ 0 h 10000"/>
                      <a:gd name="connsiteX1" fmla="*/ 10000 w 10000"/>
                      <a:gd name="connsiteY1" fmla="*/ 4516 h 10000"/>
                      <a:gd name="connsiteX2" fmla="*/ 9367 w 10000"/>
                      <a:gd name="connsiteY2" fmla="*/ 10000 h 10000"/>
                      <a:gd name="connsiteX3" fmla="*/ 657 w 10000"/>
                      <a:gd name="connsiteY3" fmla="*/ 10000 h 10000"/>
                      <a:gd name="connsiteX4" fmla="*/ 0 w 10000"/>
                      <a:gd name="connsiteY4" fmla="*/ 4194 h 10000"/>
                      <a:gd name="connsiteX5" fmla="*/ 0 w 10000"/>
                      <a:gd name="connsiteY5" fmla="*/ 0 h 10000"/>
                      <a:gd name="connsiteX6" fmla="*/ 10000 w 10000"/>
                      <a:gd name="connsiteY6" fmla="*/ 0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000" h="10000">
                        <a:moveTo>
                          <a:pt x="10000" y="0"/>
                        </a:moveTo>
                        <a:lnTo>
                          <a:pt x="10000" y="4516"/>
                        </a:lnTo>
                        <a:cubicBezTo>
                          <a:pt x="9967" y="8160"/>
                          <a:pt x="9747" y="9988"/>
                          <a:pt x="9367" y="10000"/>
                        </a:cubicBezTo>
                        <a:lnTo>
                          <a:pt x="657" y="10000"/>
                        </a:lnTo>
                        <a:cubicBezTo>
                          <a:pt x="414" y="9774"/>
                          <a:pt x="42" y="8586"/>
                          <a:pt x="0" y="4194"/>
                        </a:cubicBezTo>
                        <a:lnTo>
                          <a:pt x="0" y="0"/>
                        </a:lnTo>
                        <a:lnTo>
                          <a:pt x="1000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24" name="Freeform 91"/>
                  <p:cNvSpPr>
                    <a:spLocks/>
                  </p:cNvSpPr>
                  <p:nvPr/>
                </p:nvSpPr>
                <p:spPr bwMode="auto">
                  <a:xfrm>
                    <a:off x="1308509" y="2505468"/>
                    <a:ext cx="524354" cy="344465"/>
                  </a:xfrm>
                  <a:custGeom>
                    <a:avLst/>
                    <a:gdLst>
                      <a:gd name="T0" fmla="*/ 324 w 411"/>
                      <a:gd name="T1" fmla="*/ 0 h 270"/>
                      <a:gd name="T2" fmla="*/ 411 w 411"/>
                      <a:gd name="T3" fmla="*/ 270 h 270"/>
                      <a:gd name="T4" fmla="*/ 0 w 411"/>
                      <a:gd name="T5" fmla="*/ 270 h 270"/>
                      <a:gd name="T6" fmla="*/ 87 w 411"/>
                      <a:gd name="T7" fmla="*/ 0 h 270"/>
                      <a:gd name="T8" fmla="*/ 324 w 411"/>
                      <a:gd name="T9" fmla="*/ 0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1" h="270">
                        <a:moveTo>
                          <a:pt x="324" y="0"/>
                        </a:moveTo>
                        <a:lnTo>
                          <a:pt x="411" y="270"/>
                        </a:lnTo>
                        <a:lnTo>
                          <a:pt x="0" y="270"/>
                        </a:lnTo>
                        <a:lnTo>
                          <a:pt x="87" y="0"/>
                        </a:lnTo>
                        <a:lnTo>
                          <a:pt x="324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306" name="Group 305"/>
                <p:cNvGrpSpPr/>
                <p:nvPr/>
              </p:nvGrpSpPr>
              <p:grpSpPr>
                <a:xfrm>
                  <a:off x="1224581" y="2015160"/>
                  <a:ext cx="692208" cy="664910"/>
                  <a:chOff x="1224581" y="2015160"/>
                  <a:chExt cx="692208" cy="664910"/>
                </a:xfrm>
                <a:grpFill/>
              </p:grpSpPr>
              <p:grpSp>
                <p:nvGrpSpPr>
                  <p:cNvPr id="307" name="Group 306"/>
                  <p:cNvGrpSpPr/>
                  <p:nvPr/>
                </p:nvGrpSpPr>
                <p:grpSpPr>
                  <a:xfrm>
                    <a:off x="1732976" y="2357366"/>
                    <a:ext cx="183813" cy="322704"/>
                    <a:chOff x="5823822" y="2769728"/>
                    <a:chExt cx="1289361" cy="2263613"/>
                  </a:xfrm>
                  <a:grpFill/>
                </p:grpSpPr>
                <p:sp>
                  <p:nvSpPr>
                    <p:cNvPr id="321" name="Oval 320"/>
                    <p:cNvSpPr/>
                    <p:nvPr/>
                  </p:nvSpPr>
                  <p:spPr>
                    <a:xfrm>
                      <a:off x="5823822" y="2769728"/>
                      <a:ext cx="737315" cy="99291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2" name="Freeform 321"/>
                    <p:cNvSpPr>
                      <a:spLocks/>
                    </p:cNvSpPr>
                    <p:nvPr/>
                  </p:nvSpPr>
                  <p:spPr bwMode="auto">
                    <a:xfrm flipH="1">
                      <a:off x="5841655" y="3786707"/>
                      <a:ext cx="1271528" cy="1246634"/>
                    </a:xfrm>
                    <a:custGeom>
                      <a:avLst/>
                      <a:gdLst>
                        <a:gd name="connsiteX0" fmla="*/ 1152573 w 1271528"/>
                        <a:gd name="connsiteY0" fmla="*/ 0 h 1246634"/>
                        <a:gd name="connsiteX1" fmla="*/ 910518 w 1271528"/>
                        <a:gd name="connsiteY1" fmla="*/ 385270 h 1246634"/>
                        <a:gd name="connsiteX2" fmla="*/ 635214 w 1271528"/>
                        <a:gd name="connsiteY2" fmla="*/ 16625 h 1246634"/>
                        <a:gd name="connsiteX3" fmla="*/ 0 w 1271528"/>
                        <a:gd name="connsiteY3" fmla="*/ 462751 h 1246634"/>
                        <a:gd name="connsiteX4" fmla="*/ 33467 w 1271528"/>
                        <a:gd name="connsiteY4" fmla="*/ 1141538 h 1246634"/>
                        <a:gd name="connsiteX5" fmla="*/ 38305 w 1271528"/>
                        <a:gd name="connsiteY5" fmla="*/ 1246634 h 1246634"/>
                        <a:gd name="connsiteX6" fmla="*/ 858994 w 1271528"/>
                        <a:gd name="connsiteY6" fmla="*/ 1246634 h 1246634"/>
                        <a:gd name="connsiteX7" fmla="*/ 1271528 w 1271528"/>
                        <a:gd name="connsiteY7" fmla="*/ 9736 h 1246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1528" h="1246634">
                          <a:moveTo>
                            <a:pt x="1152573" y="0"/>
                          </a:moveTo>
                          <a:lnTo>
                            <a:pt x="910518" y="385270"/>
                          </a:lnTo>
                          <a:lnTo>
                            <a:pt x="635214" y="16625"/>
                          </a:lnTo>
                          <a:cubicBezTo>
                            <a:pt x="302309" y="26342"/>
                            <a:pt x="6875" y="183158"/>
                            <a:pt x="0" y="462751"/>
                          </a:cubicBezTo>
                          <a:cubicBezTo>
                            <a:pt x="12121" y="667498"/>
                            <a:pt x="22794" y="904450"/>
                            <a:pt x="33467" y="1141538"/>
                          </a:cubicBezTo>
                          <a:lnTo>
                            <a:pt x="38305" y="1246634"/>
                          </a:lnTo>
                          <a:lnTo>
                            <a:pt x="858994" y="1246634"/>
                          </a:lnTo>
                          <a:lnTo>
                            <a:pt x="1271528" y="973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08" name="Group 307"/>
                  <p:cNvGrpSpPr/>
                  <p:nvPr/>
                </p:nvGrpSpPr>
                <p:grpSpPr>
                  <a:xfrm flipH="1">
                    <a:off x="1224581" y="2357366"/>
                    <a:ext cx="183813" cy="322704"/>
                    <a:chOff x="5823822" y="2769728"/>
                    <a:chExt cx="1289361" cy="2263613"/>
                  </a:xfrm>
                  <a:grpFill/>
                </p:grpSpPr>
                <p:sp>
                  <p:nvSpPr>
                    <p:cNvPr id="319" name="Oval 318"/>
                    <p:cNvSpPr/>
                    <p:nvPr/>
                  </p:nvSpPr>
                  <p:spPr>
                    <a:xfrm>
                      <a:off x="5823822" y="2769728"/>
                      <a:ext cx="737315" cy="992913"/>
                    </a:xfrm>
                    <a:prstGeom prst="ellipse">
                      <a:avLst/>
                    </a:pr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0" name="Freeform 319"/>
                    <p:cNvSpPr>
                      <a:spLocks/>
                    </p:cNvSpPr>
                    <p:nvPr/>
                  </p:nvSpPr>
                  <p:spPr bwMode="auto">
                    <a:xfrm flipH="1">
                      <a:off x="5841655" y="3786707"/>
                      <a:ext cx="1271528" cy="1246634"/>
                    </a:xfrm>
                    <a:custGeom>
                      <a:avLst/>
                      <a:gdLst>
                        <a:gd name="connsiteX0" fmla="*/ 1152573 w 1271528"/>
                        <a:gd name="connsiteY0" fmla="*/ 0 h 1246634"/>
                        <a:gd name="connsiteX1" fmla="*/ 910518 w 1271528"/>
                        <a:gd name="connsiteY1" fmla="*/ 385270 h 1246634"/>
                        <a:gd name="connsiteX2" fmla="*/ 635214 w 1271528"/>
                        <a:gd name="connsiteY2" fmla="*/ 16625 h 1246634"/>
                        <a:gd name="connsiteX3" fmla="*/ 0 w 1271528"/>
                        <a:gd name="connsiteY3" fmla="*/ 462751 h 1246634"/>
                        <a:gd name="connsiteX4" fmla="*/ 33467 w 1271528"/>
                        <a:gd name="connsiteY4" fmla="*/ 1141538 h 1246634"/>
                        <a:gd name="connsiteX5" fmla="*/ 38305 w 1271528"/>
                        <a:gd name="connsiteY5" fmla="*/ 1246634 h 1246634"/>
                        <a:gd name="connsiteX6" fmla="*/ 858994 w 1271528"/>
                        <a:gd name="connsiteY6" fmla="*/ 1246634 h 1246634"/>
                        <a:gd name="connsiteX7" fmla="*/ 1271528 w 1271528"/>
                        <a:gd name="connsiteY7" fmla="*/ 9736 h 1246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1528" h="1246634">
                          <a:moveTo>
                            <a:pt x="1152573" y="0"/>
                          </a:moveTo>
                          <a:lnTo>
                            <a:pt x="910518" y="385270"/>
                          </a:lnTo>
                          <a:lnTo>
                            <a:pt x="635214" y="16625"/>
                          </a:lnTo>
                          <a:cubicBezTo>
                            <a:pt x="302309" y="26342"/>
                            <a:pt x="6875" y="183158"/>
                            <a:pt x="0" y="462751"/>
                          </a:cubicBezTo>
                          <a:cubicBezTo>
                            <a:pt x="12121" y="667498"/>
                            <a:pt x="22794" y="904450"/>
                            <a:pt x="33467" y="1141538"/>
                          </a:cubicBezTo>
                          <a:lnTo>
                            <a:pt x="38305" y="1246634"/>
                          </a:lnTo>
                          <a:lnTo>
                            <a:pt x="858994" y="1246634"/>
                          </a:lnTo>
                          <a:lnTo>
                            <a:pt x="1271528" y="9736"/>
                          </a:ln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grpSp>
                <p:nvGrpSpPr>
                  <p:cNvPr id="309" name="Group 308"/>
                  <p:cNvGrpSpPr/>
                  <p:nvPr/>
                </p:nvGrpSpPr>
                <p:grpSpPr>
                  <a:xfrm>
                    <a:off x="1427841" y="2015160"/>
                    <a:ext cx="281366" cy="476875"/>
                    <a:chOff x="1427841" y="2015160"/>
                    <a:chExt cx="281366" cy="476875"/>
                  </a:xfrm>
                  <a:grpFill/>
                </p:grpSpPr>
                <p:grpSp>
                  <p:nvGrpSpPr>
                    <p:cNvPr id="310" name="Group 309"/>
                    <p:cNvGrpSpPr/>
                    <p:nvPr/>
                  </p:nvGrpSpPr>
                  <p:grpSpPr>
                    <a:xfrm>
                      <a:off x="1427841" y="2015160"/>
                      <a:ext cx="281366" cy="476875"/>
                      <a:chOff x="1427841" y="2015160"/>
                      <a:chExt cx="281366" cy="476875"/>
                    </a:xfrm>
                    <a:grpFill/>
                  </p:grpSpPr>
                  <p:sp>
                    <p:nvSpPr>
                      <p:cNvPr id="317" name="Oval 316"/>
                      <p:cNvSpPr/>
                      <p:nvPr/>
                    </p:nvSpPr>
                    <p:spPr>
                      <a:xfrm>
                        <a:off x="1522572" y="2015160"/>
                        <a:ext cx="93189" cy="124251"/>
                      </a:xfrm>
                      <a:prstGeom prst="ellipse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/>
                        <a:endParaRPr lang="en-US" kern="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318" name="Freeform 317"/>
                      <p:cNvSpPr>
                        <a:spLocks/>
                      </p:cNvSpPr>
                      <p:nvPr/>
                    </p:nvSpPr>
                    <p:spPr bwMode="auto">
                      <a:xfrm flipH="1">
                        <a:off x="1427841" y="2140111"/>
                        <a:ext cx="281366" cy="351924"/>
                      </a:xfrm>
                      <a:custGeom>
                        <a:avLst/>
                        <a:gdLst>
                          <a:gd name="connsiteX0" fmla="*/ 1382521 w 1973650"/>
                          <a:gd name="connsiteY0" fmla="*/ 0 h 2468580"/>
                          <a:gd name="connsiteX1" fmla="*/ 986825 w 1973650"/>
                          <a:gd name="connsiteY1" fmla="*/ 847464 h 2468580"/>
                          <a:gd name="connsiteX2" fmla="*/ 591129 w 1973650"/>
                          <a:gd name="connsiteY2" fmla="*/ 0 h 2468580"/>
                          <a:gd name="connsiteX3" fmla="*/ 0 w 1973650"/>
                          <a:gd name="connsiteY3" fmla="*/ 480271 h 2468580"/>
                          <a:gd name="connsiteX4" fmla="*/ 73891 w 1973650"/>
                          <a:gd name="connsiteY4" fmla="*/ 1979876 h 2468580"/>
                          <a:gd name="connsiteX5" fmla="*/ 381638 w 1973650"/>
                          <a:gd name="connsiteY5" fmla="*/ 1973917 h 2468580"/>
                          <a:gd name="connsiteX6" fmla="*/ 345989 w 1973650"/>
                          <a:gd name="connsiteY6" fmla="*/ 713942 h 2468580"/>
                          <a:gd name="connsiteX7" fmla="*/ 405203 w 1973650"/>
                          <a:gd name="connsiteY7" fmla="*/ 707350 h 2468580"/>
                          <a:gd name="connsiteX8" fmla="*/ 473703 w 1973650"/>
                          <a:gd name="connsiteY8" fmla="*/ 2068462 h 2468580"/>
                          <a:gd name="connsiteX9" fmla="*/ 478192 w 1973650"/>
                          <a:gd name="connsiteY9" fmla="*/ 2468580 h 2468580"/>
                          <a:gd name="connsiteX10" fmla="*/ 915088 w 1973650"/>
                          <a:gd name="connsiteY10" fmla="*/ 2468580 h 2468580"/>
                          <a:gd name="connsiteX11" fmla="*/ 949801 w 1973650"/>
                          <a:gd name="connsiteY11" fmla="*/ 1955644 h 2468580"/>
                          <a:gd name="connsiteX12" fmla="*/ 1023849 w 1973650"/>
                          <a:gd name="connsiteY12" fmla="*/ 1955644 h 2468580"/>
                          <a:gd name="connsiteX13" fmla="*/ 1059888 w 1973650"/>
                          <a:gd name="connsiteY13" fmla="*/ 2468580 h 2468580"/>
                          <a:gd name="connsiteX14" fmla="*/ 1496838 w 1973650"/>
                          <a:gd name="connsiteY14" fmla="*/ 2468580 h 2468580"/>
                          <a:gd name="connsiteX15" fmla="*/ 1499948 w 1973650"/>
                          <a:gd name="connsiteY15" fmla="*/ 2068462 h 2468580"/>
                          <a:gd name="connsiteX16" fmla="*/ 1572742 w 1973650"/>
                          <a:gd name="connsiteY16" fmla="*/ 698761 h 2468580"/>
                          <a:gd name="connsiteX17" fmla="*/ 1629809 w 1973650"/>
                          <a:gd name="connsiteY17" fmla="*/ 705351 h 2468580"/>
                          <a:gd name="connsiteX18" fmla="*/ 1592012 w 1973650"/>
                          <a:gd name="connsiteY18" fmla="*/ 1973917 h 2468580"/>
                          <a:gd name="connsiteX19" fmla="*/ 1899759 w 1973650"/>
                          <a:gd name="connsiteY19" fmla="*/ 1979876 h 2468580"/>
                          <a:gd name="connsiteX20" fmla="*/ 1973650 w 1973650"/>
                          <a:gd name="connsiteY20" fmla="*/ 480271 h 2468580"/>
                          <a:gd name="connsiteX21" fmla="*/ 1382521 w 1973650"/>
                          <a:gd name="connsiteY21" fmla="*/ 0 h 24685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1973650" h="2468580">
                            <a:moveTo>
                              <a:pt x="1382521" y="0"/>
                            </a:moveTo>
                            <a:lnTo>
                              <a:pt x="986825" y="847464"/>
                            </a:lnTo>
                            <a:lnTo>
                              <a:pt x="591129" y="0"/>
                            </a:lnTo>
                            <a:cubicBezTo>
                              <a:pt x="168552" y="10726"/>
                              <a:pt x="7589" y="171611"/>
                              <a:pt x="0" y="480271"/>
                            </a:cubicBezTo>
                            <a:cubicBezTo>
                              <a:pt x="26761" y="932337"/>
                              <a:pt x="47131" y="1526618"/>
                              <a:pt x="73891" y="1979876"/>
                            </a:cubicBezTo>
                            <a:cubicBezTo>
                              <a:pt x="106044" y="2114145"/>
                              <a:pt x="364663" y="2074420"/>
                              <a:pt x="381638" y="1973917"/>
                            </a:cubicBezTo>
                            <a:cubicBezTo>
                              <a:pt x="368258" y="1571506"/>
                              <a:pt x="359369" y="1115955"/>
                              <a:pt x="345989" y="713942"/>
                            </a:cubicBezTo>
                            <a:cubicBezTo>
                              <a:pt x="349685" y="649402"/>
                              <a:pt x="408552" y="659669"/>
                              <a:pt x="405203" y="707350"/>
                            </a:cubicBezTo>
                            <a:cubicBezTo>
                              <a:pt x="427970" y="1141142"/>
                              <a:pt x="450936" y="1634668"/>
                              <a:pt x="473703" y="2068462"/>
                            </a:cubicBezTo>
                            <a:lnTo>
                              <a:pt x="478192" y="2468580"/>
                            </a:lnTo>
                            <a:lnTo>
                              <a:pt x="915088" y="2468580"/>
                            </a:lnTo>
                            <a:lnTo>
                              <a:pt x="949801" y="1955644"/>
                            </a:lnTo>
                            <a:cubicBezTo>
                              <a:pt x="961341" y="1902543"/>
                              <a:pt x="1023082" y="1920495"/>
                              <a:pt x="1023849" y="1955644"/>
                            </a:cubicBezTo>
                            <a:lnTo>
                              <a:pt x="1059888" y="2468580"/>
                            </a:lnTo>
                            <a:lnTo>
                              <a:pt x="1496838" y="2468580"/>
                            </a:lnTo>
                            <a:lnTo>
                              <a:pt x="1499948" y="2068462"/>
                            </a:lnTo>
                            <a:cubicBezTo>
                              <a:pt x="1522714" y="1634668"/>
                              <a:pt x="1549975" y="1132553"/>
                              <a:pt x="1572742" y="698761"/>
                            </a:cubicBezTo>
                            <a:cubicBezTo>
                              <a:pt x="1584426" y="657522"/>
                              <a:pt x="1634371" y="662287"/>
                              <a:pt x="1629809" y="705351"/>
                            </a:cubicBezTo>
                            <a:cubicBezTo>
                              <a:pt x="1616429" y="1107365"/>
                              <a:pt x="1605393" y="1571506"/>
                              <a:pt x="1592012" y="1973917"/>
                            </a:cubicBezTo>
                            <a:cubicBezTo>
                              <a:pt x="1608987" y="2074420"/>
                              <a:pt x="1867607" y="2114145"/>
                              <a:pt x="1899759" y="1979876"/>
                            </a:cubicBezTo>
                            <a:cubicBezTo>
                              <a:pt x="1926520" y="1526618"/>
                              <a:pt x="1946890" y="932337"/>
                              <a:pt x="1973650" y="480271"/>
                            </a:cubicBezTo>
                            <a:cubicBezTo>
                              <a:pt x="1966062" y="171611"/>
                              <a:pt x="1805098" y="10726"/>
                              <a:pt x="1382521" y="0"/>
                            </a:cubicBez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  <a:effectLst/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11" name="Group 310"/>
                    <p:cNvGrpSpPr/>
                    <p:nvPr/>
                  </p:nvGrpSpPr>
                  <p:grpSpPr>
                    <a:xfrm>
                      <a:off x="1546584" y="2145019"/>
                      <a:ext cx="44375" cy="95758"/>
                      <a:chOff x="1544531" y="2140590"/>
                      <a:chExt cx="48480" cy="104616"/>
                    </a:xfrm>
                    <a:grpFill/>
                  </p:grpSpPr>
                  <p:sp>
                    <p:nvSpPr>
                      <p:cNvPr id="312" name="Freeform 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0910" y="2192898"/>
                        <a:ext cx="42101" cy="25516"/>
                      </a:xfrm>
                      <a:custGeom>
                        <a:avLst/>
                        <a:gdLst>
                          <a:gd name="T0" fmla="*/ 33 w 33"/>
                          <a:gd name="T1" fmla="*/ 0 h 20"/>
                          <a:gd name="T2" fmla="*/ 28 w 33"/>
                          <a:gd name="T3" fmla="*/ 12 h 20"/>
                          <a:gd name="T4" fmla="*/ 5 w 33"/>
                          <a:gd name="T5" fmla="*/ 20 h 20"/>
                          <a:gd name="T6" fmla="*/ 0 w 33"/>
                          <a:gd name="T7" fmla="*/ 12 h 20"/>
                          <a:gd name="T8" fmla="*/ 33 w 33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3" h="20">
                            <a:moveTo>
                              <a:pt x="33" y="0"/>
                            </a:moveTo>
                            <a:lnTo>
                              <a:pt x="28" y="12"/>
                            </a:lnTo>
                            <a:lnTo>
                              <a:pt x="5" y="20"/>
                            </a:lnTo>
                            <a:lnTo>
                              <a:pt x="0" y="12"/>
                            </a:lnTo>
                            <a:lnTo>
                              <a:pt x="33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3" name="Freeform 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4531" y="2175037"/>
                        <a:ext cx="47205" cy="28067"/>
                      </a:xfrm>
                      <a:custGeom>
                        <a:avLst/>
                        <a:gdLst>
                          <a:gd name="T0" fmla="*/ 33 w 37"/>
                          <a:gd name="T1" fmla="*/ 0 h 22"/>
                          <a:gd name="T2" fmla="*/ 37 w 37"/>
                          <a:gd name="T3" fmla="*/ 10 h 22"/>
                          <a:gd name="T4" fmla="*/ 4 w 37"/>
                          <a:gd name="T5" fmla="*/ 22 h 22"/>
                          <a:gd name="T6" fmla="*/ 0 w 37"/>
                          <a:gd name="T7" fmla="*/ 14 h 22"/>
                          <a:gd name="T8" fmla="*/ 1 w 37"/>
                          <a:gd name="T9" fmla="*/ 12 h 22"/>
                          <a:gd name="T10" fmla="*/ 33 w 37"/>
                          <a:gd name="T11" fmla="*/ 0 h 22"/>
                          <a:gd name="connsiteX0" fmla="*/ 8919 w 10000"/>
                          <a:gd name="connsiteY0" fmla="*/ 0 h 10000"/>
                          <a:gd name="connsiteX1" fmla="*/ 10000 w 10000"/>
                          <a:gd name="connsiteY1" fmla="*/ 4545 h 10000"/>
                          <a:gd name="connsiteX2" fmla="*/ 1081 w 10000"/>
                          <a:gd name="connsiteY2" fmla="*/ 10000 h 10000"/>
                          <a:gd name="connsiteX3" fmla="*/ 0 w 10000"/>
                          <a:gd name="connsiteY3" fmla="*/ 6364 h 10000"/>
                          <a:gd name="connsiteX4" fmla="*/ 8919 w 10000"/>
                          <a:gd name="connsiteY4" fmla="*/ 0 h 10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000" h="10000">
                            <a:moveTo>
                              <a:pt x="8919" y="0"/>
                            </a:moveTo>
                            <a:lnTo>
                              <a:pt x="10000" y="4545"/>
                            </a:lnTo>
                            <a:lnTo>
                              <a:pt x="1081" y="10000"/>
                            </a:lnTo>
                            <a:lnTo>
                              <a:pt x="0" y="6364"/>
                            </a:lnTo>
                            <a:lnTo>
                              <a:pt x="8919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4" name="Freeform 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9634" y="2158451"/>
                        <a:ext cx="34446" cy="24240"/>
                      </a:xfrm>
                      <a:custGeom>
                        <a:avLst/>
                        <a:gdLst>
                          <a:gd name="T0" fmla="*/ 24 w 27"/>
                          <a:gd name="T1" fmla="*/ 0 h 19"/>
                          <a:gd name="T2" fmla="*/ 27 w 27"/>
                          <a:gd name="T3" fmla="*/ 9 h 19"/>
                          <a:gd name="T4" fmla="*/ 0 w 27"/>
                          <a:gd name="T5" fmla="*/ 19 h 19"/>
                          <a:gd name="T6" fmla="*/ 3 w 27"/>
                          <a:gd name="T7" fmla="*/ 7 h 19"/>
                          <a:gd name="T8" fmla="*/ 24 w 27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7" h="19">
                            <a:moveTo>
                              <a:pt x="24" y="0"/>
                            </a:moveTo>
                            <a:lnTo>
                              <a:pt x="27" y="9"/>
                            </a:lnTo>
                            <a:lnTo>
                              <a:pt x="0" y="19"/>
                            </a:lnTo>
                            <a:lnTo>
                              <a:pt x="3" y="7"/>
                            </a:lnTo>
                            <a:lnTo>
                              <a:pt x="24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5" name="Freeform 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8565" y="2215862"/>
                        <a:ext cx="24240" cy="29344"/>
                      </a:xfrm>
                      <a:custGeom>
                        <a:avLst/>
                        <a:gdLst>
                          <a:gd name="T0" fmla="*/ 19 w 19"/>
                          <a:gd name="T1" fmla="*/ 0 h 23"/>
                          <a:gd name="T2" fmla="*/ 7 w 19"/>
                          <a:gd name="T3" fmla="*/ 23 h 23"/>
                          <a:gd name="T4" fmla="*/ 0 w 19"/>
                          <a:gd name="T5" fmla="*/ 7 h 23"/>
                          <a:gd name="T6" fmla="*/ 19 w 19"/>
                          <a:gd name="T7" fmla="*/ 0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9" h="23">
                            <a:moveTo>
                              <a:pt x="19" y="0"/>
                            </a:moveTo>
                            <a:lnTo>
                              <a:pt x="7" y="23"/>
                            </a:lnTo>
                            <a:lnTo>
                              <a:pt x="0" y="7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16" name="Freeform 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7289" y="2140590"/>
                        <a:ext cx="21688" cy="20412"/>
                      </a:xfrm>
                      <a:custGeom>
                        <a:avLst/>
                        <a:gdLst>
                          <a:gd name="T0" fmla="*/ 13 w 17"/>
                          <a:gd name="T1" fmla="*/ 0 h 16"/>
                          <a:gd name="T2" fmla="*/ 17 w 17"/>
                          <a:gd name="T3" fmla="*/ 10 h 16"/>
                          <a:gd name="T4" fmla="*/ 0 w 17"/>
                          <a:gd name="T5" fmla="*/ 16 h 16"/>
                          <a:gd name="T6" fmla="*/ 5 w 17"/>
                          <a:gd name="T7" fmla="*/ 0 h 16"/>
                          <a:gd name="T8" fmla="*/ 13 w 17"/>
                          <a:gd name="T9" fmla="*/ 0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16">
                            <a:moveTo>
                              <a:pt x="13" y="0"/>
                            </a:moveTo>
                            <a:lnTo>
                              <a:pt x="17" y="10"/>
                            </a:lnTo>
                            <a:lnTo>
                              <a:pt x="0" y="16"/>
                            </a:lnTo>
                            <a:lnTo>
                              <a:pt x="5" y="0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 kern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230" name="Freeform 229"/>
              <p:cNvSpPr/>
              <p:nvPr/>
            </p:nvSpPr>
            <p:spPr>
              <a:xfrm rot="18999791">
                <a:off x="8415188" y="4143586"/>
                <a:ext cx="408102" cy="710810"/>
              </a:xfrm>
              <a:custGeom>
                <a:avLst/>
                <a:gdLst>
                  <a:gd name="connsiteX0" fmla="*/ 1792357 w 2278359"/>
                  <a:gd name="connsiteY0" fmla="*/ 471044 h 3989954"/>
                  <a:gd name="connsiteX1" fmla="*/ 434587 w 2278359"/>
                  <a:gd name="connsiteY1" fmla="*/ 510467 h 3989954"/>
                  <a:gd name="connsiteX2" fmla="*/ 474013 w 2278359"/>
                  <a:gd name="connsiteY2" fmla="*/ 1868237 h 3989954"/>
                  <a:gd name="connsiteX3" fmla="*/ 1831783 w 2278359"/>
                  <a:gd name="connsiteY3" fmla="*/ 1828814 h 3989954"/>
                  <a:gd name="connsiteX4" fmla="*/ 1792357 w 2278359"/>
                  <a:gd name="connsiteY4" fmla="*/ 471044 h 3989954"/>
                  <a:gd name="connsiteX5" fmla="*/ 1885333 w 2278359"/>
                  <a:gd name="connsiteY5" fmla="*/ 283261 h 3989954"/>
                  <a:gd name="connsiteX6" fmla="*/ 1969376 w 2278359"/>
                  <a:gd name="connsiteY6" fmla="*/ 365568 h 3989954"/>
                  <a:gd name="connsiteX7" fmla="*/ 1919239 w 2278359"/>
                  <a:gd name="connsiteY7" fmla="*/ 2004733 h 3989954"/>
                  <a:gd name="connsiteX8" fmla="*/ 1321847 w 2278359"/>
                  <a:gd name="connsiteY8" fmla="*/ 2304377 h 3989954"/>
                  <a:gd name="connsiteX9" fmla="*/ 1255970 w 2278359"/>
                  <a:gd name="connsiteY9" fmla="*/ 2308700 h 3989954"/>
                  <a:gd name="connsiteX10" fmla="*/ 1255970 w 2278359"/>
                  <a:gd name="connsiteY10" fmla="*/ 2543326 h 3989954"/>
                  <a:gd name="connsiteX11" fmla="*/ 1309237 w 2278359"/>
                  <a:gd name="connsiteY11" fmla="*/ 2582393 h 3989954"/>
                  <a:gd name="connsiteX12" fmla="*/ 1395670 w 2278359"/>
                  <a:gd name="connsiteY12" fmla="*/ 2815036 h 3989954"/>
                  <a:gd name="connsiteX13" fmla="*/ 1369365 w 2278359"/>
                  <a:gd name="connsiteY13" fmla="*/ 3675091 h 3989954"/>
                  <a:gd name="connsiteX14" fmla="*/ 1040345 w 2278359"/>
                  <a:gd name="connsiteY14" fmla="*/ 3989794 h 3989954"/>
                  <a:gd name="connsiteX15" fmla="*/ 1040345 w 2278359"/>
                  <a:gd name="connsiteY15" fmla="*/ 3989790 h 3989954"/>
                  <a:gd name="connsiteX16" fmla="*/ 731192 w 2278359"/>
                  <a:gd name="connsiteY16" fmla="*/ 3654862 h 3989954"/>
                  <a:gd name="connsiteX17" fmla="*/ 757502 w 2278359"/>
                  <a:gd name="connsiteY17" fmla="*/ 2794811 h 3989954"/>
                  <a:gd name="connsiteX18" fmla="*/ 857986 w 2278359"/>
                  <a:gd name="connsiteY18" fmla="*/ 2568093 h 3989954"/>
                  <a:gd name="connsiteX19" fmla="*/ 934106 w 2278359"/>
                  <a:gd name="connsiteY19" fmla="*/ 2519287 h 3989954"/>
                  <a:gd name="connsiteX20" fmla="*/ 934106 w 2278359"/>
                  <a:gd name="connsiteY20" fmla="*/ 2296711 h 3989954"/>
                  <a:gd name="connsiteX21" fmla="*/ 886906 w 2278359"/>
                  <a:gd name="connsiteY21" fmla="*/ 2290589 h 3989954"/>
                  <a:gd name="connsiteX22" fmla="*/ 308981 w 2278359"/>
                  <a:gd name="connsiteY22" fmla="*/ 1953696 h 3989954"/>
                  <a:gd name="connsiteX23" fmla="*/ 359117 w 2278359"/>
                  <a:gd name="connsiteY23" fmla="*/ 314532 h 3989954"/>
                  <a:gd name="connsiteX24" fmla="*/ 1885333 w 2278359"/>
                  <a:gd name="connsiteY24" fmla="*/ 283261 h 3989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78359" h="3989954">
                    <a:moveTo>
                      <a:pt x="1792357" y="471044"/>
                    </a:moveTo>
                    <a:cubicBezTo>
                      <a:pt x="1406533" y="106992"/>
                      <a:pt x="798638" y="124643"/>
                      <a:pt x="434587" y="510467"/>
                    </a:cubicBezTo>
                    <a:cubicBezTo>
                      <a:pt x="70537" y="896291"/>
                      <a:pt x="88188" y="1504185"/>
                      <a:pt x="474013" y="1868237"/>
                    </a:cubicBezTo>
                    <a:cubicBezTo>
                      <a:pt x="859838" y="2232288"/>
                      <a:pt x="1467733" y="2214638"/>
                      <a:pt x="1831783" y="1828814"/>
                    </a:cubicBezTo>
                    <a:cubicBezTo>
                      <a:pt x="2195834" y="1442990"/>
                      <a:pt x="2178182" y="835095"/>
                      <a:pt x="1792357" y="471044"/>
                    </a:cubicBezTo>
                    <a:close/>
                    <a:moveTo>
                      <a:pt x="1885333" y="283261"/>
                    </a:moveTo>
                    <a:cubicBezTo>
                      <a:pt x="1914390" y="308960"/>
                      <a:pt x="1942450" y="336397"/>
                      <a:pt x="1969376" y="365568"/>
                    </a:cubicBezTo>
                    <a:cubicBezTo>
                      <a:pt x="2400194" y="832304"/>
                      <a:pt x="2377747" y="1566184"/>
                      <a:pt x="1919239" y="2004733"/>
                    </a:cubicBezTo>
                    <a:cubicBezTo>
                      <a:pt x="1747300" y="2169194"/>
                      <a:pt x="1538456" y="2268763"/>
                      <a:pt x="1321847" y="2304377"/>
                    </a:cubicBezTo>
                    <a:lnTo>
                      <a:pt x="1255970" y="2308700"/>
                    </a:lnTo>
                    <a:lnTo>
                      <a:pt x="1255970" y="2543326"/>
                    </a:lnTo>
                    <a:lnTo>
                      <a:pt x="1309237" y="2582393"/>
                    </a:lnTo>
                    <a:cubicBezTo>
                      <a:pt x="1365185" y="2643003"/>
                      <a:pt x="1398412" y="2725341"/>
                      <a:pt x="1395670" y="2815036"/>
                    </a:cubicBezTo>
                    <a:lnTo>
                      <a:pt x="1369365" y="3675091"/>
                    </a:lnTo>
                    <a:cubicBezTo>
                      <a:pt x="1363875" y="3854485"/>
                      <a:pt x="1216570" y="3995377"/>
                      <a:pt x="1040345" y="3989794"/>
                    </a:cubicBezTo>
                    <a:lnTo>
                      <a:pt x="1040345" y="3989790"/>
                    </a:lnTo>
                    <a:cubicBezTo>
                      <a:pt x="864115" y="3984202"/>
                      <a:pt x="725707" y="3834251"/>
                      <a:pt x="731192" y="3654862"/>
                    </a:cubicBezTo>
                    <a:lnTo>
                      <a:pt x="757502" y="2794811"/>
                    </a:lnTo>
                    <a:cubicBezTo>
                      <a:pt x="760244" y="2705112"/>
                      <a:pt x="798445" y="2625041"/>
                      <a:pt x="857986" y="2568093"/>
                    </a:cubicBezTo>
                    <a:lnTo>
                      <a:pt x="934106" y="2519287"/>
                    </a:lnTo>
                    <a:lnTo>
                      <a:pt x="934106" y="2296711"/>
                    </a:lnTo>
                    <a:lnTo>
                      <a:pt x="886906" y="2290589"/>
                    </a:lnTo>
                    <a:cubicBezTo>
                      <a:pt x="672890" y="2241330"/>
                      <a:pt x="470536" y="2128727"/>
                      <a:pt x="308981" y="1953696"/>
                    </a:cubicBezTo>
                    <a:cubicBezTo>
                      <a:pt x="-121834" y="1486961"/>
                      <a:pt x="-99387" y="753081"/>
                      <a:pt x="359117" y="314532"/>
                    </a:cubicBezTo>
                    <a:cubicBezTo>
                      <a:pt x="788968" y="-96612"/>
                      <a:pt x="1449465" y="-102226"/>
                      <a:pt x="1885333" y="28326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Freeform 232"/>
              <p:cNvSpPr/>
              <p:nvPr/>
            </p:nvSpPr>
            <p:spPr>
              <a:xfrm flipV="1">
                <a:off x="6697061" y="4204591"/>
                <a:ext cx="739164" cy="588800"/>
              </a:xfrm>
              <a:custGeom>
                <a:avLst/>
                <a:gdLst>
                  <a:gd name="connsiteX0" fmla="*/ 282746 w 2754814"/>
                  <a:gd name="connsiteY0" fmla="*/ 1099280 h 2194413"/>
                  <a:gd name="connsiteX1" fmla="*/ 709657 w 2754814"/>
                  <a:gd name="connsiteY1" fmla="*/ 1099280 h 2194413"/>
                  <a:gd name="connsiteX2" fmla="*/ 709448 w 2754814"/>
                  <a:gd name="connsiteY2" fmla="*/ 1097207 h 2194413"/>
                  <a:gd name="connsiteX3" fmla="*/ 1379849 w 2754814"/>
                  <a:gd name="connsiteY3" fmla="*/ 426804 h 2194413"/>
                  <a:gd name="connsiteX4" fmla="*/ 1830612 w 2754814"/>
                  <a:gd name="connsiteY4" fmla="*/ 600963 h 2194413"/>
                  <a:gd name="connsiteX5" fmla="*/ 1874686 w 2754814"/>
                  <a:gd name="connsiteY5" fmla="*/ 646102 h 2194413"/>
                  <a:gd name="connsiteX6" fmla="*/ 2128534 w 2754814"/>
                  <a:gd name="connsiteY6" fmla="*/ 296683 h 2194413"/>
                  <a:gd name="connsiteX7" fmla="*/ 2077774 w 2754814"/>
                  <a:gd name="connsiteY7" fmla="*/ 250548 h 2194413"/>
                  <a:gd name="connsiteX8" fmla="*/ 1379848 w 2754814"/>
                  <a:gd name="connsiteY8" fmla="*/ 0 h 2194413"/>
                  <a:gd name="connsiteX9" fmla="*/ 282642 w 2754814"/>
                  <a:gd name="connsiteY9" fmla="*/ 1097207 h 2194413"/>
                  <a:gd name="connsiteX10" fmla="*/ 473751 w 2754814"/>
                  <a:gd name="connsiteY10" fmla="*/ 1737746 h 2194413"/>
                  <a:gd name="connsiteX11" fmla="*/ 955866 w 2754814"/>
                  <a:gd name="connsiteY11" fmla="*/ 1099280 h 2194413"/>
                  <a:gd name="connsiteX12" fmla="*/ 0 w 2754814"/>
                  <a:gd name="connsiteY12" fmla="*/ 1099280 h 2194413"/>
                  <a:gd name="connsiteX13" fmla="*/ 1379848 w 2754814"/>
                  <a:gd name="connsiteY13" fmla="*/ 2194413 h 2194413"/>
                  <a:gd name="connsiteX14" fmla="*/ 2471390 w 2754814"/>
                  <a:gd name="connsiteY14" fmla="*/ 1209390 h 2194413"/>
                  <a:gd name="connsiteX15" fmla="*/ 2477038 w 2754814"/>
                  <a:gd name="connsiteY15" fmla="*/ 1097545 h 2194413"/>
                  <a:gd name="connsiteX16" fmla="*/ 2754814 w 2754814"/>
                  <a:gd name="connsiteY16" fmla="*/ 1097545 h 2194413"/>
                  <a:gd name="connsiteX17" fmla="*/ 2263727 w 2754814"/>
                  <a:gd name="connsiteY17" fmla="*/ 444792 h 2194413"/>
                  <a:gd name="connsiteX18" fmla="*/ 1776328 w 2754814"/>
                  <a:gd name="connsiteY18" fmla="*/ 1097545 h 2194413"/>
                  <a:gd name="connsiteX19" fmla="*/ 2050217 w 2754814"/>
                  <a:gd name="connsiteY19" fmla="*/ 1097545 h 2194413"/>
                  <a:gd name="connsiteX20" fmla="*/ 2036631 w 2754814"/>
                  <a:gd name="connsiteY20" fmla="*/ 1232316 h 2194413"/>
                  <a:gd name="connsiteX21" fmla="*/ 1379849 w 2754814"/>
                  <a:gd name="connsiteY21" fmla="*/ 1767609 h 2194413"/>
                  <a:gd name="connsiteX22" fmla="*/ 929086 w 2754814"/>
                  <a:gd name="connsiteY22" fmla="*/ 1593451 h 2194413"/>
                  <a:gd name="connsiteX23" fmla="*/ 882169 w 2754814"/>
                  <a:gd name="connsiteY23" fmla="*/ 1544239 h 2194413"/>
                  <a:gd name="connsiteX24" fmla="*/ 626243 w 2754814"/>
                  <a:gd name="connsiteY24" fmla="*/ 1893260 h 2194413"/>
                  <a:gd name="connsiteX25" fmla="*/ 681923 w 2754814"/>
                  <a:gd name="connsiteY25" fmla="*/ 1943865 h 2194413"/>
                  <a:gd name="connsiteX26" fmla="*/ 1379848 w 2754814"/>
                  <a:gd name="connsiteY26" fmla="*/ 2194413 h 219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754814" h="2194413">
                    <a:moveTo>
                      <a:pt x="282746" y="1099280"/>
                    </a:moveTo>
                    <a:lnTo>
                      <a:pt x="709657" y="1099280"/>
                    </a:lnTo>
                    <a:lnTo>
                      <a:pt x="709448" y="1097207"/>
                    </a:lnTo>
                    <a:cubicBezTo>
                      <a:pt x="709448" y="726954"/>
                      <a:pt x="1009597" y="426804"/>
                      <a:pt x="1379849" y="426804"/>
                    </a:cubicBezTo>
                    <a:cubicBezTo>
                      <a:pt x="1553404" y="426804"/>
                      <a:pt x="1711556" y="492756"/>
                      <a:pt x="1830612" y="600963"/>
                    </a:cubicBezTo>
                    <a:lnTo>
                      <a:pt x="1874686" y="646102"/>
                    </a:lnTo>
                    <a:lnTo>
                      <a:pt x="2128534" y="296683"/>
                    </a:lnTo>
                    <a:lnTo>
                      <a:pt x="2077774" y="250548"/>
                    </a:lnTo>
                    <a:cubicBezTo>
                      <a:pt x="1888111" y="94026"/>
                      <a:pt x="1644960" y="0"/>
                      <a:pt x="1379848" y="0"/>
                    </a:cubicBezTo>
                    <a:cubicBezTo>
                      <a:pt x="773878" y="0"/>
                      <a:pt x="282642" y="491237"/>
                      <a:pt x="282642" y="1097207"/>
                    </a:cubicBezTo>
                    <a:close/>
                    <a:moveTo>
                      <a:pt x="473751" y="1737746"/>
                    </a:moveTo>
                    <a:lnTo>
                      <a:pt x="955866" y="1099280"/>
                    </a:lnTo>
                    <a:lnTo>
                      <a:pt x="0" y="1099280"/>
                    </a:lnTo>
                    <a:close/>
                    <a:moveTo>
                      <a:pt x="1379848" y="2194413"/>
                    </a:moveTo>
                    <a:cubicBezTo>
                      <a:pt x="1947946" y="2194413"/>
                      <a:pt x="2415202" y="1762663"/>
                      <a:pt x="2471390" y="1209390"/>
                    </a:cubicBezTo>
                    <a:lnTo>
                      <a:pt x="2477038" y="1097545"/>
                    </a:lnTo>
                    <a:lnTo>
                      <a:pt x="2754814" y="1097545"/>
                    </a:lnTo>
                    <a:lnTo>
                      <a:pt x="2263727" y="444792"/>
                    </a:lnTo>
                    <a:lnTo>
                      <a:pt x="1776328" y="1097545"/>
                    </a:lnTo>
                    <a:lnTo>
                      <a:pt x="2050217" y="1097545"/>
                    </a:lnTo>
                    <a:lnTo>
                      <a:pt x="2036631" y="1232316"/>
                    </a:lnTo>
                    <a:cubicBezTo>
                      <a:pt x="1974118" y="1537807"/>
                      <a:pt x="1703819" y="1767609"/>
                      <a:pt x="1379849" y="1767609"/>
                    </a:cubicBezTo>
                    <a:cubicBezTo>
                      <a:pt x="1206293" y="1767609"/>
                      <a:pt x="1048141" y="1701658"/>
                      <a:pt x="929086" y="1593451"/>
                    </a:cubicBezTo>
                    <a:lnTo>
                      <a:pt x="882169" y="1544239"/>
                    </a:lnTo>
                    <a:lnTo>
                      <a:pt x="626243" y="1893260"/>
                    </a:lnTo>
                    <a:lnTo>
                      <a:pt x="681923" y="1943865"/>
                    </a:lnTo>
                    <a:cubicBezTo>
                      <a:pt x="871584" y="2100387"/>
                      <a:pt x="1114736" y="2194413"/>
                      <a:pt x="1379848" y="219441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327673" y="5272487"/>
              <a:ext cx="8609814" cy="635214"/>
              <a:chOff x="327673" y="5272487"/>
              <a:chExt cx="8609814" cy="635214"/>
            </a:xfrm>
          </p:grpSpPr>
          <p:grpSp>
            <p:nvGrpSpPr>
              <p:cNvPr id="214" name="Group 213"/>
              <p:cNvGrpSpPr/>
              <p:nvPr/>
            </p:nvGrpSpPr>
            <p:grpSpPr>
              <a:xfrm>
                <a:off x="5125140" y="5272487"/>
                <a:ext cx="751422" cy="635214"/>
                <a:chOff x="6293887" y="2500564"/>
                <a:chExt cx="946844" cy="800414"/>
              </a:xfrm>
              <a:solidFill>
                <a:srgbClr val="607D8B"/>
              </a:solidFill>
            </p:grpSpPr>
            <p:sp>
              <p:nvSpPr>
                <p:cNvPr id="380" name="Freeform 81"/>
                <p:cNvSpPr>
                  <a:spLocks/>
                </p:cNvSpPr>
                <p:nvPr/>
              </p:nvSpPr>
              <p:spPr bwMode="auto">
                <a:xfrm>
                  <a:off x="6293887" y="2500564"/>
                  <a:ext cx="720131" cy="728043"/>
                </a:xfrm>
                <a:custGeom>
                  <a:avLst/>
                  <a:gdLst>
                    <a:gd name="T0" fmla="*/ 137 w 273"/>
                    <a:gd name="T1" fmla="*/ 247 h 276"/>
                    <a:gd name="T2" fmla="*/ 125 w 273"/>
                    <a:gd name="T3" fmla="*/ 251 h 276"/>
                    <a:gd name="T4" fmla="*/ 97 w 273"/>
                    <a:gd name="T5" fmla="*/ 243 h 276"/>
                    <a:gd name="T6" fmla="*/ 72 w 273"/>
                    <a:gd name="T7" fmla="*/ 230 h 276"/>
                    <a:gd name="T8" fmla="*/ 52 w 273"/>
                    <a:gd name="T9" fmla="*/ 211 h 276"/>
                    <a:gd name="T10" fmla="*/ 37 w 273"/>
                    <a:gd name="T11" fmla="*/ 187 h 276"/>
                    <a:gd name="T12" fmla="*/ 28 w 273"/>
                    <a:gd name="T13" fmla="*/ 159 h 276"/>
                    <a:gd name="T14" fmla="*/ 27 w 273"/>
                    <a:gd name="T15" fmla="*/ 132 h 276"/>
                    <a:gd name="T16" fmla="*/ 32 w 273"/>
                    <a:gd name="T17" fmla="*/ 103 h 276"/>
                    <a:gd name="T18" fmla="*/ 44 w 273"/>
                    <a:gd name="T19" fmla="*/ 78 h 276"/>
                    <a:gd name="T20" fmla="*/ 62 w 273"/>
                    <a:gd name="T21" fmla="*/ 56 h 276"/>
                    <a:gd name="T22" fmla="*/ 84 w 273"/>
                    <a:gd name="T23" fmla="*/ 39 h 276"/>
                    <a:gd name="T24" fmla="*/ 110 w 273"/>
                    <a:gd name="T25" fmla="*/ 30 h 276"/>
                    <a:gd name="T26" fmla="*/ 139 w 273"/>
                    <a:gd name="T27" fmla="*/ 26 h 276"/>
                    <a:gd name="T28" fmla="*/ 167 w 273"/>
                    <a:gd name="T29" fmla="*/ 30 h 276"/>
                    <a:gd name="T30" fmla="*/ 193 w 273"/>
                    <a:gd name="T31" fmla="*/ 39 h 276"/>
                    <a:gd name="T32" fmla="*/ 216 w 273"/>
                    <a:gd name="T33" fmla="*/ 56 h 276"/>
                    <a:gd name="T34" fmla="*/ 233 w 273"/>
                    <a:gd name="T35" fmla="*/ 78 h 276"/>
                    <a:gd name="T36" fmla="*/ 247 w 273"/>
                    <a:gd name="T37" fmla="*/ 103 h 276"/>
                    <a:gd name="T38" fmla="*/ 252 w 273"/>
                    <a:gd name="T39" fmla="*/ 132 h 276"/>
                    <a:gd name="T40" fmla="*/ 241 w 273"/>
                    <a:gd name="T41" fmla="*/ 146 h 276"/>
                    <a:gd name="T42" fmla="*/ 262 w 273"/>
                    <a:gd name="T43" fmla="*/ 115 h 276"/>
                    <a:gd name="T44" fmla="*/ 252 w 273"/>
                    <a:gd name="T45" fmla="*/ 85 h 276"/>
                    <a:gd name="T46" fmla="*/ 235 w 273"/>
                    <a:gd name="T47" fmla="*/ 59 h 276"/>
                    <a:gd name="T48" fmla="*/ 213 w 273"/>
                    <a:gd name="T49" fmla="*/ 38 h 276"/>
                    <a:gd name="T50" fmla="*/ 185 w 273"/>
                    <a:gd name="T51" fmla="*/ 22 h 276"/>
                    <a:gd name="T52" fmla="*/ 155 w 273"/>
                    <a:gd name="T53" fmla="*/ 14 h 276"/>
                    <a:gd name="T54" fmla="*/ 123 w 273"/>
                    <a:gd name="T55" fmla="*/ 14 h 276"/>
                    <a:gd name="T56" fmla="*/ 92 w 273"/>
                    <a:gd name="T57" fmla="*/ 22 h 276"/>
                    <a:gd name="T58" fmla="*/ 65 w 273"/>
                    <a:gd name="T59" fmla="*/ 38 h 276"/>
                    <a:gd name="T60" fmla="*/ 42 w 273"/>
                    <a:gd name="T61" fmla="*/ 59 h 276"/>
                    <a:gd name="T62" fmla="*/ 25 w 273"/>
                    <a:gd name="T63" fmla="*/ 85 h 276"/>
                    <a:gd name="T64" fmla="*/ 16 w 273"/>
                    <a:gd name="T65" fmla="*/ 115 h 276"/>
                    <a:gd name="T66" fmla="*/ 14 w 273"/>
                    <a:gd name="T67" fmla="*/ 146 h 276"/>
                    <a:gd name="T68" fmla="*/ 20 w 273"/>
                    <a:gd name="T69" fmla="*/ 178 h 276"/>
                    <a:gd name="T70" fmla="*/ 33 w 273"/>
                    <a:gd name="T71" fmla="*/ 205 h 276"/>
                    <a:gd name="T72" fmla="*/ 53 w 273"/>
                    <a:gd name="T73" fmla="*/ 230 h 276"/>
                    <a:gd name="T74" fmla="*/ 78 w 273"/>
                    <a:gd name="T75" fmla="*/ 248 h 276"/>
                    <a:gd name="T76" fmla="*/ 108 w 273"/>
                    <a:gd name="T77" fmla="*/ 260 h 276"/>
                    <a:gd name="T78" fmla="*/ 139 w 273"/>
                    <a:gd name="T79" fmla="*/ 264 h 276"/>
                    <a:gd name="T80" fmla="*/ 159 w 273"/>
                    <a:gd name="T81" fmla="*/ 272 h 276"/>
                    <a:gd name="T82" fmla="*/ 138 w 273"/>
                    <a:gd name="T83" fmla="*/ 251 h 276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5018 w 10000"/>
                    <a:gd name="connsiteY1" fmla="*/ 8949 h 10000"/>
                    <a:gd name="connsiteX2" fmla="*/ 4945 w 10000"/>
                    <a:gd name="connsiteY2" fmla="*/ 8804 h 10000"/>
                    <a:gd name="connsiteX3" fmla="*/ 4579 w 10000"/>
                    <a:gd name="connsiteY3" fmla="*/ 9094 h 10000"/>
                    <a:gd name="connsiteX4" fmla="*/ 4139 w 10000"/>
                    <a:gd name="connsiteY4" fmla="*/ 8623 h 10000"/>
                    <a:gd name="connsiteX5" fmla="*/ 3553 w 10000"/>
                    <a:gd name="connsiteY5" fmla="*/ 8804 h 10000"/>
                    <a:gd name="connsiteX6" fmla="*/ 3260 w 10000"/>
                    <a:gd name="connsiteY6" fmla="*/ 8261 h 10000"/>
                    <a:gd name="connsiteX7" fmla="*/ 2637 w 10000"/>
                    <a:gd name="connsiteY7" fmla="*/ 8333 h 10000"/>
                    <a:gd name="connsiteX8" fmla="*/ 2527 w 10000"/>
                    <a:gd name="connsiteY8" fmla="*/ 7717 h 10000"/>
                    <a:gd name="connsiteX9" fmla="*/ 1905 w 10000"/>
                    <a:gd name="connsiteY9" fmla="*/ 7645 h 10000"/>
                    <a:gd name="connsiteX10" fmla="*/ 1941 w 10000"/>
                    <a:gd name="connsiteY10" fmla="*/ 7029 h 10000"/>
                    <a:gd name="connsiteX11" fmla="*/ 1355 w 10000"/>
                    <a:gd name="connsiteY11" fmla="*/ 6775 h 10000"/>
                    <a:gd name="connsiteX12" fmla="*/ 1502 w 10000"/>
                    <a:gd name="connsiteY12" fmla="*/ 6159 h 10000"/>
                    <a:gd name="connsiteX13" fmla="*/ 1026 w 10000"/>
                    <a:gd name="connsiteY13" fmla="*/ 5761 h 10000"/>
                    <a:gd name="connsiteX14" fmla="*/ 1355 w 10000"/>
                    <a:gd name="connsiteY14" fmla="*/ 5254 h 10000"/>
                    <a:gd name="connsiteX15" fmla="*/ 989 w 10000"/>
                    <a:gd name="connsiteY15" fmla="*/ 4783 h 10000"/>
                    <a:gd name="connsiteX16" fmla="*/ 1392 w 10000"/>
                    <a:gd name="connsiteY16" fmla="*/ 4312 h 10000"/>
                    <a:gd name="connsiteX17" fmla="*/ 1172 w 10000"/>
                    <a:gd name="connsiteY17" fmla="*/ 3732 h 10000"/>
                    <a:gd name="connsiteX18" fmla="*/ 1685 w 10000"/>
                    <a:gd name="connsiteY18" fmla="*/ 3442 h 10000"/>
                    <a:gd name="connsiteX19" fmla="*/ 1612 w 10000"/>
                    <a:gd name="connsiteY19" fmla="*/ 2826 h 10000"/>
                    <a:gd name="connsiteX20" fmla="*/ 2234 w 10000"/>
                    <a:gd name="connsiteY20" fmla="*/ 2645 h 10000"/>
                    <a:gd name="connsiteX21" fmla="*/ 2271 w 10000"/>
                    <a:gd name="connsiteY21" fmla="*/ 2029 h 10000"/>
                    <a:gd name="connsiteX22" fmla="*/ 2894 w 10000"/>
                    <a:gd name="connsiteY22" fmla="*/ 2029 h 10000"/>
                    <a:gd name="connsiteX23" fmla="*/ 3077 w 10000"/>
                    <a:gd name="connsiteY23" fmla="*/ 1413 h 10000"/>
                    <a:gd name="connsiteX24" fmla="*/ 3700 w 10000"/>
                    <a:gd name="connsiteY24" fmla="*/ 1594 h 10000"/>
                    <a:gd name="connsiteX25" fmla="*/ 4029 w 10000"/>
                    <a:gd name="connsiteY25" fmla="*/ 1087 h 10000"/>
                    <a:gd name="connsiteX26" fmla="*/ 4615 w 10000"/>
                    <a:gd name="connsiteY26" fmla="*/ 1377 h 10000"/>
                    <a:gd name="connsiteX27" fmla="*/ 5092 w 10000"/>
                    <a:gd name="connsiteY27" fmla="*/ 942 h 10000"/>
                    <a:gd name="connsiteX28" fmla="*/ 5531 w 10000"/>
                    <a:gd name="connsiteY28" fmla="*/ 1377 h 10000"/>
                    <a:gd name="connsiteX29" fmla="*/ 6117 w 10000"/>
                    <a:gd name="connsiteY29" fmla="*/ 1087 h 10000"/>
                    <a:gd name="connsiteX30" fmla="*/ 6447 w 10000"/>
                    <a:gd name="connsiteY30" fmla="*/ 1594 h 10000"/>
                    <a:gd name="connsiteX31" fmla="*/ 7070 w 10000"/>
                    <a:gd name="connsiteY31" fmla="*/ 1413 h 10000"/>
                    <a:gd name="connsiteX32" fmla="*/ 7253 w 10000"/>
                    <a:gd name="connsiteY32" fmla="*/ 2029 h 10000"/>
                    <a:gd name="connsiteX33" fmla="*/ 7912 w 10000"/>
                    <a:gd name="connsiteY33" fmla="*/ 2029 h 10000"/>
                    <a:gd name="connsiteX34" fmla="*/ 7985 w 10000"/>
                    <a:gd name="connsiteY34" fmla="*/ 2645 h 10000"/>
                    <a:gd name="connsiteX35" fmla="*/ 8535 w 10000"/>
                    <a:gd name="connsiteY35" fmla="*/ 2826 h 10000"/>
                    <a:gd name="connsiteX36" fmla="*/ 8462 w 10000"/>
                    <a:gd name="connsiteY36" fmla="*/ 3442 h 10000"/>
                    <a:gd name="connsiteX37" fmla="*/ 9048 w 10000"/>
                    <a:gd name="connsiteY37" fmla="*/ 3732 h 10000"/>
                    <a:gd name="connsiteX38" fmla="*/ 8755 w 10000"/>
                    <a:gd name="connsiteY38" fmla="*/ 4312 h 10000"/>
                    <a:gd name="connsiteX39" fmla="*/ 9231 w 10000"/>
                    <a:gd name="connsiteY39" fmla="*/ 4783 h 10000"/>
                    <a:gd name="connsiteX40" fmla="*/ 8791 w 10000"/>
                    <a:gd name="connsiteY40" fmla="*/ 5254 h 10000"/>
                    <a:gd name="connsiteX41" fmla="*/ 8828 w 10000"/>
                    <a:gd name="connsiteY41" fmla="*/ 5290 h 10000"/>
                    <a:gd name="connsiteX42" fmla="*/ 10000 w 10000"/>
                    <a:gd name="connsiteY42" fmla="*/ 4529 h 10000"/>
                    <a:gd name="connsiteX43" fmla="*/ 9597 w 10000"/>
                    <a:gd name="connsiteY43" fmla="*/ 4167 h 10000"/>
                    <a:gd name="connsiteX44" fmla="*/ 9890 w 10000"/>
                    <a:gd name="connsiteY44" fmla="*/ 3442 h 10000"/>
                    <a:gd name="connsiteX45" fmla="*/ 9231 w 10000"/>
                    <a:gd name="connsiteY45" fmla="*/ 3080 h 10000"/>
                    <a:gd name="connsiteX46" fmla="*/ 9377 w 10000"/>
                    <a:gd name="connsiteY46" fmla="*/ 2319 h 10000"/>
                    <a:gd name="connsiteX47" fmla="*/ 8608 w 10000"/>
                    <a:gd name="connsiteY47" fmla="*/ 2138 h 10000"/>
                    <a:gd name="connsiteX48" fmla="*/ 8535 w 10000"/>
                    <a:gd name="connsiteY48" fmla="*/ 1377 h 10000"/>
                    <a:gd name="connsiteX49" fmla="*/ 7802 w 10000"/>
                    <a:gd name="connsiteY49" fmla="*/ 1377 h 10000"/>
                    <a:gd name="connsiteX50" fmla="*/ 7546 w 10000"/>
                    <a:gd name="connsiteY50" fmla="*/ 616 h 10000"/>
                    <a:gd name="connsiteX51" fmla="*/ 6777 w 10000"/>
                    <a:gd name="connsiteY51" fmla="*/ 797 h 10000"/>
                    <a:gd name="connsiteX52" fmla="*/ 6337 w 10000"/>
                    <a:gd name="connsiteY52" fmla="*/ 181 h 10000"/>
                    <a:gd name="connsiteX53" fmla="*/ 5678 w 10000"/>
                    <a:gd name="connsiteY53" fmla="*/ 507 h 10000"/>
                    <a:gd name="connsiteX54" fmla="*/ 5092 w 10000"/>
                    <a:gd name="connsiteY54" fmla="*/ 0 h 10000"/>
                    <a:gd name="connsiteX55" fmla="*/ 4505 w 10000"/>
                    <a:gd name="connsiteY55" fmla="*/ 507 h 10000"/>
                    <a:gd name="connsiteX56" fmla="*/ 3810 w 10000"/>
                    <a:gd name="connsiteY56" fmla="*/ 181 h 10000"/>
                    <a:gd name="connsiteX57" fmla="*/ 3370 w 10000"/>
                    <a:gd name="connsiteY57" fmla="*/ 797 h 10000"/>
                    <a:gd name="connsiteX58" fmla="*/ 2637 w 10000"/>
                    <a:gd name="connsiteY58" fmla="*/ 616 h 10000"/>
                    <a:gd name="connsiteX59" fmla="*/ 2381 w 10000"/>
                    <a:gd name="connsiteY59" fmla="*/ 1377 h 10000"/>
                    <a:gd name="connsiteX60" fmla="*/ 1612 w 10000"/>
                    <a:gd name="connsiteY60" fmla="*/ 1377 h 10000"/>
                    <a:gd name="connsiteX61" fmla="*/ 1538 w 10000"/>
                    <a:gd name="connsiteY61" fmla="*/ 2138 h 10000"/>
                    <a:gd name="connsiteX62" fmla="*/ 769 w 10000"/>
                    <a:gd name="connsiteY62" fmla="*/ 2319 h 10000"/>
                    <a:gd name="connsiteX63" fmla="*/ 916 w 10000"/>
                    <a:gd name="connsiteY63" fmla="*/ 3080 h 10000"/>
                    <a:gd name="connsiteX64" fmla="*/ 256 w 10000"/>
                    <a:gd name="connsiteY64" fmla="*/ 3442 h 10000"/>
                    <a:gd name="connsiteX65" fmla="*/ 586 w 10000"/>
                    <a:gd name="connsiteY65" fmla="*/ 4167 h 10000"/>
                    <a:gd name="connsiteX66" fmla="*/ 0 w 10000"/>
                    <a:gd name="connsiteY66" fmla="*/ 4674 h 10000"/>
                    <a:gd name="connsiteX67" fmla="*/ 513 w 10000"/>
                    <a:gd name="connsiteY67" fmla="*/ 5290 h 10000"/>
                    <a:gd name="connsiteX68" fmla="*/ 110 w 10000"/>
                    <a:gd name="connsiteY68" fmla="*/ 5978 h 10000"/>
                    <a:gd name="connsiteX69" fmla="*/ 733 w 10000"/>
                    <a:gd name="connsiteY69" fmla="*/ 6449 h 10000"/>
                    <a:gd name="connsiteX70" fmla="*/ 513 w 10000"/>
                    <a:gd name="connsiteY70" fmla="*/ 7138 h 10000"/>
                    <a:gd name="connsiteX71" fmla="*/ 1209 w 10000"/>
                    <a:gd name="connsiteY71" fmla="*/ 7428 h 10000"/>
                    <a:gd name="connsiteX72" fmla="*/ 1172 w 10000"/>
                    <a:gd name="connsiteY72" fmla="*/ 8261 h 10000"/>
                    <a:gd name="connsiteX73" fmla="*/ 1941 w 10000"/>
                    <a:gd name="connsiteY73" fmla="*/ 8333 h 10000"/>
                    <a:gd name="connsiteX74" fmla="*/ 2088 w 10000"/>
                    <a:gd name="connsiteY74" fmla="*/ 9094 h 10000"/>
                    <a:gd name="connsiteX75" fmla="*/ 2857 w 10000"/>
                    <a:gd name="connsiteY75" fmla="*/ 8986 h 10000"/>
                    <a:gd name="connsiteX76" fmla="*/ 3223 w 10000"/>
                    <a:gd name="connsiteY76" fmla="*/ 9710 h 10000"/>
                    <a:gd name="connsiteX77" fmla="*/ 3956 w 10000"/>
                    <a:gd name="connsiteY77" fmla="*/ 9420 h 10000"/>
                    <a:gd name="connsiteX78" fmla="*/ 4432 w 10000"/>
                    <a:gd name="connsiteY78" fmla="*/ 10000 h 10000"/>
                    <a:gd name="connsiteX79" fmla="*/ 5092 w 10000"/>
                    <a:gd name="connsiteY79" fmla="*/ 9565 h 10000"/>
                    <a:gd name="connsiteX80" fmla="*/ 5714 w 10000"/>
                    <a:gd name="connsiteY80" fmla="*/ 10000 h 10000"/>
                    <a:gd name="connsiteX81" fmla="*/ 5824 w 10000"/>
                    <a:gd name="connsiteY81" fmla="*/ 9855 h 10000"/>
                    <a:gd name="connsiteX82" fmla="*/ 5055 w 10000"/>
                    <a:gd name="connsiteY82" fmla="*/ 9094 h 10000"/>
                    <a:gd name="connsiteX0" fmla="*/ 5055 w 10000"/>
                    <a:gd name="connsiteY0" fmla="*/ 9094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81" fmla="*/ 5055 w 10000"/>
                    <a:gd name="connsiteY81" fmla="*/ 9094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  <a:gd name="connsiteX0" fmla="*/ 5824 w 10000"/>
                    <a:gd name="connsiteY0" fmla="*/ 9855 h 10000"/>
                    <a:gd name="connsiteX1" fmla="*/ 4945 w 10000"/>
                    <a:gd name="connsiteY1" fmla="*/ 8804 h 10000"/>
                    <a:gd name="connsiteX2" fmla="*/ 4579 w 10000"/>
                    <a:gd name="connsiteY2" fmla="*/ 9094 h 10000"/>
                    <a:gd name="connsiteX3" fmla="*/ 4139 w 10000"/>
                    <a:gd name="connsiteY3" fmla="*/ 8623 h 10000"/>
                    <a:gd name="connsiteX4" fmla="*/ 3553 w 10000"/>
                    <a:gd name="connsiteY4" fmla="*/ 8804 h 10000"/>
                    <a:gd name="connsiteX5" fmla="*/ 3260 w 10000"/>
                    <a:gd name="connsiteY5" fmla="*/ 8261 h 10000"/>
                    <a:gd name="connsiteX6" fmla="*/ 2637 w 10000"/>
                    <a:gd name="connsiteY6" fmla="*/ 8333 h 10000"/>
                    <a:gd name="connsiteX7" fmla="*/ 2527 w 10000"/>
                    <a:gd name="connsiteY7" fmla="*/ 7717 h 10000"/>
                    <a:gd name="connsiteX8" fmla="*/ 1905 w 10000"/>
                    <a:gd name="connsiteY8" fmla="*/ 7645 h 10000"/>
                    <a:gd name="connsiteX9" fmla="*/ 1941 w 10000"/>
                    <a:gd name="connsiteY9" fmla="*/ 7029 h 10000"/>
                    <a:gd name="connsiteX10" fmla="*/ 1355 w 10000"/>
                    <a:gd name="connsiteY10" fmla="*/ 6775 h 10000"/>
                    <a:gd name="connsiteX11" fmla="*/ 1502 w 10000"/>
                    <a:gd name="connsiteY11" fmla="*/ 6159 h 10000"/>
                    <a:gd name="connsiteX12" fmla="*/ 1026 w 10000"/>
                    <a:gd name="connsiteY12" fmla="*/ 5761 h 10000"/>
                    <a:gd name="connsiteX13" fmla="*/ 1355 w 10000"/>
                    <a:gd name="connsiteY13" fmla="*/ 5254 h 10000"/>
                    <a:gd name="connsiteX14" fmla="*/ 989 w 10000"/>
                    <a:gd name="connsiteY14" fmla="*/ 4783 h 10000"/>
                    <a:gd name="connsiteX15" fmla="*/ 1392 w 10000"/>
                    <a:gd name="connsiteY15" fmla="*/ 4312 h 10000"/>
                    <a:gd name="connsiteX16" fmla="*/ 1172 w 10000"/>
                    <a:gd name="connsiteY16" fmla="*/ 3732 h 10000"/>
                    <a:gd name="connsiteX17" fmla="*/ 1685 w 10000"/>
                    <a:gd name="connsiteY17" fmla="*/ 3442 h 10000"/>
                    <a:gd name="connsiteX18" fmla="*/ 1612 w 10000"/>
                    <a:gd name="connsiteY18" fmla="*/ 2826 h 10000"/>
                    <a:gd name="connsiteX19" fmla="*/ 2234 w 10000"/>
                    <a:gd name="connsiteY19" fmla="*/ 2645 h 10000"/>
                    <a:gd name="connsiteX20" fmla="*/ 2271 w 10000"/>
                    <a:gd name="connsiteY20" fmla="*/ 2029 h 10000"/>
                    <a:gd name="connsiteX21" fmla="*/ 2894 w 10000"/>
                    <a:gd name="connsiteY21" fmla="*/ 2029 h 10000"/>
                    <a:gd name="connsiteX22" fmla="*/ 3077 w 10000"/>
                    <a:gd name="connsiteY22" fmla="*/ 1413 h 10000"/>
                    <a:gd name="connsiteX23" fmla="*/ 3700 w 10000"/>
                    <a:gd name="connsiteY23" fmla="*/ 1594 h 10000"/>
                    <a:gd name="connsiteX24" fmla="*/ 4029 w 10000"/>
                    <a:gd name="connsiteY24" fmla="*/ 1087 h 10000"/>
                    <a:gd name="connsiteX25" fmla="*/ 4615 w 10000"/>
                    <a:gd name="connsiteY25" fmla="*/ 1377 h 10000"/>
                    <a:gd name="connsiteX26" fmla="*/ 5092 w 10000"/>
                    <a:gd name="connsiteY26" fmla="*/ 942 h 10000"/>
                    <a:gd name="connsiteX27" fmla="*/ 5531 w 10000"/>
                    <a:gd name="connsiteY27" fmla="*/ 1377 h 10000"/>
                    <a:gd name="connsiteX28" fmla="*/ 6117 w 10000"/>
                    <a:gd name="connsiteY28" fmla="*/ 1087 h 10000"/>
                    <a:gd name="connsiteX29" fmla="*/ 6447 w 10000"/>
                    <a:gd name="connsiteY29" fmla="*/ 1594 h 10000"/>
                    <a:gd name="connsiteX30" fmla="*/ 7070 w 10000"/>
                    <a:gd name="connsiteY30" fmla="*/ 1413 h 10000"/>
                    <a:gd name="connsiteX31" fmla="*/ 7253 w 10000"/>
                    <a:gd name="connsiteY31" fmla="*/ 2029 h 10000"/>
                    <a:gd name="connsiteX32" fmla="*/ 7912 w 10000"/>
                    <a:gd name="connsiteY32" fmla="*/ 2029 h 10000"/>
                    <a:gd name="connsiteX33" fmla="*/ 7985 w 10000"/>
                    <a:gd name="connsiteY33" fmla="*/ 2645 h 10000"/>
                    <a:gd name="connsiteX34" fmla="*/ 8535 w 10000"/>
                    <a:gd name="connsiteY34" fmla="*/ 2826 h 10000"/>
                    <a:gd name="connsiteX35" fmla="*/ 8462 w 10000"/>
                    <a:gd name="connsiteY35" fmla="*/ 3442 h 10000"/>
                    <a:gd name="connsiteX36" fmla="*/ 9048 w 10000"/>
                    <a:gd name="connsiteY36" fmla="*/ 3732 h 10000"/>
                    <a:gd name="connsiteX37" fmla="*/ 8755 w 10000"/>
                    <a:gd name="connsiteY37" fmla="*/ 4312 h 10000"/>
                    <a:gd name="connsiteX38" fmla="*/ 9231 w 10000"/>
                    <a:gd name="connsiteY38" fmla="*/ 4783 h 10000"/>
                    <a:gd name="connsiteX39" fmla="*/ 8791 w 10000"/>
                    <a:gd name="connsiteY39" fmla="*/ 5254 h 10000"/>
                    <a:gd name="connsiteX40" fmla="*/ 8828 w 10000"/>
                    <a:gd name="connsiteY40" fmla="*/ 5290 h 10000"/>
                    <a:gd name="connsiteX41" fmla="*/ 10000 w 10000"/>
                    <a:gd name="connsiteY41" fmla="*/ 4529 h 10000"/>
                    <a:gd name="connsiteX42" fmla="*/ 9597 w 10000"/>
                    <a:gd name="connsiteY42" fmla="*/ 4167 h 10000"/>
                    <a:gd name="connsiteX43" fmla="*/ 9890 w 10000"/>
                    <a:gd name="connsiteY43" fmla="*/ 3442 h 10000"/>
                    <a:gd name="connsiteX44" fmla="*/ 9231 w 10000"/>
                    <a:gd name="connsiteY44" fmla="*/ 3080 h 10000"/>
                    <a:gd name="connsiteX45" fmla="*/ 9377 w 10000"/>
                    <a:gd name="connsiteY45" fmla="*/ 2319 h 10000"/>
                    <a:gd name="connsiteX46" fmla="*/ 8608 w 10000"/>
                    <a:gd name="connsiteY46" fmla="*/ 2138 h 10000"/>
                    <a:gd name="connsiteX47" fmla="*/ 8535 w 10000"/>
                    <a:gd name="connsiteY47" fmla="*/ 1377 h 10000"/>
                    <a:gd name="connsiteX48" fmla="*/ 7802 w 10000"/>
                    <a:gd name="connsiteY48" fmla="*/ 1377 h 10000"/>
                    <a:gd name="connsiteX49" fmla="*/ 7546 w 10000"/>
                    <a:gd name="connsiteY49" fmla="*/ 616 h 10000"/>
                    <a:gd name="connsiteX50" fmla="*/ 6777 w 10000"/>
                    <a:gd name="connsiteY50" fmla="*/ 797 h 10000"/>
                    <a:gd name="connsiteX51" fmla="*/ 6337 w 10000"/>
                    <a:gd name="connsiteY51" fmla="*/ 181 h 10000"/>
                    <a:gd name="connsiteX52" fmla="*/ 5678 w 10000"/>
                    <a:gd name="connsiteY52" fmla="*/ 507 h 10000"/>
                    <a:gd name="connsiteX53" fmla="*/ 5092 w 10000"/>
                    <a:gd name="connsiteY53" fmla="*/ 0 h 10000"/>
                    <a:gd name="connsiteX54" fmla="*/ 4505 w 10000"/>
                    <a:gd name="connsiteY54" fmla="*/ 507 h 10000"/>
                    <a:gd name="connsiteX55" fmla="*/ 3810 w 10000"/>
                    <a:gd name="connsiteY55" fmla="*/ 181 h 10000"/>
                    <a:gd name="connsiteX56" fmla="*/ 3370 w 10000"/>
                    <a:gd name="connsiteY56" fmla="*/ 797 h 10000"/>
                    <a:gd name="connsiteX57" fmla="*/ 2637 w 10000"/>
                    <a:gd name="connsiteY57" fmla="*/ 616 h 10000"/>
                    <a:gd name="connsiteX58" fmla="*/ 2381 w 10000"/>
                    <a:gd name="connsiteY58" fmla="*/ 1377 h 10000"/>
                    <a:gd name="connsiteX59" fmla="*/ 1612 w 10000"/>
                    <a:gd name="connsiteY59" fmla="*/ 1377 h 10000"/>
                    <a:gd name="connsiteX60" fmla="*/ 1538 w 10000"/>
                    <a:gd name="connsiteY60" fmla="*/ 2138 h 10000"/>
                    <a:gd name="connsiteX61" fmla="*/ 769 w 10000"/>
                    <a:gd name="connsiteY61" fmla="*/ 2319 h 10000"/>
                    <a:gd name="connsiteX62" fmla="*/ 916 w 10000"/>
                    <a:gd name="connsiteY62" fmla="*/ 3080 h 10000"/>
                    <a:gd name="connsiteX63" fmla="*/ 256 w 10000"/>
                    <a:gd name="connsiteY63" fmla="*/ 3442 h 10000"/>
                    <a:gd name="connsiteX64" fmla="*/ 586 w 10000"/>
                    <a:gd name="connsiteY64" fmla="*/ 4167 h 10000"/>
                    <a:gd name="connsiteX65" fmla="*/ 0 w 10000"/>
                    <a:gd name="connsiteY65" fmla="*/ 4674 h 10000"/>
                    <a:gd name="connsiteX66" fmla="*/ 513 w 10000"/>
                    <a:gd name="connsiteY66" fmla="*/ 5290 h 10000"/>
                    <a:gd name="connsiteX67" fmla="*/ 110 w 10000"/>
                    <a:gd name="connsiteY67" fmla="*/ 5978 h 10000"/>
                    <a:gd name="connsiteX68" fmla="*/ 733 w 10000"/>
                    <a:gd name="connsiteY68" fmla="*/ 6449 h 10000"/>
                    <a:gd name="connsiteX69" fmla="*/ 513 w 10000"/>
                    <a:gd name="connsiteY69" fmla="*/ 7138 h 10000"/>
                    <a:gd name="connsiteX70" fmla="*/ 1209 w 10000"/>
                    <a:gd name="connsiteY70" fmla="*/ 7428 h 10000"/>
                    <a:gd name="connsiteX71" fmla="*/ 1172 w 10000"/>
                    <a:gd name="connsiteY71" fmla="*/ 8261 h 10000"/>
                    <a:gd name="connsiteX72" fmla="*/ 1941 w 10000"/>
                    <a:gd name="connsiteY72" fmla="*/ 8333 h 10000"/>
                    <a:gd name="connsiteX73" fmla="*/ 2088 w 10000"/>
                    <a:gd name="connsiteY73" fmla="*/ 9094 h 10000"/>
                    <a:gd name="connsiteX74" fmla="*/ 2857 w 10000"/>
                    <a:gd name="connsiteY74" fmla="*/ 8986 h 10000"/>
                    <a:gd name="connsiteX75" fmla="*/ 3223 w 10000"/>
                    <a:gd name="connsiteY75" fmla="*/ 9710 h 10000"/>
                    <a:gd name="connsiteX76" fmla="*/ 3956 w 10000"/>
                    <a:gd name="connsiteY76" fmla="*/ 9420 h 10000"/>
                    <a:gd name="connsiteX77" fmla="*/ 4432 w 10000"/>
                    <a:gd name="connsiteY77" fmla="*/ 10000 h 10000"/>
                    <a:gd name="connsiteX78" fmla="*/ 5092 w 10000"/>
                    <a:gd name="connsiteY78" fmla="*/ 9565 h 10000"/>
                    <a:gd name="connsiteX79" fmla="*/ 5714 w 10000"/>
                    <a:gd name="connsiteY79" fmla="*/ 10000 h 10000"/>
                    <a:gd name="connsiteX80" fmla="*/ 5824 w 10000"/>
                    <a:gd name="connsiteY80" fmla="*/ 9855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10000" h="10000">
                      <a:moveTo>
                        <a:pt x="5824" y="9855"/>
                      </a:moveTo>
                      <a:cubicBezTo>
                        <a:pt x="5633" y="9755"/>
                        <a:pt x="4953" y="9278"/>
                        <a:pt x="4945" y="8804"/>
                      </a:cubicBezTo>
                      <a:lnTo>
                        <a:pt x="4579" y="9094"/>
                      </a:lnTo>
                      <a:lnTo>
                        <a:pt x="4139" y="8623"/>
                      </a:lnTo>
                      <a:lnTo>
                        <a:pt x="3553" y="8804"/>
                      </a:lnTo>
                      <a:lnTo>
                        <a:pt x="3260" y="8261"/>
                      </a:lnTo>
                      <a:lnTo>
                        <a:pt x="2637" y="8333"/>
                      </a:lnTo>
                      <a:cubicBezTo>
                        <a:pt x="2600" y="8128"/>
                        <a:pt x="2564" y="7922"/>
                        <a:pt x="2527" y="7717"/>
                      </a:cubicBezTo>
                      <a:lnTo>
                        <a:pt x="1905" y="7645"/>
                      </a:lnTo>
                      <a:cubicBezTo>
                        <a:pt x="1917" y="7440"/>
                        <a:pt x="1929" y="7234"/>
                        <a:pt x="1941" y="7029"/>
                      </a:cubicBezTo>
                      <a:lnTo>
                        <a:pt x="1355" y="6775"/>
                      </a:lnTo>
                      <a:lnTo>
                        <a:pt x="1502" y="6159"/>
                      </a:lnTo>
                      <a:lnTo>
                        <a:pt x="1026" y="5761"/>
                      </a:lnTo>
                      <a:lnTo>
                        <a:pt x="1355" y="5254"/>
                      </a:lnTo>
                      <a:lnTo>
                        <a:pt x="989" y="4783"/>
                      </a:lnTo>
                      <a:lnTo>
                        <a:pt x="1392" y="4312"/>
                      </a:lnTo>
                      <a:lnTo>
                        <a:pt x="1172" y="3732"/>
                      </a:lnTo>
                      <a:lnTo>
                        <a:pt x="1685" y="3442"/>
                      </a:lnTo>
                      <a:cubicBezTo>
                        <a:pt x="1661" y="3237"/>
                        <a:pt x="1636" y="3031"/>
                        <a:pt x="1612" y="2826"/>
                      </a:cubicBezTo>
                      <a:lnTo>
                        <a:pt x="2234" y="2645"/>
                      </a:lnTo>
                      <a:cubicBezTo>
                        <a:pt x="2246" y="2440"/>
                        <a:pt x="2259" y="2234"/>
                        <a:pt x="2271" y="2029"/>
                      </a:cubicBezTo>
                      <a:lnTo>
                        <a:pt x="2894" y="2029"/>
                      </a:lnTo>
                      <a:lnTo>
                        <a:pt x="3077" y="1413"/>
                      </a:lnTo>
                      <a:lnTo>
                        <a:pt x="3700" y="1594"/>
                      </a:lnTo>
                      <a:lnTo>
                        <a:pt x="4029" y="1087"/>
                      </a:lnTo>
                      <a:lnTo>
                        <a:pt x="4615" y="1377"/>
                      </a:lnTo>
                      <a:lnTo>
                        <a:pt x="5092" y="942"/>
                      </a:lnTo>
                      <a:lnTo>
                        <a:pt x="5531" y="1377"/>
                      </a:lnTo>
                      <a:lnTo>
                        <a:pt x="6117" y="1087"/>
                      </a:lnTo>
                      <a:lnTo>
                        <a:pt x="6447" y="1594"/>
                      </a:lnTo>
                      <a:lnTo>
                        <a:pt x="7070" y="1413"/>
                      </a:lnTo>
                      <a:lnTo>
                        <a:pt x="7253" y="2029"/>
                      </a:lnTo>
                      <a:lnTo>
                        <a:pt x="7912" y="2029"/>
                      </a:lnTo>
                      <a:cubicBezTo>
                        <a:pt x="7936" y="2234"/>
                        <a:pt x="7961" y="2440"/>
                        <a:pt x="7985" y="2645"/>
                      </a:cubicBezTo>
                      <a:lnTo>
                        <a:pt x="8535" y="2826"/>
                      </a:lnTo>
                      <a:cubicBezTo>
                        <a:pt x="8511" y="3031"/>
                        <a:pt x="8486" y="3237"/>
                        <a:pt x="8462" y="3442"/>
                      </a:cubicBezTo>
                      <a:lnTo>
                        <a:pt x="9048" y="3732"/>
                      </a:lnTo>
                      <a:cubicBezTo>
                        <a:pt x="8950" y="3925"/>
                        <a:pt x="8853" y="4119"/>
                        <a:pt x="8755" y="4312"/>
                      </a:cubicBezTo>
                      <a:lnTo>
                        <a:pt x="9231" y="4783"/>
                      </a:lnTo>
                      <a:lnTo>
                        <a:pt x="8791" y="5254"/>
                      </a:lnTo>
                      <a:cubicBezTo>
                        <a:pt x="8803" y="5266"/>
                        <a:pt x="8816" y="5278"/>
                        <a:pt x="8828" y="5290"/>
                      </a:cubicBezTo>
                      <a:lnTo>
                        <a:pt x="10000" y="4529"/>
                      </a:lnTo>
                      <a:lnTo>
                        <a:pt x="9597" y="4167"/>
                      </a:lnTo>
                      <a:lnTo>
                        <a:pt x="9890" y="3442"/>
                      </a:lnTo>
                      <a:lnTo>
                        <a:pt x="9231" y="3080"/>
                      </a:lnTo>
                      <a:cubicBezTo>
                        <a:pt x="9280" y="2826"/>
                        <a:pt x="9328" y="2573"/>
                        <a:pt x="9377" y="2319"/>
                      </a:cubicBezTo>
                      <a:lnTo>
                        <a:pt x="8608" y="2138"/>
                      </a:lnTo>
                      <a:cubicBezTo>
                        <a:pt x="8584" y="1884"/>
                        <a:pt x="8559" y="1631"/>
                        <a:pt x="8535" y="1377"/>
                      </a:cubicBezTo>
                      <a:lnTo>
                        <a:pt x="7802" y="1377"/>
                      </a:lnTo>
                      <a:cubicBezTo>
                        <a:pt x="7717" y="1123"/>
                        <a:pt x="7631" y="870"/>
                        <a:pt x="7546" y="616"/>
                      </a:cubicBezTo>
                      <a:lnTo>
                        <a:pt x="6777" y="797"/>
                      </a:lnTo>
                      <a:lnTo>
                        <a:pt x="6337" y="181"/>
                      </a:lnTo>
                      <a:lnTo>
                        <a:pt x="5678" y="507"/>
                      </a:lnTo>
                      <a:lnTo>
                        <a:pt x="5092" y="0"/>
                      </a:lnTo>
                      <a:lnTo>
                        <a:pt x="4505" y="507"/>
                      </a:lnTo>
                      <a:lnTo>
                        <a:pt x="3810" y="181"/>
                      </a:lnTo>
                      <a:lnTo>
                        <a:pt x="3370" y="797"/>
                      </a:lnTo>
                      <a:lnTo>
                        <a:pt x="2637" y="616"/>
                      </a:lnTo>
                      <a:cubicBezTo>
                        <a:pt x="2552" y="870"/>
                        <a:pt x="2466" y="1123"/>
                        <a:pt x="2381" y="1377"/>
                      </a:cubicBezTo>
                      <a:lnTo>
                        <a:pt x="1612" y="1377"/>
                      </a:lnTo>
                      <a:cubicBezTo>
                        <a:pt x="1587" y="1631"/>
                        <a:pt x="1563" y="1884"/>
                        <a:pt x="1538" y="2138"/>
                      </a:cubicBezTo>
                      <a:lnTo>
                        <a:pt x="769" y="2319"/>
                      </a:lnTo>
                      <a:lnTo>
                        <a:pt x="916" y="3080"/>
                      </a:lnTo>
                      <a:lnTo>
                        <a:pt x="256" y="3442"/>
                      </a:lnTo>
                      <a:lnTo>
                        <a:pt x="586" y="4167"/>
                      </a:lnTo>
                      <a:lnTo>
                        <a:pt x="0" y="4674"/>
                      </a:lnTo>
                      <a:lnTo>
                        <a:pt x="513" y="5290"/>
                      </a:lnTo>
                      <a:lnTo>
                        <a:pt x="110" y="5978"/>
                      </a:lnTo>
                      <a:lnTo>
                        <a:pt x="733" y="6449"/>
                      </a:lnTo>
                      <a:cubicBezTo>
                        <a:pt x="660" y="6679"/>
                        <a:pt x="586" y="6908"/>
                        <a:pt x="513" y="7138"/>
                      </a:cubicBezTo>
                      <a:lnTo>
                        <a:pt x="1209" y="7428"/>
                      </a:lnTo>
                      <a:cubicBezTo>
                        <a:pt x="1197" y="7706"/>
                        <a:pt x="1184" y="7983"/>
                        <a:pt x="1172" y="8261"/>
                      </a:cubicBezTo>
                      <a:lnTo>
                        <a:pt x="1941" y="8333"/>
                      </a:lnTo>
                      <a:lnTo>
                        <a:pt x="2088" y="9094"/>
                      </a:lnTo>
                      <a:lnTo>
                        <a:pt x="2857" y="8986"/>
                      </a:lnTo>
                      <a:lnTo>
                        <a:pt x="3223" y="9710"/>
                      </a:lnTo>
                      <a:lnTo>
                        <a:pt x="3956" y="9420"/>
                      </a:lnTo>
                      <a:lnTo>
                        <a:pt x="4432" y="10000"/>
                      </a:lnTo>
                      <a:lnTo>
                        <a:pt x="5092" y="9565"/>
                      </a:lnTo>
                      <a:lnTo>
                        <a:pt x="5714" y="10000"/>
                      </a:lnTo>
                      <a:cubicBezTo>
                        <a:pt x="5751" y="9952"/>
                        <a:pt x="5787" y="9903"/>
                        <a:pt x="5824" y="9855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380"/>
                <p:cNvSpPr/>
                <p:nvPr/>
              </p:nvSpPr>
              <p:spPr>
                <a:xfrm rot="19588578">
                  <a:off x="6682744" y="2858703"/>
                  <a:ext cx="557987" cy="442275"/>
                </a:xfrm>
                <a:custGeom>
                  <a:avLst/>
                  <a:gdLst>
                    <a:gd name="connsiteX0" fmla="*/ 3300339 w 3932598"/>
                    <a:gd name="connsiteY0" fmla="*/ 635604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48395 w 3932598"/>
                    <a:gd name="connsiteY3" fmla="*/ 903431 h 3117074"/>
                    <a:gd name="connsiteX4" fmla="*/ 3929953 w 3932598"/>
                    <a:gd name="connsiteY4" fmla="*/ 67429 h 3117074"/>
                    <a:gd name="connsiteX5" fmla="*/ 3710213 w 3932598"/>
                    <a:gd name="connsiteY5" fmla="*/ 1262030 h 3117074"/>
                    <a:gd name="connsiteX6" fmla="*/ 3725226 w 3932598"/>
                    <a:gd name="connsiteY6" fmla="*/ 1266315 h 3117074"/>
                    <a:gd name="connsiteX7" fmla="*/ 3785057 w 3932598"/>
                    <a:gd name="connsiteY7" fmla="*/ 1297654 h 3117074"/>
                    <a:gd name="connsiteX8" fmla="*/ 3874915 w 3932598"/>
                    <a:gd name="connsiteY8" fmla="*/ 1765647 h 3117074"/>
                    <a:gd name="connsiteX9" fmla="*/ 3596438 w 3932598"/>
                    <a:gd name="connsiteY9" fmla="*/ 1919866 h 3117074"/>
                    <a:gd name="connsiteX10" fmla="*/ 3589311 w 3932598"/>
                    <a:gd name="connsiteY10" fmla="*/ 1919303 h 3117074"/>
                    <a:gd name="connsiteX11" fmla="*/ 3369166 w 3932598"/>
                    <a:gd name="connsiteY11" fmla="*/ 3116110 h 3117074"/>
                    <a:gd name="connsiteX12" fmla="*/ 3319812 w 3932598"/>
                    <a:gd name="connsiteY12" fmla="*/ 3117074 h 3117074"/>
                    <a:gd name="connsiteX13" fmla="*/ 3078498 w 3932598"/>
                    <a:gd name="connsiteY13" fmla="*/ 3073241 h 3117074"/>
                    <a:gd name="connsiteX14" fmla="*/ 2943323 w 3932598"/>
                    <a:gd name="connsiteY14" fmla="*/ 2878059 h 3117074"/>
                    <a:gd name="connsiteX15" fmla="*/ 2936878 w 3932598"/>
                    <a:gd name="connsiteY15" fmla="*/ 2512150 h 3117074"/>
                    <a:gd name="connsiteX16" fmla="*/ 513809 w 3932598"/>
                    <a:gd name="connsiteY16" fmla="*/ 1610794 h 3117074"/>
                    <a:gd name="connsiteX17" fmla="*/ 7378 w 3932598"/>
                    <a:gd name="connsiteY17" fmla="*/ 916676 h 3117074"/>
                    <a:gd name="connsiteX18" fmla="*/ 701496 w 3932598"/>
                    <a:gd name="connsiteY18" fmla="*/ 410244 h 3117074"/>
                    <a:gd name="connsiteX19" fmla="*/ 3359890 w 3932598"/>
                    <a:gd name="connsiteY19" fmla="*/ 473476 h 3117074"/>
                    <a:gd name="connsiteX20" fmla="*/ 3441051 w 3932598"/>
                    <a:gd name="connsiteY20" fmla="*/ 137907 h 3117074"/>
                    <a:gd name="connsiteX21" fmla="*/ 3636232 w 3932598"/>
                    <a:gd name="connsiteY21" fmla="*/ 2732 h 3117074"/>
                    <a:gd name="connsiteX22" fmla="*/ 3877547 w 3932598"/>
                    <a:gd name="connsiteY22" fmla="*/ 46564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48395 w 3932598"/>
                    <a:gd name="connsiteY3" fmla="*/ 903431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19599 w 3932598"/>
                    <a:gd name="connsiteY2" fmla="*/ 859327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24330 w 3932598"/>
                    <a:gd name="connsiteY2" fmla="*/ 882586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309781 w 3932598"/>
                    <a:gd name="connsiteY0" fmla="*/ 682129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309781 w 3932598"/>
                    <a:gd name="connsiteY4" fmla="*/ 682129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62387 w 3932598"/>
                    <a:gd name="connsiteY3" fmla="*/ 912699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34397 w 3932598"/>
                    <a:gd name="connsiteY3" fmla="*/ 894156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  <a:gd name="connsiteX0" fmla="*/ 3263256 w 3932598"/>
                    <a:gd name="connsiteY0" fmla="*/ 691575 h 3117074"/>
                    <a:gd name="connsiteX1" fmla="*/ 861319 w 3932598"/>
                    <a:gd name="connsiteY1" fmla="*/ 634239 h 3117074"/>
                    <a:gd name="connsiteX2" fmla="*/ 852133 w 3932598"/>
                    <a:gd name="connsiteY2" fmla="*/ 840618 h 3117074"/>
                    <a:gd name="connsiteX3" fmla="*/ 3239116 w 3932598"/>
                    <a:gd name="connsiteY3" fmla="*/ 917429 h 3117074"/>
                    <a:gd name="connsiteX4" fmla="*/ 3263256 w 3932598"/>
                    <a:gd name="connsiteY4" fmla="*/ 691575 h 3117074"/>
                    <a:gd name="connsiteX5" fmla="*/ 3929953 w 3932598"/>
                    <a:gd name="connsiteY5" fmla="*/ 67429 h 3117074"/>
                    <a:gd name="connsiteX6" fmla="*/ 3710213 w 3932598"/>
                    <a:gd name="connsiteY6" fmla="*/ 1262030 h 3117074"/>
                    <a:gd name="connsiteX7" fmla="*/ 3725226 w 3932598"/>
                    <a:gd name="connsiteY7" fmla="*/ 1266315 h 3117074"/>
                    <a:gd name="connsiteX8" fmla="*/ 3785057 w 3932598"/>
                    <a:gd name="connsiteY8" fmla="*/ 1297654 h 3117074"/>
                    <a:gd name="connsiteX9" fmla="*/ 3874915 w 3932598"/>
                    <a:gd name="connsiteY9" fmla="*/ 1765647 h 3117074"/>
                    <a:gd name="connsiteX10" fmla="*/ 3596438 w 3932598"/>
                    <a:gd name="connsiteY10" fmla="*/ 1919866 h 3117074"/>
                    <a:gd name="connsiteX11" fmla="*/ 3589311 w 3932598"/>
                    <a:gd name="connsiteY11" fmla="*/ 1919303 h 3117074"/>
                    <a:gd name="connsiteX12" fmla="*/ 3369166 w 3932598"/>
                    <a:gd name="connsiteY12" fmla="*/ 3116110 h 3117074"/>
                    <a:gd name="connsiteX13" fmla="*/ 3319812 w 3932598"/>
                    <a:gd name="connsiteY13" fmla="*/ 3117074 h 3117074"/>
                    <a:gd name="connsiteX14" fmla="*/ 3078498 w 3932598"/>
                    <a:gd name="connsiteY14" fmla="*/ 3073241 h 3117074"/>
                    <a:gd name="connsiteX15" fmla="*/ 2943323 w 3932598"/>
                    <a:gd name="connsiteY15" fmla="*/ 2878059 h 3117074"/>
                    <a:gd name="connsiteX16" fmla="*/ 2936878 w 3932598"/>
                    <a:gd name="connsiteY16" fmla="*/ 2512150 h 3117074"/>
                    <a:gd name="connsiteX17" fmla="*/ 513809 w 3932598"/>
                    <a:gd name="connsiteY17" fmla="*/ 1610794 h 3117074"/>
                    <a:gd name="connsiteX18" fmla="*/ 7378 w 3932598"/>
                    <a:gd name="connsiteY18" fmla="*/ 916676 h 3117074"/>
                    <a:gd name="connsiteX19" fmla="*/ 701496 w 3932598"/>
                    <a:gd name="connsiteY19" fmla="*/ 410244 h 3117074"/>
                    <a:gd name="connsiteX20" fmla="*/ 3359890 w 3932598"/>
                    <a:gd name="connsiteY20" fmla="*/ 473476 h 3117074"/>
                    <a:gd name="connsiteX21" fmla="*/ 3441051 w 3932598"/>
                    <a:gd name="connsiteY21" fmla="*/ 137907 h 3117074"/>
                    <a:gd name="connsiteX22" fmla="*/ 3636232 w 3932598"/>
                    <a:gd name="connsiteY22" fmla="*/ 2732 h 3117074"/>
                    <a:gd name="connsiteX23" fmla="*/ 3877547 w 3932598"/>
                    <a:gd name="connsiteY23" fmla="*/ 46564 h 3117074"/>
                    <a:gd name="connsiteX24" fmla="*/ 3929953 w 3932598"/>
                    <a:gd name="connsiteY24" fmla="*/ 67429 h 3117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932598" h="3117074">
                      <a:moveTo>
                        <a:pt x="3263256" y="691575"/>
                      </a:moveTo>
                      <a:lnTo>
                        <a:pt x="861319" y="634239"/>
                      </a:lnTo>
                      <a:lnTo>
                        <a:pt x="852133" y="840618"/>
                      </a:lnTo>
                      <a:lnTo>
                        <a:pt x="3239116" y="917429"/>
                      </a:lnTo>
                      <a:cubicBezTo>
                        <a:pt x="3256431" y="828153"/>
                        <a:pt x="3245941" y="780851"/>
                        <a:pt x="3263256" y="691575"/>
                      </a:cubicBezTo>
                      <a:close/>
                      <a:moveTo>
                        <a:pt x="3929953" y="67429"/>
                      </a:moveTo>
                      <a:lnTo>
                        <a:pt x="3710213" y="1262030"/>
                      </a:lnTo>
                      <a:lnTo>
                        <a:pt x="3725226" y="1266315"/>
                      </a:lnTo>
                      <a:cubicBezTo>
                        <a:pt x="3745822" y="1274519"/>
                        <a:pt x="3765870" y="1284943"/>
                        <a:pt x="3785057" y="1297654"/>
                      </a:cubicBezTo>
                      <a:cubicBezTo>
                        <a:pt x="3938548" y="1399339"/>
                        <a:pt x="3978779" y="1608867"/>
                        <a:pt x="3874915" y="1765647"/>
                      </a:cubicBezTo>
                      <a:cubicBezTo>
                        <a:pt x="3810000" y="1863635"/>
                        <a:pt x="3704162" y="1917827"/>
                        <a:pt x="3596438" y="1919866"/>
                      </a:cubicBezTo>
                      <a:lnTo>
                        <a:pt x="3589311" y="1919303"/>
                      </a:lnTo>
                      <a:lnTo>
                        <a:pt x="3369166" y="3116110"/>
                      </a:lnTo>
                      <a:lnTo>
                        <a:pt x="3319812" y="3117074"/>
                      </a:lnTo>
                      <a:lnTo>
                        <a:pt x="3078498" y="3073241"/>
                      </a:lnTo>
                      <a:cubicBezTo>
                        <a:pt x="2987272" y="3056670"/>
                        <a:pt x="2952559" y="2986380"/>
                        <a:pt x="2943323" y="2878059"/>
                      </a:cubicBezTo>
                      <a:cubicBezTo>
                        <a:pt x="2934236" y="2779878"/>
                        <a:pt x="2937376" y="2643961"/>
                        <a:pt x="2936878" y="2512150"/>
                      </a:cubicBezTo>
                      <a:lnTo>
                        <a:pt x="513809" y="1610794"/>
                      </a:lnTo>
                      <a:cubicBezTo>
                        <a:pt x="182288" y="1558966"/>
                        <a:pt x="-44450" y="1248199"/>
                        <a:pt x="7378" y="916676"/>
                      </a:cubicBezTo>
                      <a:cubicBezTo>
                        <a:pt x="59207" y="585154"/>
                        <a:pt x="366260" y="395720"/>
                        <a:pt x="701496" y="410244"/>
                      </a:cubicBezTo>
                      <a:cubicBezTo>
                        <a:pt x="1615611" y="449849"/>
                        <a:pt x="2450674" y="517636"/>
                        <a:pt x="3359890" y="473476"/>
                      </a:cubicBezTo>
                      <a:lnTo>
                        <a:pt x="3441051" y="137907"/>
                      </a:lnTo>
                      <a:cubicBezTo>
                        <a:pt x="3457621" y="46682"/>
                        <a:pt x="3545008" y="-13839"/>
                        <a:pt x="3636232" y="2732"/>
                      </a:cubicBezTo>
                      <a:lnTo>
                        <a:pt x="3877547" y="46564"/>
                      </a:lnTo>
                      <a:lnTo>
                        <a:pt x="3929953" y="67429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>
                <a:xfrm rot="19588578">
                  <a:off x="6443474" y="2652894"/>
                  <a:ext cx="439729" cy="398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729" h="398065">
                      <a:moveTo>
                        <a:pt x="208577" y="161833"/>
                      </a:moveTo>
                      <a:lnTo>
                        <a:pt x="208635" y="161872"/>
                      </a:lnTo>
                      <a:lnTo>
                        <a:pt x="198087" y="200910"/>
                      </a:lnTo>
                      <a:lnTo>
                        <a:pt x="176743" y="186769"/>
                      </a:lnTo>
                      <a:close/>
                      <a:moveTo>
                        <a:pt x="314695" y="211464"/>
                      </a:moveTo>
                      <a:cubicBezTo>
                        <a:pt x="313416" y="210617"/>
                        <a:pt x="312089" y="210282"/>
                        <a:pt x="310716" y="210460"/>
                      </a:cubicBezTo>
                      <a:cubicBezTo>
                        <a:pt x="309343" y="210638"/>
                        <a:pt x="308091" y="211580"/>
                        <a:pt x="306961" y="213286"/>
                      </a:cubicBezTo>
                      <a:lnTo>
                        <a:pt x="263500" y="278889"/>
                      </a:lnTo>
                      <a:cubicBezTo>
                        <a:pt x="262370" y="280595"/>
                        <a:pt x="261991" y="282115"/>
                        <a:pt x="262362" y="283449"/>
                      </a:cubicBezTo>
                      <a:cubicBezTo>
                        <a:pt x="262733" y="284783"/>
                        <a:pt x="263559" y="285874"/>
                        <a:pt x="264839" y="286721"/>
                      </a:cubicBezTo>
                      <a:lnTo>
                        <a:pt x="302642" y="311765"/>
                      </a:lnTo>
                      <a:cubicBezTo>
                        <a:pt x="302991" y="311997"/>
                        <a:pt x="303381" y="312102"/>
                        <a:pt x="303813" y="312081"/>
                      </a:cubicBezTo>
                      <a:cubicBezTo>
                        <a:pt x="304245" y="312061"/>
                        <a:pt x="304713" y="311882"/>
                        <a:pt x="305215" y="311545"/>
                      </a:cubicBezTo>
                      <a:cubicBezTo>
                        <a:pt x="305717" y="311208"/>
                        <a:pt x="306267" y="310694"/>
                        <a:pt x="306864" y="310002"/>
                      </a:cubicBezTo>
                      <a:cubicBezTo>
                        <a:pt x="307462" y="309310"/>
                        <a:pt x="308133" y="308402"/>
                        <a:pt x="308878" y="307278"/>
                      </a:cubicBezTo>
                      <a:cubicBezTo>
                        <a:pt x="309623" y="306153"/>
                        <a:pt x="310198" y="305181"/>
                        <a:pt x="310602" y="304361"/>
                      </a:cubicBezTo>
                      <a:cubicBezTo>
                        <a:pt x="311006" y="303541"/>
                        <a:pt x="311265" y="302833"/>
                        <a:pt x="311379" y="302240"/>
                      </a:cubicBezTo>
                      <a:cubicBezTo>
                        <a:pt x="311494" y="301646"/>
                        <a:pt x="311476" y="301146"/>
                        <a:pt x="311327" y="300740"/>
                      </a:cubicBezTo>
                      <a:cubicBezTo>
                        <a:pt x="311177" y="300334"/>
                        <a:pt x="310928" y="300016"/>
                        <a:pt x="310579" y="299785"/>
                      </a:cubicBezTo>
                      <a:lnTo>
                        <a:pt x="283477" y="281830"/>
                      </a:lnTo>
                      <a:lnTo>
                        <a:pt x="297540" y="260602"/>
                      </a:lnTo>
                      <a:lnTo>
                        <a:pt x="320280" y="275667"/>
                      </a:lnTo>
                      <a:cubicBezTo>
                        <a:pt x="320629" y="275898"/>
                        <a:pt x="321013" y="276013"/>
                        <a:pt x="321432" y="276012"/>
                      </a:cubicBezTo>
                      <a:cubicBezTo>
                        <a:pt x="321851" y="276011"/>
                        <a:pt x="322305" y="275852"/>
                        <a:pt x="322795" y="275534"/>
                      </a:cubicBezTo>
                      <a:cubicBezTo>
                        <a:pt x="323284" y="275217"/>
                        <a:pt x="323821" y="274722"/>
                        <a:pt x="324406" y="274049"/>
                      </a:cubicBezTo>
                      <a:cubicBezTo>
                        <a:pt x="324991" y="273377"/>
                        <a:pt x="325656" y="272478"/>
                        <a:pt x="326401" y="271354"/>
                      </a:cubicBezTo>
                      <a:cubicBezTo>
                        <a:pt x="327120" y="270268"/>
                        <a:pt x="327682" y="269315"/>
                        <a:pt x="328086" y="268495"/>
                      </a:cubicBezTo>
                      <a:cubicBezTo>
                        <a:pt x="328490" y="267675"/>
                        <a:pt x="328742" y="266977"/>
                        <a:pt x="328844" y="266403"/>
                      </a:cubicBezTo>
                      <a:cubicBezTo>
                        <a:pt x="328945" y="265829"/>
                        <a:pt x="328922" y="265339"/>
                        <a:pt x="328772" y="264933"/>
                      </a:cubicBezTo>
                      <a:cubicBezTo>
                        <a:pt x="328623" y="264527"/>
                        <a:pt x="328373" y="264208"/>
                        <a:pt x="328024" y="263977"/>
                      </a:cubicBezTo>
                      <a:lnTo>
                        <a:pt x="305284" y="248912"/>
                      </a:lnTo>
                      <a:lnTo>
                        <a:pt x="317459" y="230534"/>
                      </a:lnTo>
                      <a:lnTo>
                        <a:pt x="344328" y="248335"/>
                      </a:lnTo>
                      <a:cubicBezTo>
                        <a:pt x="344677" y="248566"/>
                        <a:pt x="345058" y="248665"/>
                        <a:pt x="345471" y="248631"/>
                      </a:cubicBezTo>
                      <a:cubicBezTo>
                        <a:pt x="345884" y="248598"/>
                        <a:pt x="346341" y="248413"/>
                        <a:pt x="346843" y="248076"/>
                      </a:cubicBezTo>
                      <a:cubicBezTo>
                        <a:pt x="347345" y="247739"/>
                        <a:pt x="347895" y="247225"/>
                        <a:pt x="348493" y="246533"/>
                      </a:cubicBezTo>
                      <a:cubicBezTo>
                        <a:pt x="349091" y="245841"/>
                        <a:pt x="349749" y="244952"/>
                        <a:pt x="350468" y="243866"/>
                      </a:cubicBezTo>
                      <a:cubicBezTo>
                        <a:pt x="351239" y="242703"/>
                        <a:pt x="351826" y="241712"/>
                        <a:pt x="352230" y="240891"/>
                      </a:cubicBezTo>
                      <a:cubicBezTo>
                        <a:pt x="352634" y="240071"/>
                        <a:pt x="352900" y="239354"/>
                        <a:pt x="353027" y="238741"/>
                      </a:cubicBezTo>
                      <a:cubicBezTo>
                        <a:pt x="353154" y="238128"/>
                        <a:pt x="353146" y="237635"/>
                        <a:pt x="353004" y="237261"/>
                      </a:cubicBezTo>
                      <a:cubicBezTo>
                        <a:pt x="352861" y="236888"/>
                        <a:pt x="352614" y="236585"/>
                        <a:pt x="352265" y="236354"/>
                      </a:cubicBezTo>
                      <a:close/>
                      <a:moveTo>
                        <a:pt x="270423" y="181633"/>
                      </a:moveTo>
                      <a:cubicBezTo>
                        <a:pt x="268950" y="180657"/>
                        <a:pt x="267681" y="179900"/>
                        <a:pt x="266615" y="179361"/>
                      </a:cubicBezTo>
                      <a:cubicBezTo>
                        <a:pt x="265549" y="178822"/>
                        <a:pt x="264661" y="178457"/>
                        <a:pt x="263951" y="178266"/>
                      </a:cubicBezTo>
                      <a:cubicBezTo>
                        <a:pt x="263241" y="178074"/>
                        <a:pt x="262657" y="178050"/>
                        <a:pt x="262200" y="178193"/>
                      </a:cubicBezTo>
                      <a:cubicBezTo>
                        <a:pt x="261742" y="178337"/>
                        <a:pt x="261385" y="178602"/>
                        <a:pt x="261128" y="178990"/>
                      </a:cubicBezTo>
                      <a:lnTo>
                        <a:pt x="215856" y="247326"/>
                      </a:lnTo>
                      <a:cubicBezTo>
                        <a:pt x="214726" y="249032"/>
                        <a:pt x="214347" y="250552"/>
                        <a:pt x="214719" y="251886"/>
                      </a:cubicBezTo>
                      <a:cubicBezTo>
                        <a:pt x="215090" y="253220"/>
                        <a:pt x="215916" y="254311"/>
                        <a:pt x="217195" y="255159"/>
                      </a:cubicBezTo>
                      <a:lnTo>
                        <a:pt x="251683" y="278006"/>
                      </a:lnTo>
                      <a:cubicBezTo>
                        <a:pt x="252071" y="278263"/>
                        <a:pt x="252487" y="278371"/>
                        <a:pt x="252932" y="278332"/>
                      </a:cubicBezTo>
                      <a:cubicBezTo>
                        <a:pt x="253377" y="278292"/>
                        <a:pt x="253870" y="278074"/>
                        <a:pt x="254410" y="277679"/>
                      </a:cubicBezTo>
                      <a:cubicBezTo>
                        <a:pt x="254951" y="277284"/>
                        <a:pt x="255533" y="276721"/>
                        <a:pt x="256157" y="275991"/>
                      </a:cubicBezTo>
                      <a:cubicBezTo>
                        <a:pt x="256780" y="275260"/>
                        <a:pt x="257477" y="274313"/>
                        <a:pt x="258247" y="273150"/>
                      </a:cubicBezTo>
                      <a:cubicBezTo>
                        <a:pt x="259018" y="271987"/>
                        <a:pt x="259618" y="270976"/>
                        <a:pt x="260048" y="270117"/>
                      </a:cubicBezTo>
                      <a:cubicBezTo>
                        <a:pt x="260478" y="269258"/>
                        <a:pt x="260756" y="268522"/>
                        <a:pt x="260883" y="267908"/>
                      </a:cubicBezTo>
                      <a:cubicBezTo>
                        <a:pt x="261010" y="267295"/>
                        <a:pt x="260999" y="266786"/>
                        <a:pt x="260850" y="266380"/>
                      </a:cubicBezTo>
                      <a:cubicBezTo>
                        <a:pt x="260700" y="265974"/>
                        <a:pt x="260432" y="265643"/>
                        <a:pt x="260044" y="265386"/>
                      </a:cubicBezTo>
                      <a:lnTo>
                        <a:pt x="236373" y="249705"/>
                      </a:lnTo>
                      <a:lnTo>
                        <a:pt x="276482" y="189162"/>
                      </a:lnTo>
                      <a:cubicBezTo>
                        <a:pt x="276739" y="188774"/>
                        <a:pt x="276844" y="188341"/>
                        <a:pt x="276797" y="187864"/>
                      </a:cubicBezTo>
                      <a:cubicBezTo>
                        <a:pt x="276751" y="187387"/>
                        <a:pt x="276501" y="186859"/>
                        <a:pt x="276048" y="186280"/>
                      </a:cubicBezTo>
                      <a:cubicBezTo>
                        <a:pt x="275595" y="185701"/>
                        <a:pt x="274922" y="185032"/>
                        <a:pt x="274030" y="184273"/>
                      </a:cubicBezTo>
                      <a:cubicBezTo>
                        <a:pt x="273138" y="183515"/>
                        <a:pt x="271935" y="182635"/>
                        <a:pt x="270423" y="181633"/>
                      </a:cubicBezTo>
                      <a:close/>
                      <a:moveTo>
                        <a:pt x="218557" y="147273"/>
                      </a:moveTo>
                      <a:cubicBezTo>
                        <a:pt x="216580" y="145963"/>
                        <a:pt x="214971" y="144939"/>
                        <a:pt x="213731" y="144201"/>
                      </a:cubicBezTo>
                      <a:cubicBezTo>
                        <a:pt x="212490" y="143463"/>
                        <a:pt x="211460" y="142976"/>
                        <a:pt x="210640" y="142739"/>
                      </a:cubicBezTo>
                      <a:cubicBezTo>
                        <a:pt x="209820" y="142503"/>
                        <a:pt x="209121" y="142486"/>
                        <a:pt x="208541" y="142687"/>
                      </a:cubicBezTo>
                      <a:cubicBezTo>
                        <a:pt x="207961" y="142889"/>
                        <a:pt x="207336" y="143242"/>
                        <a:pt x="206667" y="143747"/>
                      </a:cubicBezTo>
                      <a:lnTo>
                        <a:pt x="139231" y="195140"/>
                      </a:lnTo>
                      <a:cubicBezTo>
                        <a:pt x="137866" y="196189"/>
                        <a:pt x="136856" y="197082"/>
                        <a:pt x="136201" y="197819"/>
                      </a:cubicBezTo>
                      <a:cubicBezTo>
                        <a:pt x="135545" y="198556"/>
                        <a:pt x="135263" y="199276"/>
                        <a:pt x="135355" y="199979"/>
                      </a:cubicBezTo>
                      <a:cubicBezTo>
                        <a:pt x="135448" y="200682"/>
                        <a:pt x="135959" y="201425"/>
                        <a:pt x="136890" y="202209"/>
                      </a:cubicBezTo>
                      <a:cubicBezTo>
                        <a:pt x="137822" y="202994"/>
                        <a:pt x="139179" y="203976"/>
                        <a:pt x="140962" y="205158"/>
                      </a:cubicBezTo>
                      <a:cubicBezTo>
                        <a:pt x="142630" y="206262"/>
                        <a:pt x="144002" y="207116"/>
                        <a:pt x="145081" y="207719"/>
                      </a:cubicBezTo>
                      <a:cubicBezTo>
                        <a:pt x="146160" y="208322"/>
                        <a:pt x="147051" y="208704"/>
                        <a:pt x="147755" y="208863"/>
                      </a:cubicBezTo>
                      <a:cubicBezTo>
                        <a:pt x="148458" y="209022"/>
                        <a:pt x="149058" y="209001"/>
                        <a:pt x="149554" y="208800"/>
                      </a:cubicBezTo>
                      <a:cubicBezTo>
                        <a:pt x="150050" y="208598"/>
                        <a:pt x="150556" y="208277"/>
                        <a:pt x="151070" y="207838"/>
                      </a:cubicBezTo>
                      <a:lnTo>
                        <a:pt x="165587" y="196283"/>
                      </a:lnTo>
                      <a:lnTo>
                        <a:pt x="193852" y="215008"/>
                      </a:lnTo>
                      <a:lnTo>
                        <a:pt x="188894" y="233481"/>
                      </a:lnTo>
                      <a:cubicBezTo>
                        <a:pt x="188716" y="234088"/>
                        <a:pt x="188640" y="234623"/>
                        <a:pt x="188667" y="235088"/>
                      </a:cubicBezTo>
                      <a:cubicBezTo>
                        <a:pt x="188694" y="235552"/>
                        <a:pt x="188941" y="236064"/>
                        <a:pt x="189407" y="236624"/>
                      </a:cubicBezTo>
                      <a:cubicBezTo>
                        <a:pt x="189872" y="237183"/>
                        <a:pt x="190639" y="237858"/>
                        <a:pt x="191705" y="238649"/>
                      </a:cubicBezTo>
                      <a:cubicBezTo>
                        <a:pt x="192772" y="239439"/>
                        <a:pt x="194294" y="240489"/>
                        <a:pt x="196271" y="241799"/>
                      </a:cubicBezTo>
                      <a:cubicBezTo>
                        <a:pt x="198171" y="243058"/>
                        <a:pt x="199696" y="243998"/>
                        <a:pt x="200845" y="244620"/>
                      </a:cubicBezTo>
                      <a:cubicBezTo>
                        <a:pt x="201995" y="245243"/>
                        <a:pt x="202919" y="245491"/>
                        <a:pt x="203615" y="245367"/>
                      </a:cubicBezTo>
                      <a:cubicBezTo>
                        <a:pt x="204311" y="245242"/>
                        <a:pt x="204870" y="244734"/>
                        <a:pt x="205294" y="243843"/>
                      </a:cubicBezTo>
                      <a:cubicBezTo>
                        <a:pt x="205717" y="242952"/>
                        <a:pt x="206158" y="241654"/>
                        <a:pt x="206617" y="239950"/>
                      </a:cubicBezTo>
                      <a:lnTo>
                        <a:pt x="227547" y="157831"/>
                      </a:lnTo>
                      <a:cubicBezTo>
                        <a:pt x="227802" y="156940"/>
                        <a:pt x="227906" y="156172"/>
                        <a:pt x="227859" y="155527"/>
                      </a:cubicBezTo>
                      <a:cubicBezTo>
                        <a:pt x="227812" y="154882"/>
                        <a:pt x="227481" y="154203"/>
                        <a:pt x="226867" y="153489"/>
                      </a:cubicBezTo>
                      <a:cubicBezTo>
                        <a:pt x="226252" y="152775"/>
                        <a:pt x="225285" y="151939"/>
                        <a:pt x="223967" y="150982"/>
                      </a:cubicBezTo>
                      <a:cubicBezTo>
                        <a:pt x="222648" y="150025"/>
                        <a:pt x="220845" y="148788"/>
                        <a:pt x="218557" y="147273"/>
                      </a:cubicBezTo>
                      <a:close/>
                      <a:moveTo>
                        <a:pt x="158336" y="105955"/>
                      </a:moveTo>
                      <a:cubicBezTo>
                        <a:pt x="154885" y="103669"/>
                        <a:pt x="151323" y="101951"/>
                        <a:pt x="147650" y="100800"/>
                      </a:cubicBezTo>
                      <a:cubicBezTo>
                        <a:pt x="143977" y="99650"/>
                        <a:pt x="140409" y="99225"/>
                        <a:pt x="136946" y="99525"/>
                      </a:cubicBezTo>
                      <a:cubicBezTo>
                        <a:pt x="133484" y="99826"/>
                        <a:pt x="130178" y="100900"/>
                        <a:pt x="127030" y="102746"/>
                      </a:cubicBezTo>
                      <a:cubicBezTo>
                        <a:pt x="123881" y="104594"/>
                        <a:pt x="121113" y="107321"/>
                        <a:pt x="118724" y="110926"/>
                      </a:cubicBezTo>
                      <a:cubicBezTo>
                        <a:pt x="116643" y="114067"/>
                        <a:pt x="115323" y="117070"/>
                        <a:pt x="114764" y="119935"/>
                      </a:cubicBezTo>
                      <a:cubicBezTo>
                        <a:pt x="114205" y="122800"/>
                        <a:pt x="114126" y="125551"/>
                        <a:pt x="114527" y="128188"/>
                      </a:cubicBezTo>
                      <a:cubicBezTo>
                        <a:pt x="114928" y="130825"/>
                        <a:pt x="115686" y="133364"/>
                        <a:pt x="116803" y="135805"/>
                      </a:cubicBezTo>
                      <a:cubicBezTo>
                        <a:pt x="117919" y="138246"/>
                        <a:pt x="119178" y="140600"/>
                        <a:pt x="120577" y="142866"/>
                      </a:cubicBezTo>
                      <a:cubicBezTo>
                        <a:pt x="121977" y="145132"/>
                        <a:pt x="123351" y="147311"/>
                        <a:pt x="124698" y="149404"/>
                      </a:cubicBezTo>
                      <a:cubicBezTo>
                        <a:pt x="126046" y="151496"/>
                        <a:pt x="127151" y="153511"/>
                        <a:pt x="128015" y="155450"/>
                      </a:cubicBezTo>
                      <a:cubicBezTo>
                        <a:pt x="128878" y="157389"/>
                        <a:pt x="129370" y="159277"/>
                        <a:pt x="129492" y="161115"/>
                      </a:cubicBezTo>
                      <a:cubicBezTo>
                        <a:pt x="129613" y="162953"/>
                        <a:pt x="129109" y="164725"/>
                        <a:pt x="127979" y="166431"/>
                      </a:cubicBezTo>
                      <a:cubicBezTo>
                        <a:pt x="127003" y="167904"/>
                        <a:pt x="125845" y="169062"/>
                        <a:pt x="124506" y="169904"/>
                      </a:cubicBezTo>
                      <a:cubicBezTo>
                        <a:pt x="123167" y="170747"/>
                        <a:pt x="121714" y="171235"/>
                        <a:pt x="120147" y="171368"/>
                      </a:cubicBezTo>
                      <a:cubicBezTo>
                        <a:pt x="118580" y="171502"/>
                        <a:pt x="116913" y="171303"/>
                        <a:pt x="115144" y="170773"/>
                      </a:cubicBezTo>
                      <a:cubicBezTo>
                        <a:pt x="113375" y="170243"/>
                        <a:pt x="111560" y="169361"/>
                        <a:pt x="109699" y="168128"/>
                      </a:cubicBezTo>
                      <a:cubicBezTo>
                        <a:pt x="106869" y="166253"/>
                        <a:pt x="104590" y="164283"/>
                        <a:pt x="102861" y="162218"/>
                      </a:cubicBezTo>
                      <a:cubicBezTo>
                        <a:pt x="101134" y="160153"/>
                        <a:pt x="99751" y="158218"/>
                        <a:pt x="98713" y="156415"/>
                      </a:cubicBezTo>
                      <a:cubicBezTo>
                        <a:pt x="97677" y="154613"/>
                        <a:pt x="96875" y="153064"/>
                        <a:pt x="96310" y="151769"/>
                      </a:cubicBezTo>
                      <a:cubicBezTo>
                        <a:pt x="95745" y="150474"/>
                        <a:pt x="95192" y="149647"/>
                        <a:pt x="94649" y="149288"/>
                      </a:cubicBezTo>
                      <a:cubicBezTo>
                        <a:pt x="94261" y="149031"/>
                        <a:pt x="93851" y="148913"/>
                        <a:pt x="93419" y="148933"/>
                      </a:cubicBezTo>
                      <a:cubicBezTo>
                        <a:pt x="92987" y="148954"/>
                        <a:pt x="92517" y="149158"/>
                        <a:pt x="92009" y="149547"/>
                      </a:cubicBezTo>
                      <a:cubicBezTo>
                        <a:pt x="91500" y="149935"/>
                        <a:pt x="90937" y="150511"/>
                        <a:pt x="90321" y="151274"/>
                      </a:cubicBezTo>
                      <a:cubicBezTo>
                        <a:pt x="89704" y="152037"/>
                        <a:pt x="88997" y="153019"/>
                        <a:pt x="88201" y="154221"/>
                      </a:cubicBezTo>
                      <a:cubicBezTo>
                        <a:pt x="87019" y="156005"/>
                        <a:pt x="86220" y="157442"/>
                        <a:pt x="85805" y="158533"/>
                      </a:cubicBezTo>
                      <a:cubicBezTo>
                        <a:pt x="85388" y="159624"/>
                        <a:pt x="85266" y="160589"/>
                        <a:pt x="85436" y="161427"/>
                      </a:cubicBezTo>
                      <a:cubicBezTo>
                        <a:pt x="85606" y="162265"/>
                        <a:pt x="86044" y="163392"/>
                        <a:pt x="86752" y="164809"/>
                      </a:cubicBezTo>
                      <a:cubicBezTo>
                        <a:pt x="87459" y="166226"/>
                        <a:pt x="88466" y="167800"/>
                        <a:pt x="89774" y="169531"/>
                      </a:cubicBezTo>
                      <a:cubicBezTo>
                        <a:pt x="91082" y="171262"/>
                        <a:pt x="92709" y="173079"/>
                        <a:pt x="94656" y="174983"/>
                      </a:cubicBezTo>
                      <a:cubicBezTo>
                        <a:pt x="96603" y="176886"/>
                        <a:pt x="98875" y="178699"/>
                        <a:pt x="101473" y="180420"/>
                      </a:cubicBezTo>
                      <a:cubicBezTo>
                        <a:pt x="105312" y="182963"/>
                        <a:pt x="109251" y="184847"/>
                        <a:pt x="113292" y="186074"/>
                      </a:cubicBezTo>
                      <a:cubicBezTo>
                        <a:pt x="117333" y="187300"/>
                        <a:pt x="121275" y="187750"/>
                        <a:pt x="125118" y="187423"/>
                      </a:cubicBezTo>
                      <a:cubicBezTo>
                        <a:pt x="128961" y="187096"/>
                        <a:pt x="132608" y="185927"/>
                        <a:pt x="136060" y="183918"/>
                      </a:cubicBezTo>
                      <a:cubicBezTo>
                        <a:pt x="139511" y="181909"/>
                        <a:pt x="142546" y="178927"/>
                        <a:pt x="145166" y="174972"/>
                      </a:cubicBezTo>
                      <a:cubicBezTo>
                        <a:pt x="147170" y="171948"/>
                        <a:pt x="148445" y="169013"/>
                        <a:pt x="148991" y="166167"/>
                      </a:cubicBezTo>
                      <a:cubicBezTo>
                        <a:pt x="149537" y="163321"/>
                        <a:pt x="149601" y="160573"/>
                        <a:pt x="149180" y="157923"/>
                      </a:cubicBezTo>
                      <a:cubicBezTo>
                        <a:pt x="148759" y="155274"/>
                        <a:pt x="147972" y="152716"/>
                        <a:pt x="146816" y="150249"/>
                      </a:cubicBezTo>
                      <a:cubicBezTo>
                        <a:pt x="145661" y="147782"/>
                        <a:pt x="144384" y="145415"/>
                        <a:pt x="142984" y="143149"/>
                      </a:cubicBezTo>
                      <a:cubicBezTo>
                        <a:pt x="141584" y="140883"/>
                        <a:pt x="140191" y="138691"/>
                        <a:pt x="138805" y="136573"/>
                      </a:cubicBezTo>
                      <a:cubicBezTo>
                        <a:pt x="137419" y="134455"/>
                        <a:pt x="136275" y="132414"/>
                        <a:pt x="135372" y="130449"/>
                      </a:cubicBezTo>
                      <a:cubicBezTo>
                        <a:pt x="134470" y="128485"/>
                        <a:pt x="133968" y="126590"/>
                        <a:pt x="133866" y="124765"/>
                      </a:cubicBezTo>
                      <a:cubicBezTo>
                        <a:pt x="133764" y="122940"/>
                        <a:pt x="134265" y="121194"/>
                        <a:pt x="135369" y="119527"/>
                      </a:cubicBezTo>
                      <a:cubicBezTo>
                        <a:pt x="136114" y="118402"/>
                        <a:pt x="137024" y="117471"/>
                        <a:pt x="138099" y="116733"/>
                      </a:cubicBezTo>
                      <a:cubicBezTo>
                        <a:pt x="139174" y="115994"/>
                        <a:pt x="140366" y="115543"/>
                        <a:pt x="141675" y="115378"/>
                      </a:cubicBezTo>
                      <a:cubicBezTo>
                        <a:pt x="142984" y="115212"/>
                        <a:pt x="144393" y="115337"/>
                        <a:pt x="145904" y="115752"/>
                      </a:cubicBezTo>
                      <a:cubicBezTo>
                        <a:pt x="147414" y="116167"/>
                        <a:pt x="149003" y="116927"/>
                        <a:pt x="150670" y="118031"/>
                      </a:cubicBezTo>
                      <a:cubicBezTo>
                        <a:pt x="152803" y="119444"/>
                        <a:pt x="154587" y="121003"/>
                        <a:pt x="156024" y="122708"/>
                      </a:cubicBezTo>
                      <a:cubicBezTo>
                        <a:pt x="157461" y="124413"/>
                        <a:pt x="158646" y="126035"/>
                        <a:pt x="159579" y="127573"/>
                      </a:cubicBezTo>
                      <a:cubicBezTo>
                        <a:pt x="160512" y="129112"/>
                        <a:pt x="161264" y="130461"/>
                        <a:pt x="161835" y="131620"/>
                      </a:cubicBezTo>
                      <a:cubicBezTo>
                        <a:pt x="162406" y="132780"/>
                        <a:pt x="162905" y="133501"/>
                        <a:pt x="163331" y="133783"/>
                      </a:cubicBezTo>
                      <a:cubicBezTo>
                        <a:pt x="163758" y="134066"/>
                        <a:pt x="164174" y="134174"/>
                        <a:pt x="164580" y="134109"/>
                      </a:cubicBezTo>
                      <a:cubicBezTo>
                        <a:pt x="164987" y="134043"/>
                        <a:pt x="165424" y="133803"/>
                        <a:pt x="165894" y="133389"/>
                      </a:cubicBezTo>
                      <a:cubicBezTo>
                        <a:pt x="166364" y="132975"/>
                        <a:pt x="166884" y="132399"/>
                        <a:pt x="167456" y="131662"/>
                      </a:cubicBezTo>
                      <a:cubicBezTo>
                        <a:pt x="168028" y="130925"/>
                        <a:pt x="168686" y="129994"/>
                        <a:pt x="169431" y="128870"/>
                      </a:cubicBezTo>
                      <a:cubicBezTo>
                        <a:pt x="170099" y="127862"/>
                        <a:pt x="170638" y="127006"/>
                        <a:pt x="171049" y="126302"/>
                      </a:cubicBezTo>
                      <a:cubicBezTo>
                        <a:pt x="171460" y="125598"/>
                        <a:pt x="171764" y="124990"/>
                        <a:pt x="171963" y="124480"/>
                      </a:cubicBezTo>
                      <a:cubicBezTo>
                        <a:pt x="172161" y="123970"/>
                        <a:pt x="172283" y="123535"/>
                        <a:pt x="172327" y="123173"/>
                      </a:cubicBezTo>
                      <a:cubicBezTo>
                        <a:pt x="172371" y="122812"/>
                        <a:pt x="172327" y="122309"/>
                        <a:pt x="172197" y="121665"/>
                      </a:cubicBezTo>
                      <a:cubicBezTo>
                        <a:pt x="172066" y="121020"/>
                        <a:pt x="171592" y="120009"/>
                        <a:pt x="170775" y="118631"/>
                      </a:cubicBezTo>
                      <a:cubicBezTo>
                        <a:pt x="169959" y="117253"/>
                        <a:pt x="168929" y="115818"/>
                        <a:pt x="167686" y="114325"/>
                      </a:cubicBezTo>
                      <a:cubicBezTo>
                        <a:pt x="166444" y="112832"/>
                        <a:pt x="165020" y="111359"/>
                        <a:pt x="163417" y="109907"/>
                      </a:cubicBezTo>
                      <a:cubicBezTo>
                        <a:pt x="161813" y="108454"/>
                        <a:pt x="160119" y="107136"/>
                        <a:pt x="158336" y="105955"/>
                      </a:cubicBezTo>
                      <a:close/>
                      <a:moveTo>
                        <a:pt x="341279" y="36593"/>
                      </a:moveTo>
                      <a:cubicBezTo>
                        <a:pt x="442498" y="103648"/>
                        <a:pt x="470192" y="240061"/>
                        <a:pt x="403137" y="341280"/>
                      </a:cubicBezTo>
                      <a:cubicBezTo>
                        <a:pt x="394755" y="353932"/>
                        <a:pt x="385290" y="365436"/>
                        <a:pt x="374945" y="375749"/>
                      </a:cubicBezTo>
                      <a:lnTo>
                        <a:pt x="367420" y="382537"/>
                      </a:lnTo>
                      <a:lnTo>
                        <a:pt x="348634" y="383170"/>
                      </a:lnTo>
                      <a:cubicBezTo>
                        <a:pt x="284124" y="385584"/>
                        <a:pt x="219614" y="387998"/>
                        <a:pt x="160037" y="378684"/>
                      </a:cubicBezTo>
                      <a:cubicBezTo>
                        <a:pt x="136518" y="375007"/>
                        <a:pt x="113734" y="381212"/>
                        <a:pt x="95911" y="394215"/>
                      </a:cubicBezTo>
                      <a:lnTo>
                        <a:pt x="91574" y="398065"/>
                      </a:lnTo>
                      <a:lnTo>
                        <a:pt x="80339" y="389778"/>
                      </a:lnTo>
                      <a:cubicBezTo>
                        <a:pt x="-5859" y="319168"/>
                        <a:pt x="-26272" y="193343"/>
                        <a:pt x="36593" y="98451"/>
                      </a:cubicBezTo>
                      <a:cubicBezTo>
                        <a:pt x="103648" y="-2768"/>
                        <a:pt x="240061" y="-30462"/>
                        <a:pt x="341279" y="36593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3" name="Freeform 382"/>
                <p:cNvSpPr/>
                <p:nvPr/>
              </p:nvSpPr>
              <p:spPr>
                <a:xfrm rot="20843499">
                  <a:off x="6831744" y="3177745"/>
                  <a:ext cx="217051" cy="82241"/>
                </a:xfrm>
                <a:custGeom>
                  <a:avLst/>
                  <a:gdLst>
                    <a:gd name="connsiteX0" fmla="*/ 1529738 w 1529738"/>
                    <a:gd name="connsiteY0" fmla="*/ 0 h 579616"/>
                    <a:gd name="connsiteX1" fmla="*/ 1525769 w 1529738"/>
                    <a:gd name="connsiteY1" fmla="*/ 405501 h 579616"/>
                    <a:gd name="connsiteX2" fmla="*/ 1348222 w 1529738"/>
                    <a:gd name="connsiteY2" fmla="*/ 579608 h 579616"/>
                    <a:gd name="connsiteX3" fmla="*/ 174116 w 1529738"/>
                    <a:gd name="connsiteY3" fmla="*/ 568122 h 579616"/>
                    <a:gd name="connsiteX4" fmla="*/ 9 w 1529738"/>
                    <a:gd name="connsiteY4" fmla="*/ 390574 h 579616"/>
                    <a:gd name="connsiteX5" fmla="*/ 3830 w 1529738"/>
                    <a:gd name="connsiteY5" fmla="*/ 1 h 579616"/>
                    <a:gd name="connsiteX6" fmla="*/ 226951 w 1529738"/>
                    <a:gd name="connsiteY6" fmla="*/ 0 h 579616"/>
                    <a:gd name="connsiteX7" fmla="*/ 211099 w 1529738"/>
                    <a:gd name="connsiteY7" fmla="*/ 340157 h 579616"/>
                    <a:gd name="connsiteX8" fmla="*/ 1245250 w 1529738"/>
                    <a:gd name="connsiteY8" fmla="*/ 317581 h 579616"/>
                    <a:gd name="connsiteX9" fmla="*/ 1288569 w 1529738"/>
                    <a:gd name="connsiteY9" fmla="*/ 0 h 579616"/>
                    <a:gd name="connsiteX10" fmla="*/ 1529738 w 1529738"/>
                    <a:gd name="connsiteY10" fmla="*/ 0 h 579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9738" h="579616">
                      <a:moveTo>
                        <a:pt x="1529738" y="0"/>
                      </a:moveTo>
                      <a:lnTo>
                        <a:pt x="1525769" y="405501"/>
                      </a:lnTo>
                      <a:cubicBezTo>
                        <a:pt x="1524819" y="502608"/>
                        <a:pt x="1445329" y="580558"/>
                        <a:pt x="1348222" y="579608"/>
                      </a:cubicBezTo>
                      <a:lnTo>
                        <a:pt x="174116" y="568122"/>
                      </a:lnTo>
                      <a:cubicBezTo>
                        <a:pt x="77009" y="567172"/>
                        <a:pt x="-941" y="487682"/>
                        <a:pt x="9" y="390574"/>
                      </a:cubicBezTo>
                      <a:lnTo>
                        <a:pt x="3830" y="1"/>
                      </a:lnTo>
                      <a:lnTo>
                        <a:pt x="226951" y="0"/>
                      </a:lnTo>
                      <a:lnTo>
                        <a:pt x="211099" y="340157"/>
                      </a:lnTo>
                      <a:lnTo>
                        <a:pt x="1245250" y="317581"/>
                      </a:lnTo>
                      <a:lnTo>
                        <a:pt x="1288569" y="0"/>
                      </a:lnTo>
                      <a:lnTo>
                        <a:pt x="1529738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>
                <a:off x="3583320" y="5340868"/>
                <a:ext cx="636098" cy="498452"/>
                <a:chOff x="5355703" y="5434094"/>
                <a:chExt cx="880442" cy="689925"/>
              </a:xfrm>
              <a:solidFill>
                <a:srgbClr val="607D8B"/>
              </a:solidFill>
            </p:grpSpPr>
            <p:sp>
              <p:nvSpPr>
                <p:cNvPr id="352" name="Freeform 351"/>
                <p:cNvSpPr/>
                <p:nvPr/>
              </p:nvSpPr>
              <p:spPr>
                <a:xfrm rot="15232811">
                  <a:off x="5599744" y="5663099"/>
                  <a:ext cx="531696" cy="128336"/>
                </a:xfrm>
                <a:custGeom>
                  <a:avLst/>
                  <a:gdLst>
                    <a:gd name="connsiteX0" fmla="*/ 107583 w 668513"/>
                    <a:gd name="connsiteY0" fmla="*/ 0 h 82369"/>
                    <a:gd name="connsiteX1" fmla="*/ 560930 w 668513"/>
                    <a:gd name="connsiteY1" fmla="*/ 0 h 82369"/>
                    <a:gd name="connsiteX2" fmla="*/ 665935 w 668513"/>
                    <a:gd name="connsiteY2" fmla="*/ 69602 h 82369"/>
                    <a:gd name="connsiteX3" fmla="*/ 668513 w 668513"/>
                    <a:gd name="connsiteY3" fmla="*/ 82369 h 82369"/>
                    <a:gd name="connsiteX4" fmla="*/ 0 w 668513"/>
                    <a:gd name="connsiteY4" fmla="*/ 82369 h 82369"/>
                    <a:gd name="connsiteX5" fmla="*/ 2578 w 668513"/>
                    <a:gd name="connsiteY5" fmla="*/ 69602 h 82369"/>
                    <a:gd name="connsiteX6" fmla="*/ 107583 w 668513"/>
                    <a:gd name="connsiteY6" fmla="*/ 0 h 82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8513" h="82369">
                      <a:moveTo>
                        <a:pt x="107583" y="0"/>
                      </a:moveTo>
                      <a:lnTo>
                        <a:pt x="560930" y="0"/>
                      </a:lnTo>
                      <a:cubicBezTo>
                        <a:pt x="608134" y="0"/>
                        <a:pt x="648635" y="28700"/>
                        <a:pt x="665935" y="69602"/>
                      </a:cubicBezTo>
                      <a:lnTo>
                        <a:pt x="668513" y="82369"/>
                      </a:lnTo>
                      <a:lnTo>
                        <a:pt x="0" y="82369"/>
                      </a:lnTo>
                      <a:lnTo>
                        <a:pt x="2578" y="69602"/>
                      </a:lnTo>
                      <a:cubicBezTo>
                        <a:pt x="19878" y="28700"/>
                        <a:pt x="60379" y="0"/>
                        <a:pt x="1075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3" name="Trapezoid 352"/>
                <p:cNvSpPr/>
                <p:nvPr/>
              </p:nvSpPr>
              <p:spPr>
                <a:xfrm rot="15240588">
                  <a:off x="5463613" y="5545268"/>
                  <a:ext cx="473638" cy="467694"/>
                </a:xfrm>
                <a:prstGeom prst="trapezoid">
                  <a:avLst>
                    <a:gd name="adj" fmla="val 28203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4" name="Rounded Rectangle 353"/>
                <p:cNvSpPr/>
                <p:nvPr/>
              </p:nvSpPr>
              <p:spPr>
                <a:xfrm rot="21313269">
                  <a:off x="5509807" y="5860437"/>
                  <a:ext cx="158517" cy="26358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5" name="Freeform 354"/>
                <p:cNvSpPr/>
                <p:nvPr/>
              </p:nvSpPr>
              <p:spPr>
                <a:xfrm rot="20621845">
                  <a:off x="5355703" y="5763880"/>
                  <a:ext cx="90391" cy="249056"/>
                </a:xfrm>
                <a:custGeom>
                  <a:avLst/>
                  <a:gdLst>
                    <a:gd name="connsiteX0" fmla="*/ 141208 w 141208"/>
                    <a:gd name="connsiteY0" fmla="*/ 0 h 389072"/>
                    <a:gd name="connsiteX1" fmla="*/ 141208 w 141208"/>
                    <a:gd name="connsiteY1" fmla="*/ 389072 h 389072"/>
                    <a:gd name="connsiteX2" fmla="*/ 131282 w 141208"/>
                    <a:gd name="connsiteY2" fmla="*/ 387100 h 389072"/>
                    <a:gd name="connsiteX3" fmla="*/ 840 w 141208"/>
                    <a:gd name="connsiteY3" fmla="*/ 177713 h 389072"/>
                    <a:gd name="connsiteX4" fmla="*/ 129867 w 141208"/>
                    <a:gd name="connsiteY4" fmla="*/ 2750 h 389072"/>
                    <a:gd name="connsiteX5" fmla="*/ 141208 w 141208"/>
                    <a:gd name="connsiteY5" fmla="*/ 0 h 389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208" h="389072">
                      <a:moveTo>
                        <a:pt x="141208" y="0"/>
                      </a:moveTo>
                      <a:lnTo>
                        <a:pt x="141208" y="389072"/>
                      </a:lnTo>
                      <a:lnTo>
                        <a:pt x="131282" y="387100"/>
                      </a:lnTo>
                      <a:cubicBezTo>
                        <a:pt x="48683" y="361046"/>
                        <a:pt x="-7621" y="274644"/>
                        <a:pt x="840" y="177713"/>
                      </a:cubicBezTo>
                      <a:cubicBezTo>
                        <a:pt x="8092" y="94630"/>
                        <a:pt x="60865" y="27408"/>
                        <a:pt x="129867" y="2750"/>
                      </a:cubicBezTo>
                      <a:lnTo>
                        <a:pt x="14120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6" name="Freeform 355"/>
                <p:cNvSpPr/>
                <p:nvPr/>
              </p:nvSpPr>
              <p:spPr>
                <a:xfrm rot="21398929">
                  <a:off x="5898450" y="5434094"/>
                  <a:ext cx="337695" cy="567865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356"/>
                <p:cNvSpPr/>
                <p:nvPr/>
              </p:nvSpPr>
              <p:spPr>
                <a:xfrm rot="21398929">
                  <a:off x="5930693" y="5550530"/>
                  <a:ext cx="193220" cy="324916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357"/>
                <p:cNvSpPr/>
                <p:nvPr/>
              </p:nvSpPr>
              <p:spPr>
                <a:xfrm rot="21398929">
                  <a:off x="5958262" y="5658340"/>
                  <a:ext cx="77290" cy="129970"/>
                </a:xfrm>
                <a:custGeom>
                  <a:avLst/>
                  <a:gdLst>
                    <a:gd name="connsiteX0" fmla="*/ 84153 w 527543"/>
                    <a:gd name="connsiteY0" fmla="*/ 0 h 887111"/>
                    <a:gd name="connsiteX1" fmla="*/ 527543 w 527543"/>
                    <a:gd name="connsiteY1" fmla="*/ 453659 h 887111"/>
                    <a:gd name="connsiteX2" fmla="*/ 256740 w 527543"/>
                    <a:gd name="connsiteY2" fmla="*/ 871667 h 887111"/>
                    <a:gd name="connsiteX3" fmla="*/ 208115 w 527543"/>
                    <a:gd name="connsiteY3" fmla="*/ 887111 h 887111"/>
                    <a:gd name="connsiteX4" fmla="*/ 186640 w 527543"/>
                    <a:gd name="connsiteY4" fmla="*/ 796468 h 887111"/>
                    <a:gd name="connsiteX5" fmla="*/ 220414 w 527543"/>
                    <a:gd name="connsiteY5" fmla="*/ 785676 h 887111"/>
                    <a:gd name="connsiteX6" fmla="*/ 434217 w 527543"/>
                    <a:gd name="connsiteY6" fmla="*/ 453659 h 887111"/>
                    <a:gd name="connsiteX7" fmla="*/ 84153 w 527543"/>
                    <a:gd name="connsiteY7" fmla="*/ 93325 h 887111"/>
                    <a:gd name="connsiteX8" fmla="*/ 21592 w 527543"/>
                    <a:gd name="connsiteY8" fmla="*/ 99817 h 887111"/>
                    <a:gd name="connsiteX9" fmla="*/ 0 w 527543"/>
                    <a:gd name="connsiteY9" fmla="*/ 8679 h 887111"/>
                    <a:gd name="connsiteX10" fmla="*/ 84153 w 527543"/>
                    <a:gd name="connsiteY10" fmla="*/ 0 h 887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7543" h="887111">
                      <a:moveTo>
                        <a:pt x="84153" y="0"/>
                      </a:moveTo>
                      <a:cubicBezTo>
                        <a:pt x="329030" y="0"/>
                        <a:pt x="527542" y="203110"/>
                        <a:pt x="527543" y="453659"/>
                      </a:cubicBezTo>
                      <a:cubicBezTo>
                        <a:pt x="527542" y="641571"/>
                        <a:pt x="415879" y="802798"/>
                        <a:pt x="256740" y="871667"/>
                      </a:cubicBezTo>
                      <a:lnTo>
                        <a:pt x="208115" y="887111"/>
                      </a:lnTo>
                      <a:lnTo>
                        <a:pt x="186640" y="796468"/>
                      </a:lnTo>
                      <a:lnTo>
                        <a:pt x="220414" y="785676"/>
                      </a:lnTo>
                      <a:cubicBezTo>
                        <a:pt x="346057" y="730974"/>
                        <a:pt x="434217" y="602914"/>
                        <a:pt x="434217" y="453659"/>
                      </a:cubicBezTo>
                      <a:cubicBezTo>
                        <a:pt x="434217" y="254652"/>
                        <a:pt x="277488" y="93325"/>
                        <a:pt x="84153" y="93325"/>
                      </a:cubicBezTo>
                      <a:lnTo>
                        <a:pt x="21592" y="99817"/>
                      </a:lnTo>
                      <a:lnTo>
                        <a:pt x="0" y="8679"/>
                      </a:lnTo>
                      <a:lnTo>
                        <a:pt x="8415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1797819" y="5292291"/>
                <a:ext cx="745202" cy="595607"/>
                <a:chOff x="3230535" y="2315028"/>
                <a:chExt cx="4203539" cy="3326439"/>
              </a:xfrm>
              <a:solidFill>
                <a:srgbClr val="607D8B"/>
              </a:solidFill>
              <a:effectLst/>
            </p:grpSpPr>
            <p:sp>
              <p:nvSpPr>
                <p:cNvPr id="331" name="Freeform 136"/>
                <p:cNvSpPr>
                  <a:spLocks/>
                </p:cNvSpPr>
                <p:nvPr/>
              </p:nvSpPr>
              <p:spPr bwMode="auto">
                <a:xfrm>
                  <a:off x="4150361" y="2315028"/>
                  <a:ext cx="1259332" cy="1252663"/>
                </a:xfrm>
                <a:prstGeom prst="ellipse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135"/>
                <p:cNvSpPr>
                  <a:spLocks/>
                </p:cNvSpPr>
                <p:nvPr/>
              </p:nvSpPr>
              <p:spPr bwMode="auto">
                <a:xfrm>
                  <a:off x="3230535" y="3721741"/>
                  <a:ext cx="2132200" cy="1565835"/>
                </a:xfrm>
                <a:custGeom>
                  <a:avLst/>
                  <a:gdLst>
                    <a:gd name="T0" fmla="*/ 102 w 320"/>
                    <a:gd name="T1" fmla="*/ 0 h 235"/>
                    <a:gd name="T2" fmla="*/ 186 w 320"/>
                    <a:gd name="T3" fmla="*/ 0 h 235"/>
                    <a:gd name="T4" fmla="*/ 233 w 320"/>
                    <a:gd name="T5" fmla="*/ 41 h 235"/>
                    <a:gd name="T6" fmla="*/ 279 w 320"/>
                    <a:gd name="T7" fmla="*/ 0 h 235"/>
                    <a:gd name="T8" fmla="*/ 320 w 320"/>
                    <a:gd name="T9" fmla="*/ 0 h 235"/>
                    <a:gd name="T10" fmla="*/ 314 w 320"/>
                    <a:gd name="T11" fmla="*/ 10 h 235"/>
                    <a:gd name="T12" fmla="*/ 226 w 320"/>
                    <a:gd name="T13" fmla="*/ 149 h 235"/>
                    <a:gd name="T14" fmla="*/ 221 w 320"/>
                    <a:gd name="T15" fmla="*/ 157 h 235"/>
                    <a:gd name="T16" fmla="*/ 219 w 320"/>
                    <a:gd name="T17" fmla="*/ 160 h 235"/>
                    <a:gd name="T18" fmla="*/ 219 w 320"/>
                    <a:gd name="T19" fmla="*/ 160 h 235"/>
                    <a:gd name="T20" fmla="*/ 214 w 320"/>
                    <a:gd name="T21" fmla="*/ 175 h 235"/>
                    <a:gd name="T22" fmla="*/ 213 w 320"/>
                    <a:gd name="T23" fmla="*/ 191 h 235"/>
                    <a:gd name="T24" fmla="*/ 214 w 320"/>
                    <a:gd name="T25" fmla="*/ 207 h 235"/>
                    <a:gd name="T26" fmla="*/ 219 w 320"/>
                    <a:gd name="T27" fmla="*/ 222 h 235"/>
                    <a:gd name="T28" fmla="*/ 229 w 320"/>
                    <a:gd name="T29" fmla="*/ 235 h 235"/>
                    <a:gd name="T30" fmla="*/ 12 w 320"/>
                    <a:gd name="T31" fmla="*/ 235 h 235"/>
                    <a:gd name="T32" fmla="*/ 8 w 320"/>
                    <a:gd name="T33" fmla="*/ 234 h 235"/>
                    <a:gd name="T34" fmla="*/ 4 w 320"/>
                    <a:gd name="T35" fmla="*/ 231 h 235"/>
                    <a:gd name="T36" fmla="*/ 1 w 320"/>
                    <a:gd name="T37" fmla="*/ 229 h 235"/>
                    <a:gd name="T38" fmla="*/ 0 w 320"/>
                    <a:gd name="T39" fmla="*/ 225 h 235"/>
                    <a:gd name="T40" fmla="*/ 0 w 320"/>
                    <a:gd name="T41" fmla="*/ 149 h 235"/>
                    <a:gd name="T42" fmla="*/ 0 w 320"/>
                    <a:gd name="T43" fmla="*/ 145 h 235"/>
                    <a:gd name="T44" fmla="*/ 0 w 320"/>
                    <a:gd name="T45" fmla="*/ 145 h 235"/>
                    <a:gd name="T46" fmla="*/ 2 w 320"/>
                    <a:gd name="T47" fmla="*/ 113 h 235"/>
                    <a:gd name="T48" fmla="*/ 9 w 320"/>
                    <a:gd name="T49" fmla="*/ 84 h 235"/>
                    <a:gd name="T50" fmla="*/ 20 w 320"/>
                    <a:gd name="T51" fmla="*/ 59 h 235"/>
                    <a:gd name="T52" fmla="*/ 33 w 320"/>
                    <a:gd name="T53" fmla="*/ 39 h 235"/>
                    <a:gd name="T54" fmla="*/ 49 w 320"/>
                    <a:gd name="T55" fmla="*/ 21 h 235"/>
                    <a:gd name="T56" fmla="*/ 67 w 320"/>
                    <a:gd name="T57" fmla="*/ 9 h 235"/>
                    <a:gd name="T58" fmla="*/ 84 w 320"/>
                    <a:gd name="T59" fmla="*/ 2 h 235"/>
                    <a:gd name="T60" fmla="*/ 102 w 320"/>
                    <a:gd name="T61" fmla="*/ 0 h 235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844 w 10000"/>
                    <a:gd name="connsiteY8" fmla="*/ 6809 h 10000"/>
                    <a:gd name="connsiteX9" fmla="*/ 6688 w 10000"/>
                    <a:gd name="connsiteY9" fmla="*/ 7447 h 10000"/>
                    <a:gd name="connsiteX10" fmla="*/ 6656 w 10000"/>
                    <a:gd name="connsiteY10" fmla="*/ 8128 h 10000"/>
                    <a:gd name="connsiteX11" fmla="*/ 6688 w 10000"/>
                    <a:gd name="connsiteY11" fmla="*/ 8809 h 10000"/>
                    <a:gd name="connsiteX12" fmla="*/ 6844 w 10000"/>
                    <a:gd name="connsiteY12" fmla="*/ 9447 h 10000"/>
                    <a:gd name="connsiteX13" fmla="*/ 7156 w 10000"/>
                    <a:gd name="connsiteY13" fmla="*/ 10000 h 10000"/>
                    <a:gd name="connsiteX14" fmla="*/ 375 w 10000"/>
                    <a:gd name="connsiteY14" fmla="*/ 10000 h 10000"/>
                    <a:gd name="connsiteX15" fmla="*/ 250 w 10000"/>
                    <a:gd name="connsiteY15" fmla="*/ 9957 h 10000"/>
                    <a:gd name="connsiteX16" fmla="*/ 125 w 10000"/>
                    <a:gd name="connsiteY16" fmla="*/ 9830 h 10000"/>
                    <a:gd name="connsiteX17" fmla="*/ 31 w 10000"/>
                    <a:gd name="connsiteY17" fmla="*/ 9745 h 10000"/>
                    <a:gd name="connsiteX18" fmla="*/ 0 w 10000"/>
                    <a:gd name="connsiteY18" fmla="*/ 9574 h 10000"/>
                    <a:gd name="connsiteX19" fmla="*/ 0 w 10000"/>
                    <a:gd name="connsiteY19" fmla="*/ 6340 h 10000"/>
                    <a:gd name="connsiteX20" fmla="*/ 0 w 10000"/>
                    <a:gd name="connsiteY20" fmla="*/ 6170 h 10000"/>
                    <a:gd name="connsiteX21" fmla="*/ 0 w 10000"/>
                    <a:gd name="connsiteY21" fmla="*/ 6170 h 10000"/>
                    <a:gd name="connsiteX22" fmla="*/ 63 w 10000"/>
                    <a:gd name="connsiteY22" fmla="*/ 4809 h 10000"/>
                    <a:gd name="connsiteX23" fmla="*/ 281 w 10000"/>
                    <a:gd name="connsiteY23" fmla="*/ 3574 h 10000"/>
                    <a:gd name="connsiteX24" fmla="*/ 625 w 10000"/>
                    <a:gd name="connsiteY24" fmla="*/ 2511 h 10000"/>
                    <a:gd name="connsiteX25" fmla="*/ 1031 w 10000"/>
                    <a:gd name="connsiteY25" fmla="*/ 1660 h 10000"/>
                    <a:gd name="connsiteX26" fmla="*/ 1531 w 10000"/>
                    <a:gd name="connsiteY26" fmla="*/ 894 h 10000"/>
                    <a:gd name="connsiteX27" fmla="*/ 2094 w 10000"/>
                    <a:gd name="connsiteY27" fmla="*/ 383 h 10000"/>
                    <a:gd name="connsiteX28" fmla="*/ 2625 w 10000"/>
                    <a:gd name="connsiteY28" fmla="*/ 85 h 10000"/>
                    <a:gd name="connsiteX29" fmla="*/ 3188 w 10000"/>
                    <a:gd name="connsiteY2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6809 h 10000"/>
                    <a:gd name="connsiteX8" fmla="*/ 6688 w 10000"/>
                    <a:gd name="connsiteY8" fmla="*/ 7447 h 10000"/>
                    <a:gd name="connsiteX9" fmla="*/ 6656 w 10000"/>
                    <a:gd name="connsiteY9" fmla="*/ 8128 h 10000"/>
                    <a:gd name="connsiteX10" fmla="*/ 6688 w 10000"/>
                    <a:gd name="connsiteY10" fmla="*/ 8809 h 10000"/>
                    <a:gd name="connsiteX11" fmla="*/ 6844 w 10000"/>
                    <a:gd name="connsiteY11" fmla="*/ 9447 h 10000"/>
                    <a:gd name="connsiteX12" fmla="*/ 7156 w 10000"/>
                    <a:gd name="connsiteY12" fmla="*/ 10000 h 10000"/>
                    <a:gd name="connsiteX13" fmla="*/ 375 w 10000"/>
                    <a:gd name="connsiteY13" fmla="*/ 10000 h 10000"/>
                    <a:gd name="connsiteX14" fmla="*/ 250 w 10000"/>
                    <a:gd name="connsiteY14" fmla="*/ 9957 h 10000"/>
                    <a:gd name="connsiteX15" fmla="*/ 125 w 10000"/>
                    <a:gd name="connsiteY15" fmla="*/ 9830 h 10000"/>
                    <a:gd name="connsiteX16" fmla="*/ 31 w 10000"/>
                    <a:gd name="connsiteY16" fmla="*/ 9745 h 10000"/>
                    <a:gd name="connsiteX17" fmla="*/ 0 w 10000"/>
                    <a:gd name="connsiteY17" fmla="*/ 9574 h 10000"/>
                    <a:gd name="connsiteX18" fmla="*/ 0 w 10000"/>
                    <a:gd name="connsiteY18" fmla="*/ 6340 h 10000"/>
                    <a:gd name="connsiteX19" fmla="*/ 0 w 10000"/>
                    <a:gd name="connsiteY19" fmla="*/ 6170 h 10000"/>
                    <a:gd name="connsiteX20" fmla="*/ 0 w 10000"/>
                    <a:gd name="connsiteY20" fmla="*/ 6170 h 10000"/>
                    <a:gd name="connsiteX21" fmla="*/ 63 w 10000"/>
                    <a:gd name="connsiteY21" fmla="*/ 4809 h 10000"/>
                    <a:gd name="connsiteX22" fmla="*/ 281 w 10000"/>
                    <a:gd name="connsiteY22" fmla="*/ 3574 h 10000"/>
                    <a:gd name="connsiteX23" fmla="*/ 625 w 10000"/>
                    <a:gd name="connsiteY23" fmla="*/ 2511 h 10000"/>
                    <a:gd name="connsiteX24" fmla="*/ 1031 w 10000"/>
                    <a:gd name="connsiteY24" fmla="*/ 1660 h 10000"/>
                    <a:gd name="connsiteX25" fmla="*/ 1531 w 10000"/>
                    <a:gd name="connsiteY25" fmla="*/ 894 h 10000"/>
                    <a:gd name="connsiteX26" fmla="*/ 2094 w 10000"/>
                    <a:gd name="connsiteY26" fmla="*/ 383 h 10000"/>
                    <a:gd name="connsiteX27" fmla="*/ 2625 w 10000"/>
                    <a:gd name="connsiteY27" fmla="*/ 85 h 10000"/>
                    <a:gd name="connsiteX28" fmla="*/ 3188 w 10000"/>
                    <a:gd name="connsiteY28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88 w 10000"/>
                    <a:gd name="connsiteY7" fmla="*/ 7447 h 10000"/>
                    <a:gd name="connsiteX8" fmla="*/ 6656 w 10000"/>
                    <a:gd name="connsiteY8" fmla="*/ 8128 h 10000"/>
                    <a:gd name="connsiteX9" fmla="*/ 6688 w 10000"/>
                    <a:gd name="connsiteY9" fmla="*/ 8809 h 10000"/>
                    <a:gd name="connsiteX10" fmla="*/ 6844 w 10000"/>
                    <a:gd name="connsiteY10" fmla="*/ 9447 h 10000"/>
                    <a:gd name="connsiteX11" fmla="*/ 7156 w 10000"/>
                    <a:gd name="connsiteY11" fmla="*/ 10000 h 10000"/>
                    <a:gd name="connsiteX12" fmla="*/ 375 w 10000"/>
                    <a:gd name="connsiteY12" fmla="*/ 10000 h 10000"/>
                    <a:gd name="connsiteX13" fmla="*/ 250 w 10000"/>
                    <a:gd name="connsiteY13" fmla="*/ 9957 h 10000"/>
                    <a:gd name="connsiteX14" fmla="*/ 125 w 10000"/>
                    <a:gd name="connsiteY14" fmla="*/ 9830 h 10000"/>
                    <a:gd name="connsiteX15" fmla="*/ 31 w 10000"/>
                    <a:gd name="connsiteY15" fmla="*/ 9745 h 10000"/>
                    <a:gd name="connsiteX16" fmla="*/ 0 w 10000"/>
                    <a:gd name="connsiteY16" fmla="*/ 9574 h 10000"/>
                    <a:gd name="connsiteX17" fmla="*/ 0 w 10000"/>
                    <a:gd name="connsiteY17" fmla="*/ 6340 h 10000"/>
                    <a:gd name="connsiteX18" fmla="*/ 0 w 10000"/>
                    <a:gd name="connsiteY18" fmla="*/ 6170 h 10000"/>
                    <a:gd name="connsiteX19" fmla="*/ 0 w 10000"/>
                    <a:gd name="connsiteY19" fmla="*/ 6170 h 10000"/>
                    <a:gd name="connsiteX20" fmla="*/ 63 w 10000"/>
                    <a:gd name="connsiteY20" fmla="*/ 4809 h 10000"/>
                    <a:gd name="connsiteX21" fmla="*/ 281 w 10000"/>
                    <a:gd name="connsiteY21" fmla="*/ 3574 h 10000"/>
                    <a:gd name="connsiteX22" fmla="*/ 625 w 10000"/>
                    <a:gd name="connsiteY22" fmla="*/ 2511 h 10000"/>
                    <a:gd name="connsiteX23" fmla="*/ 1031 w 10000"/>
                    <a:gd name="connsiteY23" fmla="*/ 1660 h 10000"/>
                    <a:gd name="connsiteX24" fmla="*/ 1531 w 10000"/>
                    <a:gd name="connsiteY24" fmla="*/ 894 h 10000"/>
                    <a:gd name="connsiteX25" fmla="*/ 2094 w 10000"/>
                    <a:gd name="connsiteY25" fmla="*/ 383 h 10000"/>
                    <a:gd name="connsiteX26" fmla="*/ 2625 w 10000"/>
                    <a:gd name="connsiteY26" fmla="*/ 85 h 10000"/>
                    <a:gd name="connsiteX27" fmla="*/ 3188 w 10000"/>
                    <a:gd name="connsiteY27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56 w 10000"/>
                    <a:gd name="connsiteY7" fmla="*/ 8128 h 10000"/>
                    <a:gd name="connsiteX8" fmla="*/ 6688 w 10000"/>
                    <a:gd name="connsiteY8" fmla="*/ 8809 h 10000"/>
                    <a:gd name="connsiteX9" fmla="*/ 6844 w 10000"/>
                    <a:gd name="connsiteY9" fmla="*/ 9447 h 10000"/>
                    <a:gd name="connsiteX10" fmla="*/ 7156 w 10000"/>
                    <a:gd name="connsiteY10" fmla="*/ 10000 h 10000"/>
                    <a:gd name="connsiteX11" fmla="*/ 375 w 10000"/>
                    <a:gd name="connsiteY11" fmla="*/ 10000 h 10000"/>
                    <a:gd name="connsiteX12" fmla="*/ 250 w 10000"/>
                    <a:gd name="connsiteY12" fmla="*/ 9957 h 10000"/>
                    <a:gd name="connsiteX13" fmla="*/ 125 w 10000"/>
                    <a:gd name="connsiteY13" fmla="*/ 9830 h 10000"/>
                    <a:gd name="connsiteX14" fmla="*/ 31 w 10000"/>
                    <a:gd name="connsiteY14" fmla="*/ 9745 h 10000"/>
                    <a:gd name="connsiteX15" fmla="*/ 0 w 10000"/>
                    <a:gd name="connsiteY15" fmla="*/ 9574 h 10000"/>
                    <a:gd name="connsiteX16" fmla="*/ 0 w 10000"/>
                    <a:gd name="connsiteY16" fmla="*/ 6340 h 10000"/>
                    <a:gd name="connsiteX17" fmla="*/ 0 w 10000"/>
                    <a:gd name="connsiteY17" fmla="*/ 6170 h 10000"/>
                    <a:gd name="connsiteX18" fmla="*/ 0 w 10000"/>
                    <a:gd name="connsiteY18" fmla="*/ 6170 h 10000"/>
                    <a:gd name="connsiteX19" fmla="*/ 63 w 10000"/>
                    <a:gd name="connsiteY19" fmla="*/ 4809 h 10000"/>
                    <a:gd name="connsiteX20" fmla="*/ 281 w 10000"/>
                    <a:gd name="connsiteY20" fmla="*/ 3574 h 10000"/>
                    <a:gd name="connsiteX21" fmla="*/ 625 w 10000"/>
                    <a:gd name="connsiteY21" fmla="*/ 2511 h 10000"/>
                    <a:gd name="connsiteX22" fmla="*/ 1031 w 10000"/>
                    <a:gd name="connsiteY22" fmla="*/ 1660 h 10000"/>
                    <a:gd name="connsiteX23" fmla="*/ 1531 w 10000"/>
                    <a:gd name="connsiteY23" fmla="*/ 894 h 10000"/>
                    <a:gd name="connsiteX24" fmla="*/ 2094 w 10000"/>
                    <a:gd name="connsiteY24" fmla="*/ 383 h 10000"/>
                    <a:gd name="connsiteX25" fmla="*/ 2625 w 10000"/>
                    <a:gd name="connsiteY25" fmla="*/ 85 h 10000"/>
                    <a:gd name="connsiteX26" fmla="*/ 3188 w 10000"/>
                    <a:gd name="connsiteY26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688 w 10000"/>
                    <a:gd name="connsiteY7" fmla="*/ 8809 h 10000"/>
                    <a:gd name="connsiteX8" fmla="*/ 6844 w 10000"/>
                    <a:gd name="connsiteY8" fmla="*/ 9447 h 10000"/>
                    <a:gd name="connsiteX9" fmla="*/ 7156 w 10000"/>
                    <a:gd name="connsiteY9" fmla="*/ 10000 h 10000"/>
                    <a:gd name="connsiteX10" fmla="*/ 375 w 10000"/>
                    <a:gd name="connsiteY10" fmla="*/ 10000 h 10000"/>
                    <a:gd name="connsiteX11" fmla="*/ 250 w 10000"/>
                    <a:gd name="connsiteY11" fmla="*/ 9957 h 10000"/>
                    <a:gd name="connsiteX12" fmla="*/ 125 w 10000"/>
                    <a:gd name="connsiteY12" fmla="*/ 9830 h 10000"/>
                    <a:gd name="connsiteX13" fmla="*/ 31 w 10000"/>
                    <a:gd name="connsiteY13" fmla="*/ 9745 h 10000"/>
                    <a:gd name="connsiteX14" fmla="*/ 0 w 10000"/>
                    <a:gd name="connsiteY14" fmla="*/ 9574 h 10000"/>
                    <a:gd name="connsiteX15" fmla="*/ 0 w 10000"/>
                    <a:gd name="connsiteY15" fmla="*/ 6340 h 10000"/>
                    <a:gd name="connsiteX16" fmla="*/ 0 w 10000"/>
                    <a:gd name="connsiteY16" fmla="*/ 6170 h 10000"/>
                    <a:gd name="connsiteX17" fmla="*/ 0 w 10000"/>
                    <a:gd name="connsiteY17" fmla="*/ 6170 h 10000"/>
                    <a:gd name="connsiteX18" fmla="*/ 63 w 10000"/>
                    <a:gd name="connsiteY18" fmla="*/ 4809 h 10000"/>
                    <a:gd name="connsiteX19" fmla="*/ 281 w 10000"/>
                    <a:gd name="connsiteY19" fmla="*/ 3574 h 10000"/>
                    <a:gd name="connsiteX20" fmla="*/ 625 w 10000"/>
                    <a:gd name="connsiteY20" fmla="*/ 2511 h 10000"/>
                    <a:gd name="connsiteX21" fmla="*/ 1031 w 10000"/>
                    <a:gd name="connsiteY21" fmla="*/ 1660 h 10000"/>
                    <a:gd name="connsiteX22" fmla="*/ 1531 w 10000"/>
                    <a:gd name="connsiteY22" fmla="*/ 894 h 10000"/>
                    <a:gd name="connsiteX23" fmla="*/ 2094 w 10000"/>
                    <a:gd name="connsiteY23" fmla="*/ 383 h 10000"/>
                    <a:gd name="connsiteX24" fmla="*/ 2625 w 10000"/>
                    <a:gd name="connsiteY24" fmla="*/ 85 h 10000"/>
                    <a:gd name="connsiteX25" fmla="*/ 3188 w 10000"/>
                    <a:gd name="connsiteY25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6844 w 10000"/>
                    <a:gd name="connsiteY7" fmla="*/ 9447 h 10000"/>
                    <a:gd name="connsiteX8" fmla="*/ 7156 w 10000"/>
                    <a:gd name="connsiteY8" fmla="*/ 10000 h 10000"/>
                    <a:gd name="connsiteX9" fmla="*/ 375 w 10000"/>
                    <a:gd name="connsiteY9" fmla="*/ 10000 h 10000"/>
                    <a:gd name="connsiteX10" fmla="*/ 250 w 10000"/>
                    <a:gd name="connsiteY10" fmla="*/ 9957 h 10000"/>
                    <a:gd name="connsiteX11" fmla="*/ 125 w 10000"/>
                    <a:gd name="connsiteY11" fmla="*/ 9830 h 10000"/>
                    <a:gd name="connsiteX12" fmla="*/ 31 w 10000"/>
                    <a:gd name="connsiteY12" fmla="*/ 9745 h 10000"/>
                    <a:gd name="connsiteX13" fmla="*/ 0 w 10000"/>
                    <a:gd name="connsiteY13" fmla="*/ 9574 h 10000"/>
                    <a:gd name="connsiteX14" fmla="*/ 0 w 10000"/>
                    <a:gd name="connsiteY14" fmla="*/ 6340 h 10000"/>
                    <a:gd name="connsiteX15" fmla="*/ 0 w 10000"/>
                    <a:gd name="connsiteY15" fmla="*/ 6170 h 10000"/>
                    <a:gd name="connsiteX16" fmla="*/ 0 w 10000"/>
                    <a:gd name="connsiteY16" fmla="*/ 6170 h 10000"/>
                    <a:gd name="connsiteX17" fmla="*/ 63 w 10000"/>
                    <a:gd name="connsiteY17" fmla="*/ 4809 h 10000"/>
                    <a:gd name="connsiteX18" fmla="*/ 281 w 10000"/>
                    <a:gd name="connsiteY18" fmla="*/ 3574 h 10000"/>
                    <a:gd name="connsiteX19" fmla="*/ 625 w 10000"/>
                    <a:gd name="connsiteY19" fmla="*/ 2511 h 10000"/>
                    <a:gd name="connsiteX20" fmla="*/ 1031 w 10000"/>
                    <a:gd name="connsiteY20" fmla="*/ 1660 h 10000"/>
                    <a:gd name="connsiteX21" fmla="*/ 1531 w 10000"/>
                    <a:gd name="connsiteY21" fmla="*/ 894 h 10000"/>
                    <a:gd name="connsiteX22" fmla="*/ 2094 w 10000"/>
                    <a:gd name="connsiteY22" fmla="*/ 383 h 10000"/>
                    <a:gd name="connsiteX23" fmla="*/ 2625 w 10000"/>
                    <a:gd name="connsiteY23" fmla="*/ 85 h 10000"/>
                    <a:gd name="connsiteX24" fmla="*/ 3188 w 10000"/>
                    <a:gd name="connsiteY24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7063 w 10000"/>
                    <a:gd name="connsiteY5" fmla="*/ 6340 h 10000"/>
                    <a:gd name="connsiteX6" fmla="*/ 6906 w 10000"/>
                    <a:gd name="connsiteY6" fmla="*/ 6681 h 10000"/>
                    <a:gd name="connsiteX7" fmla="*/ 7156 w 10000"/>
                    <a:gd name="connsiteY7" fmla="*/ 10000 h 10000"/>
                    <a:gd name="connsiteX8" fmla="*/ 375 w 10000"/>
                    <a:gd name="connsiteY8" fmla="*/ 10000 h 10000"/>
                    <a:gd name="connsiteX9" fmla="*/ 250 w 10000"/>
                    <a:gd name="connsiteY9" fmla="*/ 9957 h 10000"/>
                    <a:gd name="connsiteX10" fmla="*/ 125 w 10000"/>
                    <a:gd name="connsiteY10" fmla="*/ 9830 h 10000"/>
                    <a:gd name="connsiteX11" fmla="*/ 31 w 10000"/>
                    <a:gd name="connsiteY11" fmla="*/ 9745 h 10000"/>
                    <a:gd name="connsiteX12" fmla="*/ 0 w 10000"/>
                    <a:gd name="connsiteY12" fmla="*/ 9574 h 10000"/>
                    <a:gd name="connsiteX13" fmla="*/ 0 w 10000"/>
                    <a:gd name="connsiteY13" fmla="*/ 6340 h 10000"/>
                    <a:gd name="connsiteX14" fmla="*/ 0 w 10000"/>
                    <a:gd name="connsiteY14" fmla="*/ 6170 h 10000"/>
                    <a:gd name="connsiteX15" fmla="*/ 0 w 10000"/>
                    <a:gd name="connsiteY15" fmla="*/ 6170 h 10000"/>
                    <a:gd name="connsiteX16" fmla="*/ 63 w 10000"/>
                    <a:gd name="connsiteY16" fmla="*/ 4809 h 10000"/>
                    <a:gd name="connsiteX17" fmla="*/ 281 w 10000"/>
                    <a:gd name="connsiteY17" fmla="*/ 3574 h 10000"/>
                    <a:gd name="connsiteX18" fmla="*/ 625 w 10000"/>
                    <a:gd name="connsiteY18" fmla="*/ 2511 h 10000"/>
                    <a:gd name="connsiteX19" fmla="*/ 1031 w 10000"/>
                    <a:gd name="connsiteY19" fmla="*/ 1660 h 10000"/>
                    <a:gd name="connsiteX20" fmla="*/ 1531 w 10000"/>
                    <a:gd name="connsiteY20" fmla="*/ 894 h 10000"/>
                    <a:gd name="connsiteX21" fmla="*/ 2094 w 10000"/>
                    <a:gd name="connsiteY21" fmla="*/ 383 h 10000"/>
                    <a:gd name="connsiteX22" fmla="*/ 2625 w 10000"/>
                    <a:gd name="connsiteY22" fmla="*/ 85 h 10000"/>
                    <a:gd name="connsiteX23" fmla="*/ 3188 w 10000"/>
                    <a:gd name="connsiteY2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250 w 10000"/>
                    <a:gd name="connsiteY8" fmla="*/ 9957 h 10000"/>
                    <a:gd name="connsiteX9" fmla="*/ 125 w 10000"/>
                    <a:gd name="connsiteY9" fmla="*/ 9830 h 10000"/>
                    <a:gd name="connsiteX10" fmla="*/ 31 w 10000"/>
                    <a:gd name="connsiteY10" fmla="*/ 9745 h 10000"/>
                    <a:gd name="connsiteX11" fmla="*/ 0 w 10000"/>
                    <a:gd name="connsiteY11" fmla="*/ 9574 h 10000"/>
                    <a:gd name="connsiteX12" fmla="*/ 0 w 10000"/>
                    <a:gd name="connsiteY12" fmla="*/ 6340 h 10000"/>
                    <a:gd name="connsiteX13" fmla="*/ 0 w 10000"/>
                    <a:gd name="connsiteY13" fmla="*/ 6170 h 10000"/>
                    <a:gd name="connsiteX14" fmla="*/ 0 w 10000"/>
                    <a:gd name="connsiteY14" fmla="*/ 6170 h 10000"/>
                    <a:gd name="connsiteX15" fmla="*/ 63 w 10000"/>
                    <a:gd name="connsiteY15" fmla="*/ 4809 h 10000"/>
                    <a:gd name="connsiteX16" fmla="*/ 281 w 10000"/>
                    <a:gd name="connsiteY16" fmla="*/ 3574 h 10000"/>
                    <a:gd name="connsiteX17" fmla="*/ 625 w 10000"/>
                    <a:gd name="connsiteY17" fmla="*/ 2511 h 10000"/>
                    <a:gd name="connsiteX18" fmla="*/ 1031 w 10000"/>
                    <a:gd name="connsiteY18" fmla="*/ 1660 h 10000"/>
                    <a:gd name="connsiteX19" fmla="*/ 1531 w 10000"/>
                    <a:gd name="connsiteY19" fmla="*/ 894 h 10000"/>
                    <a:gd name="connsiteX20" fmla="*/ 2094 w 10000"/>
                    <a:gd name="connsiteY20" fmla="*/ 383 h 10000"/>
                    <a:gd name="connsiteX21" fmla="*/ 2625 w 10000"/>
                    <a:gd name="connsiteY21" fmla="*/ 85 h 10000"/>
                    <a:gd name="connsiteX22" fmla="*/ 3188 w 10000"/>
                    <a:gd name="connsiteY22" fmla="*/ 0 h 10000"/>
                    <a:gd name="connsiteX0" fmla="*/ 3392 w 10204"/>
                    <a:gd name="connsiteY0" fmla="*/ 0 h 10000"/>
                    <a:gd name="connsiteX1" fmla="*/ 6017 w 10204"/>
                    <a:gd name="connsiteY1" fmla="*/ 0 h 10000"/>
                    <a:gd name="connsiteX2" fmla="*/ 7485 w 10204"/>
                    <a:gd name="connsiteY2" fmla="*/ 1745 h 10000"/>
                    <a:gd name="connsiteX3" fmla="*/ 8923 w 10204"/>
                    <a:gd name="connsiteY3" fmla="*/ 0 h 10000"/>
                    <a:gd name="connsiteX4" fmla="*/ 10204 w 10204"/>
                    <a:gd name="connsiteY4" fmla="*/ 0 h 10000"/>
                    <a:gd name="connsiteX5" fmla="*/ 7110 w 10204"/>
                    <a:gd name="connsiteY5" fmla="*/ 6681 h 10000"/>
                    <a:gd name="connsiteX6" fmla="*/ 7360 w 10204"/>
                    <a:gd name="connsiteY6" fmla="*/ 10000 h 10000"/>
                    <a:gd name="connsiteX7" fmla="*/ 579 w 10204"/>
                    <a:gd name="connsiteY7" fmla="*/ 10000 h 10000"/>
                    <a:gd name="connsiteX8" fmla="*/ 329 w 10204"/>
                    <a:gd name="connsiteY8" fmla="*/ 9830 h 10000"/>
                    <a:gd name="connsiteX9" fmla="*/ 235 w 10204"/>
                    <a:gd name="connsiteY9" fmla="*/ 9745 h 10000"/>
                    <a:gd name="connsiteX10" fmla="*/ 204 w 10204"/>
                    <a:gd name="connsiteY10" fmla="*/ 9574 h 10000"/>
                    <a:gd name="connsiteX11" fmla="*/ 204 w 10204"/>
                    <a:gd name="connsiteY11" fmla="*/ 6340 h 10000"/>
                    <a:gd name="connsiteX12" fmla="*/ 204 w 10204"/>
                    <a:gd name="connsiteY12" fmla="*/ 6170 h 10000"/>
                    <a:gd name="connsiteX13" fmla="*/ 204 w 10204"/>
                    <a:gd name="connsiteY13" fmla="*/ 6170 h 10000"/>
                    <a:gd name="connsiteX14" fmla="*/ 267 w 10204"/>
                    <a:gd name="connsiteY14" fmla="*/ 4809 h 10000"/>
                    <a:gd name="connsiteX15" fmla="*/ 485 w 10204"/>
                    <a:gd name="connsiteY15" fmla="*/ 3574 h 10000"/>
                    <a:gd name="connsiteX16" fmla="*/ 829 w 10204"/>
                    <a:gd name="connsiteY16" fmla="*/ 2511 h 10000"/>
                    <a:gd name="connsiteX17" fmla="*/ 1235 w 10204"/>
                    <a:gd name="connsiteY17" fmla="*/ 1660 h 10000"/>
                    <a:gd name="connsiteX18" fmla="*/ 1735 w 10204"/>
                    <a:gd name="connsiteY18" fmla="*/ 894 h 10000"/>
                    <a:gd name="connsiteX19" fmla="*/ 2298 w 10204"/>
                    <a:gd name="connsiteY19" fmla="*/ 383 h 10000"/>
                    <a:gd name="connsiteX20" fmla="*/ 2829 w 10204"/>
                    <a:gd name="connsiteY20" fmla="*/ 85 h 10000"/>
                    <a:gd name="connsiteX21" fmla="*/ 3392 w 10204"/>
                    <a:gd name="connsiteY21" fmla="*/ 0 h 10000"/>
                    <a:gd name="connsiteX0" fmla="*/ 3429 w 10241"/>
                    <a:gd name="connsiteY0" fmla="*/ 0 h 10000"/>
                    <a:gd name="connsiteX1" fmla="*/ 6054 w 10241"/>
                    <a:gd name="connsiteY1" fmla="*/ 0 h 10000"/>
                    <a:gd name="connsiteX2" fmla="*/ 7522 w 10241"/>
                    <a:gd name="connsiteY2" fmla="*/ 1745 h 10000"/>
                    <a:gd name="connsiteX3" fmla="*/ 8960 w 10241"/>
                    <a:gd name="connsiteY3" fmla="*/ 0 h 10000"/>
                    <a:gd name="connsiteX4" fmla="*/ 10241 w 10241"/>
                    <a:gd name="connsiteY4" fmla="*/ 0 h 10000"/>
                    <a:gd name="connsiteX5" fmla="*/ 7147 w 10241"/>
                    <a:gd name="connsiteY5" fmla="*/ 6681 h 10000"/>
                    <a:gd name="connsiteX6" fmla="*/ 7397 w 10241"/>
                    <a:gd name="connsiteY6" fmla="*/ 10000 h 10000"/>
                    <a:gd name="connsiteX7" fmla="*/ 616 w 10241"/>
                    <a:gd name="connsiteY7" fmla="*/ 10000 h 10000"/>
                    <a:gd name="connsiteX8" fmla="*/ 272 w 10241"/>
                    <a:gd name="connsiteY8" fmla="*/ 9745 h 10000"/>
                    <a:gd name="connsiteX9" fmla="*/ 241 w 10241"/>
                    <a:gd name="connsiteY9" fmla="*/ 9574 h 10000"/>
                    <a:gd name="connsiteX10" fmla="*/ 241 w 10241"/>
                    <a:gd name="connsiteY10" fmla="*/ 6340 h 10000"/>
                    <a:gd name="connsiteX11" fmla="*/ 241 w 10241"/>
                    <a:gd name="connsiteY11" fmla="*/ 6170 h 10000"/>
                    <a:gd name="connsiteX12" fmla="*/ 241 w 10241"/>
                    <a:gd name="connsiteY12" fmla="*/ 6170 h 10000"/>
                    <a:gd name="connsiteX13" fmla="*/ 304 w 10241"/>
                    <a:gd name="connsiteY13" fmla="*/ 4809 h 10000"/>
                    <a:gd name="connsiteX14" fmla="*/ 522 w 10241"/>
                    <a:gd name="connsiteY14" fmla="*/ 3574 h 10000"/>
                    <a:gd name="connsiteX15" fmla="*/ 866 w 10241"/>
                    <a:gd name="connsiteY15" fmla="*/ 2511 h 10000"/>
                    <a:gd name="connsiteX16" fmla="*/ 1272 w 10241"/>
                    <a:gd name="connsiteY16" fmla="*/ 1660 h 10000"/>
                    <a:gd name="connsiteX17" fmla="*/ 1772 w 10241"/>
                    <a:gd name="connsiteY17" fmla="*/ 894 h 10000"/>
                    <a:gd name="connsiteX18" fmla="*/ 2335 w 10241"/>
                    <a:gd name="connsiteY18" fmla="*/ 383 h 10000"/>
                    <a:gd name="connsiteX19" fmla="*/ 2866 w 10241"/>
                    <a:gd name="connsiteY19" fmla="*/ 85 h 10000"/>
                    <a:gd name="connsiteX20" fmla="*/ 3429 w 10241"/>
                    <a:gd name="connsiteY20" fmla="*/ 0 h 10000"/>
                    <a:gd name="connsiteX0" fmla="*/ 3442 w 10254"/>
                    <a:gd name="connsiteY0" fmla="*/ 0 h 10000"/>
                    <a:gd name="connsiteX1" fmla="*/ 6067 w 10254"/>
                    <a:gd name="connsiteY1" fmla="*/ 0 h 10000"/>
                    <a:gd name="connsiteX2" fmla="*/ 7535 w 10254"/>
                    <a:gd name="connsiteY2" fmla="*/ 1745 h 10000"/>
                    <a:gd name="connsiteX3" fmla="*/ 8973 w 10254"/>
                    <a:gd name="connsiteY3" fmla="*/ 0 h 10000"/>
                    <a:gd name="connsiteX4" fmla="*/ 10254 w 10254"/>
                    <a:gd name="connsiteY4" fmla="*/ 0 h 10000"/>
                    <a:gd name="connsiteX5" fmla="*/ 7160 w 10254"/>
                    <a:gd name="connsiteY5" fmla="*/ 6681 h 10000"/>
                    <a:gd name="connsiteX6" fmla="*/ 7410 w 10254"/>
                    <a:gd name="connsiteY6" fmla="*/ 10000 h 10000"/>
                    <a:gd name="connsiteX7" fmla="*/ 629 w 10254"/>
                    <a:gd name="connsiteY7" fmla="*/ 10000 h 10000"/>
                    <a:gd name="connsiteX8" fmla="*/ 254 w 10254"/>
                    <a:gd name="connsiteY8" fmla="*/ 9574 h 10000"/>
                    <a:gd name="connsiteX9" fmla="*/ 254 w 10254"/>
                    <a:gd name="connsiteY9" fmla="*/ 6340 h 10000"/>
                    <a:gd name="connsiteX10" fmla="*/ 254 w 10254"/>
                    <a:gd name="connsiteY10" fmla="*/ 6170 h 10000"/>
                    <a:gd name="connsiteX11" fmla="*/ 254 w 10254"/>
                    <a:gd name="connsiteY11" fmla="*/ 6170 h 10000"/>
                    <a:gd name="connsiteX12" fmla="*/ 317 w 10254"/>
                    <a:gd name="connsiteY12" fmla="*/ 4809 h 10000"/>
                    <a:gd name="connsiteX13" fmla="*/ 535 w 10254"/>
                    <a:gd name="connsiteY13" fmla="*/ 3574 h 10000"/>
                    <a:gd name="connsiteX14" fmla="*/ 879 w 10254"/>
                    <a:gd name="connsiteY14" fmla="*/ 2511 h 10000"/>
                    <a:gd name="connsiteX15" fmla="*/ 1285 w 10254"/>
                    <a:gd name="connsiteY15" fmla="*/ 1660 h 10000"/>
                    <a:gd name="connsiteX16" fmla="*/ 1785 w 10254"/>
                    <a:gd name="connsiteY16" fmla="*/ 894 h 10000"/>
                    <a:gd name="connsiteX17" fmla="*/ 2348 w 10254"/>
                    <a:gd name="connsiteY17" fmla="*/ 383 h 10000"/>
                    <a:gd name="connsiteX18" fmla="*/ 2879 w 10254"/>
                    <a:gd name="connsiteY18" fmla="*/ 85 h 10000"/>
                    <a:gd name="connsiteX19" fmla="*/ 3442 w 10254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340 h 10000"/>
                    <a:gd name="connsiteX10" fmla="*/ 0 w 10000"/>
                    <a:gd name="connsiteY10" fmla="*/ 6170 h 10000"/>
                    <a:gd name="connsiteX11" fmla="*/ 0 w 10000"/>
                    <a:gd name="connsiteY11" fmla="*/ 6170 h 10000"/>
                    <a:gd name="connsiteX12" fmla="*/ 63 w 10000"/>
                    <a:gd name="connsiteY12" fmla="*/ 4809 h 10000"/>
                    <a:gd name="connsiteX13" fmla="*/ 281 w 10000"/>
                    <a:gd name="connsiteY13" fmla="*/ 3574 h 10000"/>
                    <a:gd name="connsiteX14" fmla="*/ 625 w 10000"/>
                    <a:gd name="connsiteY14" fmla="*/ 2511 h 10000"/>
                    <a:gd name="connsiteX15" fmla="*/ 1031 w 10000"/>
                    <a:gd name="connsiteY15" fmla="*/ 1660 h 10000"/>
                    <a:gd name="connsiteX16" fmla="*/ 1531 w 10000"/>
                    <a:gd name="connsiteY16" fmla="*/ 894 h 10000"/>
                    <a:gd name="connsiteX17" fmla="*/ 2094 w 10000"/>
                    <a:gd name="connsiteY17" fmla="*/ 383 h 10000"/>
                    <a:gd name="connsiteX18" fmla="*/ 2625 w 10000"/>
                    <a:gd name="connsiteY18" fmla="*/ 85 h 10000"/>
                    <a:gd name="connsiteX19" fmla="*/ 3188 w 10000"/>
                    <a:gd name="connsiteY19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2094 w 10000"/>
                    <a:gd name="connsiteY16" fmla="*/ 383 h 10000"/>
                    <a:gd name="connsiteX17" fmla="*/ 2625 w 10000"/>
                    <a:gd name="connsiteY17" fmla="*/ 85 h 10000"/>
                    <a:gd name="connsiteX18" fmla="*/ 3188 w 10000"/>
                    <a:gd name="connsiteY18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2094 w 10000"/>
                    <a:gd name="connsiteY16" fmla="*/ 383 h 10000"/>
                    <a:gd name="connsiteX17" fmla="*/ 3188 w 10000"/>
                    <a:gd name="connsiteY17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1531 w 10000"/>
                    <a:gd name="connsiteY15" fmla="*/ 894 h 10000"/>
                    <a:gd name="connsiteX16" fmla="*/ 3188 w 10000"/>
                    <a:gd name="connsiteY16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1031 w 10000"/>
                    <a:gd name="connsiteY14" fmla="*/ 1660 h 10000"/>
                    <a:gd name="connsiteX15" fmla="*/ 3188 w 10000"/>
                    <a:gd name="connsiteY15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625 w 10000"/>
                    <a:gd name="connsiteY13" fmla="*/ 2511 h 10000"/>
                    <a:gd name="connsiteX14" fmla="*/ 3188 w 10000"/>
                    <a:gd name="connsiteY14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281 w 10000"/>
                    <a:gd name="connsiteY12" fmla="*/ 3574 h 10000"/>
                    <a:gd name="connsiteX13" fmla="*/ 3188 w 10000"/>
                    <a:gd name="connsiteY13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0 w 10000"/>
                    <a:gd name="connsiteY10" fmla="*/ 6170 h 10000"/>
                    <a:gd name="connsiteX11" fmla="*/ 63 w 10000"/>
                    <a:gd name="connsiteY11" fmla="*/ 4809 h 10000"/>
                    <a:gd name="connsiteX12" fmla="*/ 3188 w 10000"/>
                    <a:gd name="connsiteY12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  <a:gd name="connsiteX0" fmla="*/ 3188 w 10000"/>
                    <a:gd name="connsiteY0" fmla="*/ 0 h 10000"/>
                    <a:gd name="connsiteX1" fmla="*/ 5813 w 10000"/>
                    <a:gd name="connsiteY1" fmla="*/ 0 h 10000"/>
                    <a:gd name="connsiteX2" fmla="*/ 7281 w 10000"/>
                    <a:gd name="connsiteY2" fmla="*/ 1745 h 10000"/>
                    <a:gd name="connsiteX3" fmla="*/ 8719 w 10000"/>
                    <a:gd name="connsiteY3" fmla="*/ 0 h 10000"/>
                    <a:gd name="connsiteX4" fmla="*/ 10000 w 10000"/>
                    <a:gd name="connsiteY4" fmla="*/ 0 h 10000"/>
                    <a:gd name="connsiteX5" fmla="*/ 6906 w 10000"/>
                    <a:gd name="connsiteY5" fmla="*/ 6681 h 10000"/>
                    <a:gd name="connsiteX6" fmla="*/ 7156 w 10000"/>
                    <a:gd name="connsiteY6" fmla="*/ 10000 h 10000"/>
                    <a:gd name="connsiteX7" fmla="*/ 375 w 10000"/>
                    <a:gd name="connsiteY7" fmla="*/ 10000 h 10000"/>
                    <a:gd name="connsiteX8" fmla="*/ 0 w 10000"/>
                    <a:gd name="connsiteY8" fmla="*/ 9574 h 10000"/>
                    <a:gd name="connsiteX9" fmla="*/ 0 w 10000"/>
                    <a:gd name="connsiteY9" fmla="*/ 6170 h 10000"/>
                    <a:gd name="connsiteX10" fmla="*/ 63 w 10000"/>
                    <a:gd name="connsiteY10" fmla="*/ 4809 h 10000"/>
                    <a:gd name="connsiteX11" fmla="*/ 3188 w 10000"/>
                    <a:gd name="connsiteY11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000" h="10000">
                      <a:moveTo>
                        <a:pt x="3188" y="0"/>
                      </a:moveTo>
                      <a:lnTo>
                        <a:pt x="5813" y="0"/>
                      </a:lnTo>
                      <a:lnTo>
                        <a:pt x="7281" y="1745"/>
                      </a:lnTo>
                      <a:lnTo>
                        <a:pt x="8719" y="0"/>
                      </a:lnTo>
                      <a:lnTo>
                        <a:pt x="10000" y="0"/>
                      </a:lnTo>
                      <a:cubicBezTo>
                        <a:pt x="9419" y="1266"/>
                        <a:pt x="7536" y="5303"/>
                        <a:pt x="6906" y="6681"/>
                      </a:cubicBezTo>
                      <a:cubicBezTo>
                        <a:pt x="6519" y="7747"/>
                        <a:pt x="6580" y="9143"/>
                        <a:pt x="7156" y="10000"/>
                      </a:cubicBezTo>
                      <a:lnTo>
                        <a:pt x="375" y="10000"/>
                      </a:lnTo>
                      <a:cubicBezTo>
                        <a:pt x="142" y="10005"/>
                        <a:pt x="6" y="9865"/>
                        <a:pt x="0" y="9574"/>
                      </a:cubicBezTo>
                      <a:lnTo>
                        <a:pt x="0" y="6170"/>
                      </a:lnTo>
                      <a:cubicBezTo>
                        <a:pt x="21" y="5716"/>
                        <a:pt x="42" y="5263"/>
                        <a:pt x="63" y="4809"/>
                      </a:cubicBezTo>
                      <a:cubicBezTo>
                        <a:pt x="371" y="2640"/>
                        <a:pt x="1382" y="71"/>
                        <a:pt x="318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332"/>
                <p:cNvSpPr>
                  <a:spLocks/>
                </p:cNvSpPr>
                <p:nvPr/>
              </p:nvSpPr>
              <p:spPr bwMode="auto">
                <a:xfrm>
                  <a:off x="4800140" y="3243740"/>
                  <a:ext cx="2633934" cy="2397727"/>
                </a:xfrm>
                <a:custGeom>
                  <a:avLst/>
                  <a:gdLst>
                    <a:gd name="connsiteX0" fmla="*/ 1226863 w 2633934"/>
                    <a:gd name="connsiteY0" fmla="*/ 886831 h 2397727"/>
                    <a:gd name="connsiteX1" fmla="*/ 716997 w 2633934"/>
                    <a:gd name="connsiteY1" fmla="*/ 967320 h 2397727"/>
                    <a:gd name="connsiteX2" fmla="*/ 714458 w 2633934"/>
                    <a:gd name="connsiteY2" fmla="*/ 1017588 h 2397727"/>
                    <a:gd name="connsiteX3" fmla="*/ 1107193 w 2633934"/>
                    <a:gd name="connsiteY3" fmla="*/ 1756234 h 2397727"/>
                    <a:gd name="connsiteX4" fmla="*/ 1134647 w 2633934"/>
                    <a:gd name="connsiteY4" fmla="*/ 1772912 h 2397727"/>
                    <a:gd name="connsiteX5" fmla="*/ 1488699 w 2633934"/>
                    <a:gd name="connsiteY5" fmla="*/ 1489294 h 2397727"/>
                    <a:gd name="connsiteX6" fmla="*/ 1422685 w 2633934"/>
                    <a:gd name="connsiteY6" fmla="*/ 1468802 h 2397727"/>
                    <a:gd name="connsiteX7" fmla="*/ 1171371 w 2633934"/>
                    <a:gd name="connsiteY7" fmla="*/ 1089658 h 2397727"/>
                    <a:gd name="connsiteX8" fmla="*/ 1203707 w 2633934"/>
                    <a:gd name="connsiteY8" fmla="*/ 929492 h 2397727"/>
                    <a:gd name="connsiteX9" fmla="*/ 1582851 w 2633934"/>
                    <a:gd name="connsiteY9" fmla="*/ 847247 h 2397727"/>
                    <a:gd name="connsiteX10" fmla="*/ 1340440 w 2633934"/>
                    <a:gd name="connsiteY10" fmla="*/ 1089658 h 2397727"/>
                    <a:gd name="connsiteX11" fmla="*/ 1582851 w 2633934"/>
                    <a:gd name="connsiteY11" fmla="*/ 1332069 h 2397727"/>
                    <a:gd name="connsiteX12" fmla="*/ 1825262 w 2633934"/>
                    <a:gd name="connsiteY12" fmla="*/ 1089658 h 2397727"/>
                    <a:gd name="connsiteX13" fmla="*/ 1582851 w 2633934"/>
                    <a:gd name="connsiteY13" fmla="*/ 847247 h 2397727"/>
                    <a:gd name="connsiteX14" fmla="*/ 1605234 w 2633934"/>
                    <a:gd name="connsiteY14" fmla="*/ 126812 h 2397727"/>
                    <a:gd name="connsiteX15" fmla="*/ 754506 w 2633934"/>
                    <a:gd name="connsiteY15" fmla="*/ 752699 h 2397727"/>
                    <a:gd name="connsiteX16" fmla="*/ 738914 w 2633934"/>
                    <a:gd name="connsiteY16" fmla="*/ 813339 h 2397727"/>
                    <a:gd name="connsiteX17" fmla="*/ 1418192 w 2633934"/>
                    <a:gd name="connsiteY17" fmla="*/ 712953 h 2397727"/>
                    <a:gd name="connsiteX18" fmla="*/ 1422685 w 2633934"/>
                    <a:gd name="connsiteY18" fmla="*/ 710514 h 2397727"/>
                    <a:gd name="connsiteX19" fmla="*/ 1582851 w 2633934"/>
                    <a:gd name="connsiteY19" fmla="*/ 678178 h 2397727"/>
                    <a:gd name="connsiteX20" fmla="*/ 1994331 w 2633934"/>
                    <a:gd name="connsiteY20" fmla="*/ 1089658 h 2397727"/>
                    <a:gd name="connsiteX21" fmla="*/ 1743018 w 2633934"/>
                    <a:gd name="connsiteY21" fmla="*/ 1468802 h 2397727"/>
                    <a:gd name="connsiteX22" fmla="*/ 1733573 w 2633934"/>
                    <a:gd name="connsiteY22" fmla="*/ 1471734 h 2397727"/>
                    <a:gd name="connsiteX23" fmla="*/ 1273270 w 2633934"/>
                    <a:gd name="connsiteY23" fmla="*/ 1843767 h 2397727"/>
                    <a:gd name="connsiteX24" fmla="*/ 1340345 w 2633934"/>
                    <a:gd name="connsiteY24" fmla="*/ 1868317 h 2397727"/>
                    <a:gd name="connsiteX25" fmla="*/ 1605234 w 2633934"/>
                    <a:gd name="connsiteY25" fmla="*/ 1908364 h 2397727"/>
                    <a:gd name="connsiteX26" fmla="*/ 2496010 w 2633934"/>
                    <a:gd name="connsiteY26" fmla="*/ 1017588 h 2397727"/>
                    <a:gd name="connsiteX27" fmla="*/ 1605234 w 2633934"/>
                    <a:gd name="connsiteY27" fmla="*/ 126812 h 2397727"/>
                    <a:gd name="connsiteX28" fmla="*/ 1605234 w 2633934"/>
                    <a:gd name="connsiteY28" fmla="*/ 0 h 2397727"/>
                    <a:gd name="connsiteX29" fmla="*/ 2633934 w 2633934"/>
                    <a:gd name="connsiteY29" fmla="*/ 1028700 h 2397727"/>
                    <a:gd name="connsiteX30" fmla="*/ 1710413 w 2633934"/>
                    <a:gd name="connsiteY30" fmla="*/ 2052089 h 2397727"/>
                    <a:gd name="connsiteX31" fmla="*/ 1633952 w 2633934"/>
                    <a:gd name="connsiteY31" fmla="*/ 2055950 h 2397727"/>
                    <a:gd name="connsiteX32" fmla="*/ 1636668 w 2633934"/>
                    <a:gd name="connsiteY32" fmla="*/ 2060258 h 2397727"/>
                    <a:gd name="connsiteX33" fmla="*/ 630824 w 2633934"/>
                    <a:gd name="connsiteY33" fmla="*/ 2060259 h 2397727"/>
                    <a:gd name="connsiteX34" fmla="*/ 555291 w 2633934"/>
                    <a:gd name="connsiteY34" fmla="*/ 2323623 h 2397727"/>
                    <a:gd name="connsiteX35" fmla="*/ 276685 w 2633934"/>
                    <a:gd name="connsiteY35" fmla="*/ 2318860 h 2397727"/>
                    <a:gd name="connsiteX36" fmla="*/ 243347 w 2633934"/>
                    <a:gd name="connsiteY36" fmla="*/ 2054541 h 2397727"/>
                    <a:gd name="connsiteX37" fmla="*/ 64087 w 2633934"/>
                    <a:gd name="connsiteY37" fmla="*/ 1549715 h 2397727"/>
                    <a:gd name="connsiteX38" fmla="*/ 657008 w 2633934"/>
                    <a:gd name="connsiteY38" fmla="*/ 629285 h 2397727"/>
                    <a:gd name="connsiteX39" fmla="*/ 657375 w 2633934"/>
                    <a:gd name="connsiteY39" fmla="*/ 628284 h 2397727"/>
                    <a:gd name="connsiteX40" fmla="*/ 1605234 w 2633934"/>
                    <a:gd name="connsiteY40" fmla="*/ 0 h 2397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633934" h="2397727">
                      <a:moveTo>
                        <a:pt x="1226863" y="886831"/>
                      </a:moveTo>
                      <a:lnTo>
                        <a:pt x="716997" y="967320"/>
                      </a:lnTo>
                      <a:lnTo>
                        <a:pt x="714458" y="1017588"/>
                      </a:lnTo>
                      <a:cubicBezTo>
                        <a:pt x="714458" y="1325065"/>
                        <a:pt x="870245" y="1596155"/>
                        <a:pt x="1107193" y="1756234"/>
                      </a:cubicBezTo>
                      <a:lnTo>
                        <a:pt x="1134647" y="1772912"/>
                      </a:lnTo>
                      <a:lnTo>
                        <a:pt x="1488699" y="1489294"/>
                      </a:lnTo>
                      <a:lnTo>
                        <a:pt x="1422685" y="1468802"/>
                      </a:lnTo>
                      <a:cubicBezTo>
                        <a:pt x="1274998" y="1406336"/>
                        <a:pt x="1171371" y="1260099"/>
                        <a:pt x="1171371" y="1089658"/>
                      </a:cubicBezTo>
                      <a:cubicBezTo>
                        <a:pt x="1171371" y="1032845"/>
                        <a:pt x="1182885" y="978721"/>
                        <a:pt x="1203707" y="929492"/>
                      </a:cubicBezTo>
                      <a:close/>
                      <a:moveTo>
                        <a:pt x="1582851" y="847247"/>
                      </a:moveTo>
                      <a:cubicBezTo>
                        <a:pt x="1448971" y="847247"/>
                        <a:pt x="1340440" y="955778"/>
                        <a:pt x="1340440" y="1089658"/>
                      </a:cubicBezTo>
                      <a:cubicBezTo>
                        <a:pt x="1340440" y="1223538"/>
                        <a:pt x="1448971" y="1332069"/>
                        <a:pt x="1582851" y="1332069"/>
                      </a:cubicBezTo>
                      <a:cubicBezTo>
                        <a:pt x="1716731" y="1332069"/>
                        <a:pt x="1825262" y="1223538"/>
                        <a:pt x="1825262" y="1089658"/>
                      </a:cubicBezTo>
                      <a:cubicBezTo>
                        <a:pt x="1825262" y="955778"/>
                        <a:pt x="1716731" y="847247"/>
                        <a:pt x="1582851" y="847247"/>
                      </a:cubicBezTo>
                      <a:close/>
                      <a:moveTo>
                        <a:pt x="1605234" y="126812"/>
                      </a:moveTo>
                      <a:cubicBezTo>
                        <a:pt x="1205515" y="126812"/>
                        <a:pt x="867288" y="390092"/>
                        <a:pt x="754506" y="752699"/>
                      </a:cubicBezTo>
                      <a:lnTo>
                        <a:pt x="738914" y="813339"/>
                      </a:lnTo>
                      <a:lnTo>
                        <a:pt x="1418192" y="712953"/>
                      </a:lnTo>
                      <a:lnTo>
                        <a:pt x="1422685" y="710514"/>
                      </a:lnTo>
                      <a:cubicBezTo>
                        <a:pt x="1471913" y="689692"/>
                        <a:pt x="1526038" y="678178"/>
                        <a:pt x="1582851" y="678178"/>
                      </a:cubicBezTo>
                      <a:cubicBezTo>
                        <a:pt x="1810105" y="678178"/>
                        <a:pt x="1994331" y="862404"/>
                        <a:pt x="1994331" y="1089658"/>
                      </a:cubicBezTo>
                      <a:cubicBezTo>
                        <a:pt x="1994331" y="1260099"/>
                        <a:pt x="1890704" y="1406336"/>
                        <a:pt x="1743018" y="1468802"/>
                      </a:cubicBezTo>
                      <a:lnTo>
                        <a:pt x="1733573" y="1471734"/>
                      </a:lnTo>
                      <a:lnTo>
                        <a:pt x="1273270" y="1843767"/>
                      </a:lnTo>
                      <a:lnTo>
                        <a:pt x="1340345" y="1868317"/>
                      </a:lnTo>
                      <a:cubicBezTo>
                        <a:pt x="1424023" y="1894343"/>
                        <a:pt x="1512991" y="1908364"/>
                        <a:pt x="1605234" y="1908364"/>
                      </a:cubicBezTo>
                      <a:cubicBezTo>
                        <a:pt x="2097196" y="1908364"/>
                        <a:pt x="2496010" y="1509550"/>
                        <a:pt x="2496010" y="1017588"/>
                      </a:cubicBezTo>
                      <a:cubicBezTo>
                        <a:pt x="2496010" y="525626"/>
                        <a:pt x="2097196" y="126812"/>
                        <a:pt x="1605234" y="126812"/>
                      </a:cubicBezTo>
                      <a:close/>
                      <a:moveTo>
                        <a:pt x="1605234" y="0"/>
                      </a:moveTo>
                      <a:cubicBezTo>
                        <a:pt x="2173369" y="0"/>
                        <a:pt x="2633934" y="460565"/>
                        <a:pt x="2633934" y="1028700"/>
                      </a:cubicBezTo>
                      <a:cubicBezTo>
                        <a:pt x="2633934" y="1561327"/>
                        <a:pt x="2229141" y="1999409"/>
                        <a:pt x="1710413" y="2052089"/>
                      </a:cubicBezTo>
                      <a:lnTo>
                        <a:pt x="1633952" y="2055950"/>
                      </a:lnTo>
                      <a:lnTo>
                        <a:pt x="1636668" y="2060258"/>
                      </a:lnTo>
                      <a:lnTo>
                        <a:pt x="630824" y="2060259"/>
                      </a:lnTo>
                      <a:cubicBezTo>
                        <a:pt x="604582" y="2137887"/>
                        <a:pt x="585739" y="2216626"/>
                        <a:pt x="555291" y="2323623"/>
                      </a:cubicBezTo>
                      <a:cubicBezTo>
                        <a:pt x="401019" y="2478245"/>
                        <a:pt x="299307" y="2347435"/>
                        <a:pt x="276685" y="2318860"/>
                      </a:cubicBezTo>
                      <a:cubicBezTo>
                        <a:pt x="258826" y="2268854"/>
                        <a:pt x="258143" y="2181541"/>
                        <a:pt x="243347" y="2054541"/>
                      </a:cubicBezTo>
                      <a:cubicBezTo>
                        <a:pt x="47068" y="2005328"/>
                        <a:pt x="-84915" y="1760852"/>
                        <a:pt x="64087" y="1549715"/>
                      </a:cubicBezTo>
                      <a:lnTo>
                        <a:pt x="657008" y="629285"/>
                      </a:lnTo>
                      <a:lnTo>
                        <a:pt x="657375" y="628284"/>
                      </a:lnTo>
                      <a:cubicBezTo>
                        <a:pt x="813540" y="259068"/>
                        <a:pt x="1179133" y="0"/>
                        <a:pt x="160523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>
                <a:off x="327673" y="5342124"/>
                <a:ext cx="569424" cy="495940"/>
                <a:chOff x="1423344" y="4179037"/>
                <a:chExt cx="716252" cy="623822"/>
              </a:xfrm>
              <a:solidFill>
                <a:srgbClr val="607D8B"/>
              </a:solidFill>
            </p:grpSpPr>
            <p:grpSp>
              <p:nvGrpSpPr>
                <p:cNvPr id="300" name="Group 299"/>
                <p:cNvGrpSpPr/>
                <p:nvPr/>
              </p:nvGrpSpPr>
              <p:grpSpPr>
                <a:xfrm>
                  <a:off x="1857112" y="4251681"/>
                  <a:ext cx="282484" cy="473480"/>
                  <a:chOff x="1857112" y="4251681"/>
                  <a:chExt cx="282484" cy="473480"/>
                </a:xfrm>
                <a:grpFill/>
              </p:grpSpPr>
              <p:sp>
                <p:nvSpPr>
                  <p:cNvPr id="302" name="Freeform 1357"/>
                  <p:cNvSpPr>
                    <a:spLocks/>
                  </p:cNvSpPr>
                  <p:nvPr/>
                </p:nvSpPr>
                <p:spPr bwMode="auto">
                  <a:xfrm rot="19856605">
                    <a:off x="1858450" y="4251681"/>
                    <a:ext cx="281146" cy="78365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3" name="Freeform 1357"/>
                  <p:cNvSpPr>
                    <a:spLocks/>
                  </p:cNvSpPr>
                  <p:nvPr/>
                </p:nvSpPr>
                <p:spPr bwMode="auto">
                  <a:xfrm>
                    <a:off x="1857112" y="4449239"/>
                    <a:ext cx="236232" cy="78365"/>
                  </a:xfrm>
                  <a:prstGeom prst="roundRect">
                    <a:avLst>
                      <a:gd name="adj" fmla="val 38892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04" name="Freeform 1357"/>
                  <p:cNvSpPr>
                    <a:spLocks/>
                  </p:cNvSpPr>
                  <p:nvPr/>
                </p:nvSpPr>
                <p:spPr bwMode="auto">
                  <a:xfrm rot="1860000">
                    <a:off x="1857215" y="4646796"/>
                    <a:ext cx="281146" cy="78365"/>
                  </a:xfrm>
                  <a:prstGeom prst="roundRect">
                    <a:avLst>
                      <a:gd name="adj" fmla="val 38892"/>
                    </a:avLst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301" name="Freeform 300"/>
                <p:cNvSpPr/>
                <p:nvPr/>
              </p:nvSpPr>
              <p:spPr>
                <a:xfrm rot="16200000">
                  <a:off x="1329821" y="4272560"/>
                  <a:ext cx="623822" cy="436776"/>
                </a:xfrm>
                <a:custGeom>
                  <a:avLst/>
                  <a:gdLst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68498 w 1507331"/>
                    <a:gd name="connsiteY2" fmla="*/ 476728 h 1055373"/>
                    <a:gd name="connsiteX3" fmla="*/ 375443 w 1507331"/>
                    <a:gd name="connsiteY3" fmla="*/ 476728 h 1055373"/>
                    <a:gd name="connsiteX4" fmla="*/ 375443 w 1507331"/>
                    <a:gd name="connsiteY4" fmla="*/ 0 h 1055373"/>
                    <a:gd name="connsiteX5" fmla="*/ 1134268 w 1507331"/>
                    <a:gd name="connsiteY5" fmla="*/ 0 h 1055373"/>
                    <a:gd name="connsiteX6" fmla="*/ 1134268 w 1507331"/>
                    <a:gd name="connsiteY6" fmla="*/ 476728 h 1055373"/>
                    <a:gd name="connsiteX7" fmla="*/ 1138833 w 1507331"/>
                    <a:gd name="connsiteY7" fmla="*/ 476728 h 1055373"/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75443 w 1507331"/>
                    <a:gd name="connsiteY2" fmla="*/ 476728 h 1055373"/>
                    <a:gd name="connsiteX3" fmla="*/ 375443 w 1507331"/>
                    <a:gd name="connsiteY3" fmla="*/ 0 h 1055373"/>
                    <a:gd name="connsiteX4" fmla="*/ 1134268 w 1507331"/>
                    <a:gd name="connsiteY4" fmla="*/ 0 h 1055373"/>
                    <a:gd name="connsiteX5" fmla="*/ 1134268 w 1507331"/>
                    <a:gd name="connsiteY5" fmla="*/ 476728 h 1055373"/>
                    <a:gd name="connsiteX6" fmla="*/ 1138833 w 1507331"/>
                    <a:gd name="connsiteY6" fmla="*/ 476728 h 1055373"/>
                    <a:gd name="connsiteX7" fmla="*/ 1507331 w 1507331"/>
                    <a:gd name="connsiteY7" fmla="*/ 1055373 h 1055373"/>
                    <a:gd name="connsiteX0" fmla="*/ 1507331 w 1507331"/>
                    <a:gd name="connsiteY0" fmla="*/ 1055373 h 1055373"/>
                    <a:gd name="connsiteX1" fmla="*/ 0 w 1507331"/>
                    <a:gd name="connsiteY1" fmla="*/ 1055373 h 1055373"/>
                    <a:gd name="connsiteX2" fmla="*/ 375443 w 1507331"/>
                    <a:gd name="connsiteY2" fmla="*/ 476728 h 1055373"/>
                    <a:gd name="connsiteX3" fmla="*/ 375443 w 1507331"/>
                    <a:gd name="connsiteY3" fmla="*/ 0 h 1055373"/>
                    <a:gd name="connsiteX4" fmla="*/ 1134268 w 1507331"/>
                    <a:gd name="connsiteY4" fmla="*/ 0 h 1055373"/>
                    <a:gd name="connsiteX5" fmla="*/ 1134268 w 1507331"/>
                    <a:gd name="connsiteY5" fmla="*/ 476728 h 1055373"/>
                    <a:gd name="connsiteX6" fmla="*/ 1507331 w 1507331"/>
                    <a:gd name="connsiteY6" fmla="*/ 1055373 h 1055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07331" h="1055373">
                      <a:moveTo>
                        <a:pt x="1507331" y="1055373"/>
                      </a:moveTo>
                      <a:lnTo>
                        <a:pt x="0" y="1055373"/>
                      </a:lnTo>
                      <a:lnTo>
                        <a:pt x="375443" y="476728"/>
                      </a:lnTo>
                      <a:lnTo>
                        <a:pt x="375443" y="0"/>
                      </a:lnTo>
                      <a:lnTo>
                        <a:pt x="1134268" y="0"/>
                      </a:lnTo>
                      <a:lnTo>
                        <a:pt x="1134268" y="476728"/>
                      </a:lnTo>
                      <a:lnTo>
                        <a:pt x="1507331" y="10553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>
                <a:off x="8300991" y="5324855"/>
                <a:ext cx="636496" cy="530478"/>
                <a:chOff x="1805868" y="1095374"/>
                <a:chExt cx="4699708" cy="3916924"/>
              </a:xfrm>
              <a:solidFill>
                <a:srgbClr val="607D8B"/>
              </a:solidFill>
            </p:grpSpPr>
            <p:sp>
              <p:nvSpPr>
                <p:cNvPr id="270" name="Freeform 269"/>
                <p:cNvSpPr/>
                <p:nvPr/>
              </p:nvSpPr>
              <p:spPr>
                <a:xfrm>
                  <a:off x="3648075" y="1095374"/>
                  <a:ext cx="2857501" cy="3648075"/>
                </a:xfrm>
                <a:custGeom>
                  <a:avLst/>
                  <a:gdLst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268604 w 2857501"/>
                    <a:gd name="connsiteY12" fmla="*/ 3335612 h 3648075"/>
                    <a:gd name="connsiteX13" fmla="*/ 268604 w 2857501"/>
                    <a:gd name="connsiteY13" fmla="*/ 3371851 h 3648075"/>
                    <a:gd name="connsiteX14" fmla="*/ 328256 w 2857501"/>
                    <a:gd name="connsiteY14" fmla="*/ 3371851 h 3648075"/>
                    <a:gd name="connsiteX15" fmla="*/ 337652 w 2857501"/>
                    <a:gd name="connsiteY15" fmla="*/ 3377559 h 3648075"/>
                    <a:gd name="connsiteX16" fmla="*/ 969645 w 2857501"/>
                    <a:gd name="connsiteY16" fmla="*/ 3537586 h 3648075"/>
                    <a:gd name="connsiteX17" fmla="*/ 1601638 w 2857501"/>
                    <a:gd name="connsiteY17" fmla="*/ 3377559 h 3648075"/>
                    <a:gd name="connsiteX18" fmla="*/ 1611034 w 2857501"/>
                    <a:gd name="connsiteY18" fmla="*/ 3371851 h 3648075"/>
                    <a:gd name="connsiteX19" fmla="*/ 2613025 w 2857501"/>
                    <a:gd name="connsiteY19" fmla="*/ 3371851 h 3648075"/>
                    <a:gd name="connsiteX20" fmla="*/ 2613025 w 2857501"/>
                    <a:gd name="connsiteY20" fmla="*/ 1019176 h 3648075"/>
                    <a:gd name="connsiteX21" fmla="*/ 1936750 w 2857501"/>
                    <a:gd name="connsiteY21" fmla="*/ 1019176 h 3648075"/>
                    <a:gd name="connsiteX22" fmla="*/ 1936750 w 2857501"/>
                    <a:gd name="connsiteY22" fmla="*/ 266701 h 3648075"/>
                    <a:gd name="connsiteX23" fmla="*/ 268604 w 2857501"/>
                    <a:gd name="connsiteY23" fmla="*/ 266701 h 3648075"/>
                    <a:gd name="connsiteX24" fmla="*/ 268604 w 2857501"/>
                    <a:gd name="connsiteY24" fmla="*/ 929133 h 3648075"/>
                    <a:gd name="connsiteX25" fmla="*/ 205473 w 2857501"/>
                    <a:gd name="connsiteY25" fmla="*/ 967486 h 3648075"/>
                    <a:gd name="connsiteX26" fmla="*/ 9246 w 2857501"/>
                    <a:gd name="connsiteY26" fmla="*/ 1129387 h 3648075"/>
                    <a:gd name="connsiteX27" fmla="*/ 0 w 2857501"/>
                    <a:gd name="connsiteY27" fmla="*/ 1139560 h 3648075"/>
                    <a:gd name="connsiteX28" fmla="*/ 0 w 2857501"/>
                    <a:gd name="connsiteY28" fmla="*/ 0 h 3648075"/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268604 w 2857501"/>
                    <a:gd name="connsiteY12" fmla="*/ 3335612 h 3648075"/>
                    <a:gd name="connsiteX13" fmla="*/ 328256 w 2857501"/>
                    <a:gd name="connsiteY13" fmla="*/ 3371851 h 3648075"/>
                    <a:gd name="connsiteX14" fmla="*/ 337652 w 2857501"/>
                    <a:gd name="connsiteY14" fmla="*/ 3377559 h 3648075"/>
                    <a:gd name="connsiteX15" fmla="*/ 969645 w 2857501"/>
                    <a:gd name="connsiteY15" fmla="*/ 3537586 h 3648075"/>
                    <a:gd name="connsiteX16" fmla="*/ 1601638 w 2857501"/>
                    <a:gd name="connsiteY16" fmla="*/ 3377559 h 3648075"/>
                    <a:gd name="connsiteX17" fmla="*/ 1611034 w 2857501"/>
                    <a:gd name="connsiteY17" fmla="*/ 3371851 h 3648075"/>
                    <a:gd name="connsiteX18" fmla="*/ 2613025 w 2857501"/>
                    <a:gd name="connsiteY18" fmla="*/ 3371851 h 3648075"/>
                    <a:gd name="connsiteX19" fmla="*/ 2613025 w 2857501"/>
                    <a:gd name="connsiteY19" fmla="*/ 1019176 h 3648075"/>
                    <a:gd name="connsiteX20" fmla="*/ 1936750 w 2857501"/>
                    <a:gd name="connsiteY20" fmla="*/ 1019176 h 3648075"/>
                    <a:gd name="connsiteX21" fmla="*/ 1936750 w 2857501"/>
                    <a:gd name="connsiteY21" fmla="*/ 266701 h 3648075"/>
                    <a:gd name="connsiteX22" fmla="*/ 268604 w 2857501"/>
                    <a:gd name="connsiteY22" fmla="*/ 266701 h 3648075"/>
                    <a:gd name="connsiteX23" fmla="*/ 268604 w 2857501"/>
                    <a:gd name="connsiteY23" fmla="*/ 929133 h 3648075"/>
                    <a:gd name="connsiteX24" fmla="*/ 205473 w 2857501"/>
                    <a:gd name="connsiteY24" fmla="*/ 967486 h 3648075"/>
                    <a:gd name="connsiteX25" fmla="*/ 9246 w 2857501"/>
                    <a:gd name="connsiteY25" fmla="*/ 1129387 h 3648075"/>
                    <a:gd name="connsiteX26" fmla="*/ 0 w 2857501"/>
                    <a:gd name="connsiteY26" fmla="*/ 1139560 h 3648075"/>
                    <a:gd name="connsiteX27" fmla="*/ 0 w 2857501"/>
                    <a:gd name="connsiteY27" fmla="*/ 0 h 3648075"/>
                    <a:gd name="connsiteX0" fmla="*/ 0 w 2857501"/>
                    <a:gd name="connsiteY0" fmla="*/ 0 h 3648075"/>
                    <a:gd name="connsiteX1" fmla="*/ 2166840 w 2857501"/>
                    <a:gd name="connsiteY1" fmla="*/ 1 h 3648075"/>
                    <a:gd name="connsiteX2" fmla="*/ 2358317 w 2857501"/>
                    <a:gd name="connsiteY2" fmla="*/ 214315 h 3648075"/>
                    <a:gd name="connsiteX3" fmla="*/ 2362832 w 2857501"/>
                    <a:gd name="connsiteY3" fmla="*/ 214315 h 3648075"/>
                    <a:gd name="connsiteX4" fmla="*/ 2657474 w 2857501"/>
                    <a:gd name="connsiteY4" fmla="*/ 547967 h 3648075"/>
                    <a:gd name="connsiteX5" fmla="*/ 2657474 w 2857501"/>
                    <a:gd name="connsiteY5" fmla="*/ 549152 h 3648075"/>
                    <a:gd name="connsiteX6" fmla="*/ 2857500 w 2857501"/>
                    <a:gd name="connsiteY6" fmla="*/ 773035 h 3648075"/>
                    <a:gd name="connsiteX7" fmla="*/ 2857501 w 2857501"/>
                    <a:gd name="connsiteY7" fmla="*/ 3648075 h 3648075"/>
                    <a:gd name="connsiteX8" fmla="*/ 0 w 2857501"/>
                    <a:gd name="connsiteY8" fmla="*/ 3648075 h 3648075"/>
                    <a:gd name="connsiteX9" fmla="*/ 0 w 2857501"/>
                    <a:gd name="connsiteY9" fmla="*/ 3113919 h 3648075"/>
                    <a:gd name="connsiteX10" fmla="*/ 32106 w 2857501"/>
                    <a:gd name="connsiteY10" fmla="*/ 3149245 h 3648075"/>
                    <a:gd name="connsiteX11" fmla="*/ 228333 w 2857501"/>
                    <a:gd name="connsiteY11" fmla="*/ 3311146 h 3648075"/>
                    <a:gd name="connsiteX12" fmla="*/ 328256 w 2857501"/>
                    <a:gd name="connsiteY12" fmla="*/ 3371851 h 3648075"/>
                    <a:gd name="connsiteX13" fmla="*/ 337652 w 2857501"/>
                    <a:gd name="connsiteY13" fmla="*/ 3377559 h 3648075"/>
                    <a:gd name="connsiteX14" fmla="*/ 969645 w 2857501"/>
                    <a:gd name="connsiteY14" fmla="*/ 3537586 h 3648075"/>
                    <a:gd name="connsiteX15" fmla="*/ 1601638 w 2857501"/>
                    <a:gd name="connsiteY15" fmla="*/ 3377559 h 3648075"/>
                    <a:gd name="connsiteX16" fmla="*/ 1611034 w 2857501"/>
                    <a:gd name="connsiteY16" fmla="*/ 3371851 h 3648075"/>
                    <a:gd name="connsiteX17" fmla="*/ 2613025 w 2857501"/>
                    <a:gd name="connsiteY17" fmla="*/ 3371851 h 3648075"/>
                    <a:gd name="connsiteX18" fmla="*/ 2613025 w 2857501"/>
                    <a:gd name="connsiteY18" fmla="*/ 1019176 h 3648075"/>
                    <a:gd name="connsiteX19" fmla="*/ 1936750 w 2857501"/>
                    <a:gd name="connsiteY19" fmla="*/ 1019176 h 3648075"/>
                    <a:gd name="connsiteX20" fmla="*/ 1936750 w 2857501"/>
                    <a:gd name="connsiteY20" fmla="*/ 266701 h 3648075"/>
                    <a:gd name="connsiteX21" fmla="*/ 268604 w 2857501"/>
                    <a:gd name="connsiteY21" fmla="*/ 266701 h 3648075"/>
                    <a:gd name="connsiteX22" fmla="*/ 268604 w 2857501"/>
                    <a:gd name="connsiteY22" fmla="*/ 929133 h 3648075"/>
                    <a:gd name="connsiteX23" fmla="*/ 205473 w 2857501"/>
                    <a:gd name="connsiteY23" fmla="*/ 967486 h 3648075"/>
                    <a:gd name="connsiteX24" fmla="*/ 9246 w 2857501"/>
                    <a:gd name="connsiteY24" fmla="*/ 1129387 h 3648075"/>
                    <a:gd name="connsiteX25" fmla="*/ 0 w 2857501"/>
                    <a:gd name="connsiteY25" fmla="*/ 1139560 h 3648075"/>
                    <a:gd name="connsiteX26" fmla="*/ 0 w 2857501"/>
                    <a:gd name="connsiteY26" fmla="*/ 0 h 364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857501" h="3648075">
                      <a:moveTo>
                        <a:pt x="0" y="0"/>
                      </a:moveTo>
                      <a:lnTo>
                        <a:pt x="2166840" y="1"/>
                      </a:lnTo>
                      <a:lnTo>
                        <a:pt x="2358317" y="214315"/>
                      </a:lnTo>
                      <a:lnTo>
                        <a:pt x="2362832" y="214315"/>
                      </a:lnTo>
                      <a:lnTo>
                        <a:pt x="2657474" y="547967"/>
                      </a:lnTo>
                      <a:lnTo>
                        <a:pt x="2657474" y="549152"/>
                      </a:lnTo>
                      <a:lnTo>
                        <a:pt x="2857500" y="773035"/>
                      </a:lnTo>
                      <a:cubicBezTo>
                        <a:pt x="2857500" y="1731382"/>
                        <a:pt x="2857501" y="2689728"/>
                        <a:pt x="2857501" y="3648075"/>
                      </a:cubicBezTo>
                      <a:lnTo>
                        <a:pt x="0" y="3648075"/>
                      </a:lnTo>
                      <a:lnTo>
                        <a:pt x="0" y="3113919"/>
                      </a:lnTo>
                      <a:lnTo>
                        <a:pt x="32106" y="3149245"/>
                      </a:lnTo>
                      <a:cubicBezTo>
                        <a:pt x="92091" y="3209229"/>
                        <a:pt x="157796" y="3263493"/>
                        <a:pt x="228333" y="3311146"/>
                      </a:cubicBezTo>
                      <a:lnTo>
                        <a:pt x="328256" y="3371851"/>
                      </a:lnTo>
                      <a:lnTo>
                        <a:pt x="337652" y="3377559"/>
                      </a:lnTo>
                      <a:cubicBezTo>
                        <a:pt x="525520" y="3479616"/>
                        <a:pt x="740813" y="3537586"/>
                        <a:pt x="969645" y="3537586"/>
                      </a:cubicBezTo>
                      <a:cubicBezTo>
                        <a:pt x="1198477" y="3537586"/>
                        <a:pt x="1413770" y="3479616"/>
                        <a:pt x="1601638" y="3377559"/>
                      </a:cubicBezTo>
                      <a:lnTo>
                        <a:pt x="1611034" y="3371851"/>
                      </a:lnTo>
                      <a:lnTo>
                        <a:pt x="2613025" y="3371851"/>
                      </a:lnTo>
                      <a:lnTo>
                        <a:pt x="2613025" y="1019176"/>
                      </a:lnTo>
                      <a:lnTo>
                        <a:pt x="1936750" y="1019176"/>
                      </a:lnTo>
                      <a:lnTo>
                        <a:pt x="1936750" y="266701"/>
                      </a:lnTo>
                      <a:lnTo>
                        <a:pt x="268604" y="266701"/>
                      </a:lnTo>
                      <a:lnTo>
                        <a:pt x="268604" y="929133"/>
                      </a:lnTo>
                      <a:lnTo>
                        <a:pt x="205473" y="967486"/>
                      </a:lnTo>
                      <a:cubicBezTo>
                        <a:pt x="134936" y="1015140"/>
                        <a:pt x="69231" y="1069403"/>
                        <a:pt x="9246" y="1129387"/>
                      </a:cubicBezTo>
                      <a:lnTo>
                        <a:pt x="0" y="11395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71" name="Group 270"/>
                <p:cNvGrpSpPr/>
                <p:nvPr/>
              </p:nvGrpSpPr>
              <p:grpSpPr>
                <a:xfrm>
                  <a:off x="1805868" y="1873918"/>
                  <a:ext cx="4195126" cy="3138380"/>
                  <a:chOff x="1805868" y="1873918"/>
                  <a:chExt cx="4195126" cy="3138380"/>
                </a:xfrm>
                <a:grpFill/>
              </p:grpSpPr>
              <p:grpSp>
                <p:nvGrpSpPr>
                  <p:cNvPr id="273" name="Group 272"/>
                  <p:cNvGrpSpPr/>
                  <p:nvPr/>
                </p:nvGrpSpPr>
                <p:grpSpPr>
                  <a:xfrm>
                    <a:off x="1805868" y="1873918"/>
                    <a:ext cx="4195126" cy="3138380"/>
                    <a:chOff x="1277882" y="2649348"/>
                    <a:chExt cx="433525" cy="324320"/>
                  </a:xfrm>
                  <a:grpFill/>
                </p:grpSpPr>
                <p:sp>
                  <p:nvSpPr>
                    <p:cNvPr id="290" name="Oval 289"/>
                    <p:cNvSpPr/>
                    <p:nvPr/>
                  </p:nvSpPr>
                  <p:spPr>
                    <a:xfrm>
                      <a:off x="1433482" y="2649348"/>
                      <a:ext cx="277925" cy="277926"/>
                    </a:xfrm>
                    <a:prstGeom prst="ellipse">
                      <a:avLst/>
                    </a:prstGeom>
                    <a:grpFill/>
                    <a:ln w="12700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91" name="Freeform 290"/>
                    <p:cNvSpPr/>
                    <p:nvPr/>
                  </p:nvSpPr>
                  <p:spPr>
                    <a:xfrm rot="2896524">
                      <a:off x="1353058" y="2839959"/>
                      <a:ext cx="58533" cy="208886"/>
                    </a:xfrm>
                    <a:custGeom>
                      <a:avLst/>
                      <a:gdLst>
                        <a:gd name="connsiteX0" fmla="*/ 200629 w 609826"/>
                        <a:gd name="connsiteY0" fmla="*/ 0 h 2271640"/>
                        <a:gd name="connsiteX1" fmla="*/ 402220 w 609826"/>
                        <a:gd name="connsiteY1" fmla="*/ 0 h 2271640"/>
                        <a:gd name="connsiteX2" fmla="*/ 402220 w 609826"/>
                        <a:gd name="connsiteY2" fmla="*/ 556256 h 2271640"/>
                        <a:gd name="connsiteX3" fmla="*/ 609826 w 609826"/>
                        <a:gd name="connsiteY3" fmla="*/ 556256 h 2271640"/>
                        <a:gd name="connsiteX4" fmla="*/ 609826 w 609826"/>
                        <a:gd name="connsiteY4" fmla="*/ 2271640 h 2271640"/>
                        <a:gd name="connsiteX5" fmla="*/ 0 w 609826"/>
                        <a:gd name="connsiteY5" fmla="*/ 2271640 h 2271640"/>
                        <a:gd name="connsiteX6" fmla="*/ 0 w 609826"/>
                        <a:gd name="connsiteY6" fmla="*/ 556256 h 2271640"/>
                        <a:gd name="connsiteX7" fmla="*/ 200629 w 609826"/>
                        <a:gd name="connsiteY7" fmla="*/ 556256 h 22716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09826" h="2271640">
                          <a:moveTo>
                            <a:pt x="200629" y="0"/>
                          </a:moveTo>
                          <a:lnTo>
                            <a:pt x="402220" y="0"/>
                          </a:lnTo>
                          <a:lnTo>
                            <a:pt x="402220" y="556256"/>
                          </a:lnTo>
                          <a:lnTo>
                            <a:pt x="609826" y="556256"/>
                          </a:lnTo>
                          <a:lnTo>
                            <a:pt x="609826" y="2271640"/>
                          </a:lnTo>
                          <a:lnTo>
                            <a:pt x="0" y="2271640"/>
                          </a:lnTo>
                          <a:lnTo>
                            <a:pt x="0" y="556256"/>
                          </a:lnTo>
                          <a:lnTo>
                            <a:pt x="200629" y="556256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274" name="Freeform 150"/>
                  <p:cNvSpPr>
                    <a:spLocks/>
                  </p:cNvSpPr>
                  <p:nvPr/>
                </p:nvSpPr>
                <p:spPr bwMode="auto">
                  <a:xfrm>
                    <a:off x="3925858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5" name="Freeform 151"/>
                  <p:cNvSpPr>
                    <a:spLocks/>
                  </p:cNvSpPr>
                  <p:nvPr/>
                </p:nvSpPr>
                <p:spPr bwMode="auto">
                  <a:xfrm>
                    <a:off x="4327735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6" name="Freeform 152"/>
                  <p:cNvSpPr>
                    <a:spLocks/>
                  </p:cNvSpPr>
                  <p:nvPr/>
                </p:nvSpPr>
                <p:spPr bwMode="auto">
                  <a:xfrm>
                    <a:off x="4702821" y="2518946"/>
                    <a:ext cx="2545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7" name="Freeform 153"/>
                  <p:cNvSpPr>
                    <a:spLocks/>
                  </p:cNvSpPr>
                  <p:nvPr/>
                </p:nvSpPr>
                <p:spPr bwMode="auto">
                  <a:xfrm>
                    <a:off x="5118099" y="2518946"/>
                    <a:ext cx="241127" cy="2545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8" name="Freeform 154"/>
                  <p:cNvSpPr>
                    <a:spLocks/>
                  </p:cNvSpPr>
                  <p:nvPr/>
                </p:nvSpPr>
                <p:spPr bwMode="auto">
                  <a:xfrm>
                    <a:off x="3925858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9" name="Freeform 155"/>
                  <p:cNvSpPr>
                    <a:spLocks/>
                  </p:cNvSpPr>
                  <p:nvPr/>
                </p:nvSpPr>
                <p:spPr bwMode="auto">
                  <a:xfrm>
                    <a:off x="4327735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0" name="Freeform 156"/>
                  <p:cNvSpPr>
                    <a:spLocks/>
                  </p:cNvSpPr>
                  <p:nvPr/>
                </p:nvSpPr>
                <p:spPr bwMode="auto">
                  <a:xfrm>
                    <a:off x="4702821" y="2907423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1" name="Freeform 157"/>
                  <p:cNvSpPr>
                    <a:spLocks/>
                  </p:cNvSpPr>
                  <p:nvPr/>
                </p:nvSpPr>
                <p:spPr bwMode="auto">
                  <a:xfrm>
                    <a:off x="5118099" y="2907423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2" name="Freeform 158"/>
                  <p:cNvSpPr>
                    <a:spLocks/>
                  </p:cNvSpPr>
                  <p:nvPr/>
                </p:nvSpPr>
                <p:spPr bwMode="auto">
                  <a:xfrm>
                    <a:off x="3925858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3" name="Freeform 159"/>
                  <p:cNvSpPr>
                    <a:spLocks/>
                  </p:cNvSpPr>
                  <p:nvPr/>
                </p:nvSpPr>
                <p:spPr bwMode="auto">
                  <a:xfrm>
                    <a:off x="4327735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4" name="Freeform 160"/>
                  <p:cNvSpPr>
                    <a:spLocks/>
                  </p:cNvSpPr>
                  <p:nvPr/>
                </p:nvSpPr>
                <p:spPr bwMode="auto">
                  <a:xfrm>
                    <a:off x="4702821" y="3309301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5" name="Freeform 161"/>
                  <p:cNvSpPr>
                    <a:spLocks/>
                  </p:cNvSpPr>
                  <p:nvPr/>
                </p:nvSpPr>
                <p:spPr bwMode="auto">
                  <a:xfrm>
                    <a:off x="5118099" y="3309301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6" name="Freeform 162"/>
                  <p:cNvSpPr>
                    <a:spLocks/>
                  </p:cNvSpPr>
                  <p:nvPr/>
                </p:nvSpPr>
                <p:spPr bwMode="auto">
                  <a:xfrm>
                    <a:off x="3925858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7" name="Freeform 163"/>
                  <p:cNvSpPr>
                    <a:spLocks/>
                  </p:cNvSpPr>
                  <p:nvPr/>
                </p:nvSpPr>
                <p:spPr bwMode="auto">
                  <a:xfrm>
                    <a:off x="4327735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8" name="Freeform 164"/>
                  <p:cNvSpPr>
                    <a:spLocks/>
                  </p:cNvSpPr>
                  <p:nvPr/>
                </p:nvSpPr>
                <p:spPr bwMode="auto">
                  <a:xfrm>
                    <a:off x="4702821" y="3697787"/>
                    <a:ext cx="2545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89" name="Freeform 165"/>
                  <p:cNvSpPr>
                    <a:spLocks/>
                  </p:cNvSpPr>
                  <p:nvPr/>
                </p:nvSpPr>
                <p:spPr bwMode="auto">
                  <a:xfrm>
                    <a:off x="5118099" y="3697787"/>
                    <a:ext cx="241127" cy="241127"/>
                  </a:xfrm>
                  <a:prstGeom prst="ellipse">
                    <a:avLst/>
                  </a:pr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272" name="Right Triangle 271"/>
                <p:cNvSpPr/>
                <p:nvPr/>
              </p:nvSpPr>
              <p:spPr>
                <a:xfrm>
                  <a:off x="5798344" y="1438275"/>
                  <a:ext cx="442436" cy="466725"/>
                </a:xfrm>
                <a:prstGeom prst="rt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34" name="Group 233"/>
              <p:cNvGrpSpPr/>
              <p:nvPr/>
            </p:nvGrpSpPr>
            <p:grpSpPr>
              <a:xfrm>
                <a:off x="6743069" y="5279463"/>
                <a:ext cx="647148" cy="621262"/>
                <a:chOff x="3204066" y="2440823"/>
                <a:chExt cx="1226268" cy="1178286"/>
              </a:xfrm>
              <a:solidFill>
                <a:srgbClr val="607D8B"/>
              </a:solidFill>
            </p:grpSpPr>
            <p:sp>
              <p:nvSpPr>
                <p:cNvPr id="265" name="Freeform 264"/>
                <p:cNvSpPr/>
                <p:nvPr/>
              </p:nvSpPr>
              <p:spPr>
                <a:xfrm>
                  <a:off x="3519571" y="2440823"/>
                  <a:ext cx="869306" cy="404503"/>
                </a:xfrm>
                <a:custGeom>
                  <a:avLst/>
                  <a:gdLst>
                    <a:gd name="connsiteX0" fmla="*/ 714942 w 869306"/>
                    <a:gd name="connsiteY0" fmla="*/ 0 h 404503"/>
                    <a:gd name="connsiteX1" fmla="*/ 869306 w 869306"/>
                    <a:gd name="connsiteY1" fmla="*/ 360325 h 404503"/>
                    <a:gd name="connsiteX2" fmla="*/ 469089 w 869306"/>
                    <a:gd name="connsiteY2" fmla="*/ 404503 h 404503"/>
                    <a:gd name="connsiteX3" fmla="*/ 534087 w 869306"/>
                    <a:gd name="connsiteY3" fmla="*/ 297561 h 404503"/>
                    <a:gd name="connsiteX4" fmla="*/ 519875 w 869306"/>
                    <a:gd name="connsiteY4" fmla="*/ 288625 h 404503"/>
                    <a:gd name="connsiteX5" fmla="*/ 210991 w 869306"/>
                    <a:gd name="connsiteY5" fmla="*/ 295886 h 404503"/>
                    <a:gd name="connsiteX6" fmla="*/ 132961 w 869306"/>
                    <a:gd name="connsiteY6" fmla="*/ 356725 h 404503"/>
                    <a:gd name="connsiteX7" fmla="*/ 128933 w 869306"/>
                    <a:gd name="connsiteY7" fmla="*/ 361673 h 404503"/>
                    <a:gd name="connsiteX8" fmla="*/ 0 w 869306"/>
                    <a:gd name="connsiteY8" fmla="*/ 194337 h 404503"/>
                    <a:gd name="connsiteX9" fmla="*/ 19113 w 869306"/>
                    <a:gd name="connsiteY9" fmla="*/ 176030 h 404503"/>
                    <a:gd name="connsiteX10" fmla="*/ 108342 w 869306"/>
                    <a:gd name="connsiteY10" fmla="*/ 113313 h 404503"/>
                    <a:gd name="connsiteX11" fmla="*/ 613875 w 869306"/>
                    <a:gd name="connsiteY11" fmla="*/ 101429 h 404503"/>
                    <a:gd name="connsiteX12" fmla="*/ 643246 w 869306"/>
                    <a:gd name="connsiteY12" fmla="*/ 117962 h 404503"/>
                    <a:gd name="connsiteX13" fmla="*/ 714942 w 869306"/>
                    <a:gd name="connsiteY13" fmla="*/ 0 h 404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69306" h="404503">
                      <a:moveTo>
                        <a:pt x="714942" y="0"/>
                      </a:moveTo>
                      <a:lnTo>
                        <a:pt x="869306" y="360325"/>
                      </a:lnTo>
                      <a:lnTo>
                        <a:pt x="469089" y="404503"/>
                      </a:lnTo>
                      <a:lnTo>
                        <a:pt x="534087" y="297561"/>
                      </a:lnTo>
                      <a:lnTo>
                        <a:pt x="519875" y="288625"/>
                      </a:lnTo>
                      <a:cubicBezTo>
                        <a:pt x="425452" y="241317"/>
                        <a:pt x="309979" y="240232"/>
                        <a:pt x="210991" y="295886"/>
                      </a:cubicBezTo>
                      <a:cubicBezTo>
                        <a:pt x="181294" y="312583"/>
                        <a:pt x="155190" y="333200"/>
                        <a:pt x="132961" y="356725"/>
                      </a:cubicBezTo>
                      <a:lnTo>
                        <a:pt x="128933" y="361673"/>
                      </a:lnTo>
                      <a:lnTo>
                        <a:pt x="0" y="194337"/>
                      </a:lnTo>
                      <a:lnTo>
                        <a:pt x="19113" y="176030"/>
                      </a:lnTo>
                      <a:cubicBezTo>
                        <a:pt x="46152" y="152600"/>
                        <a:pt x="75941" y="131530"/>
                        <a:pt x="108342" y="113313"/>
                      </a:cubicBezTo>
                      <a:cubicBezTo>
                        <a:pt x="270350" y="22227"/>
                        <a:pt x="459337" y="24003"/>
                        <a:pt x="613875" y="101429"/>
                      </a:cubicBezTo>
                      <a:lnTo>
                        <a:pt x="643246" y="117962"/>
                      </a:lnTo>
                      <a:lnTo>
                        <a:pt x="71494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6" name="Freeform 265"/>
                <p:cNvSpPr/>
                <p:nvPr/>
              </p:nvSpPr>
              <p:spPr>
                <a:xfrm>
                  <a:off x="3204066" y="2705422"/>
                  <a:ext cx="612491" cy="832499"/>
                </a:xfrm>
                <a:custGeom>
                  <a:avLst/>
                  <a:gdLst>
                    <a:gd name="connsiteX0" fmla="*/ 247865 w 612491"/>
                    <a:gd name="connsiteY0" fmla="*/ 0 h 832499"/>
                    <a:gd name="connsiteX1" fmla="*/ 483503 w 612491"/>
                    <a:gd name="connsiteY1" fmla="*/ 317615 h 832499"/>
                    <a:gd name="connsiteX2" fmla="*/ 360194 w 612491"/>
                    <a:gd name="connsiteY2" fmla="*/ 318866 h 832499"/>
                    <a:gd name="connsiteX3" fmla="*/ 360732 w 612491"/>
                    <a:gd name="connsiteY3" fmla="*/ 355000 h 832499"/>
                    <a:gd name="connsiteX4" fmla="*/ 400956 w 612491"/>
                    <a:gd name="connsiteY4" fmla="*/ 479297 h 832499"/>
                    <a:gd name="connsiteX5" fmla="*/ 583865 w 612491"/>
                    <a:gd name="connsiteY5" fmla="*/ 630233 h 832499"/>
                    <a:gd name="connsiteX6" fmla="*/ 612491 w 612491"/>
                    <a:gd name="connsiteY6" fmla="*/ 637888 h 832499"/>
                    <a:gd name="connsiteX7" fmla="*/ 529832 w 612491"/>
                    <a:gd name="connsiteY7" fmla="*/ 832499 h 832499"/>
                    <a:gd name="connsiteX8" fmla="*/ 481406 w 612491"/>
                    <a:gd name="connsiteY8" fmla="*/ 815433 h 832499"/>
                    <a:gd name="connsiteX9" fmla="*/ 218383 w 612491"/>
                    <a:gd name="connsiteY9" fmla="*/ 581945 h 832499"/>
                    <a:gd name="connsiteX10" fmla="*/ 149249 w 612491"/>
                    <a:gd name="connsiteY10" fmla="*/ 326377 h 832499"/>
                    <a:gd name="connsiteX11" fmla="*/ 149430 w 612491"/>
                    <a:gd name="connsiteY11" fmla="*/ 321005 h 832499"/>
                    <a:gd name="connsiteX12" fmla="*/ 0 w 612491"/>
                    <a:gd name="connsiteY12" fmla="*/ 322521 h 832499"/>
                    <a:gd name="connsiteX13" fmla="*/ 247865 w 612491"/>
                    <a:gd name="connsiteY13" fmla="*/ 0 h 832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2491" h="832499">
                      <a:moveTo>
                        <a:pt x="247865" y="0"/>
                      </a:moveTo>
                      <a:lnTo>
                        <a:pt x="483503" y="317615"/>
                      </a:lnTo>
                      <a:lnTo>
                        <a:pt x="360194" y="318866"/>
                      </a:lnTo>
                      <a:lnTo>
                        <a:pt x="360732" y="355000"/>
                      </a:lnTo>
                      <a:cubicBezTo>
                        <a:pt x="365510" y="397469"/>
                        <a:pt x="378694" y="439702"/>
                        <a:pt x="400956" y="479297"/>
                      </a:cubicBezTo>
                      <a:cubicBezTo>
                        <a:pt x="442696" y="553539"/>
                        <a:pt x="508944" y="605330"/>
                        <a:pt x="583865" y="630233"/>
                      </a:cubicBezTo>
                      <a:lnTo>
                        <a:pt x="612491" y="637888"/>
                      </a:lnTo>
                      <a:lnTo>
                        <a:pt x="529832" y="832499"/>
                      </a:lnTo>
                      <a:lnTo>
                        <a:pt x="481406" y="815433"/>
                      </a:lnTo>
                      <a:cubicBezTo>
                        <a:pt x="373837" y="770895"/>
                        <a:pt x="279866" y="691301"/>
                        <a:pt x="218383" y="581945"/>
                      </a:cubicBezTo>
                      <a:cubicBezTo>
                        <a:pt x="172840" y="500941"/>
                        <a:pt x="150512" y="413192"/>
                        <a:pt x="149249" y="326377"/>
                      </a:cubicBezTo>
                      <a:lnTo>
                        <a:pt x="149430" y="321005"/>
                      </a:lnTo>
                      <a:lnTo>
                        <a:pt x="0" y="322521"/>
                      </a:lnTo>
                      <a:lnTo>
                        <a:pt x="2478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7" name="Freeform 266"/>
                <p:cNvSpPr/>
                <p:nvPr/>
              </p:nvSpPr>
              <p:spPr>
                <a:xfrm>
                  <a:off x="3835907" y="2908620"/>
                  <a:ext cx="594427" cy="710489"/>
                </a:xfrm>
                <a:custGeom>
                  <a:avLst/>
                  <a:gdLst>
                    <a:gd name="connsiteX0" fmla="*/ 581904 w 594427"/>
                    <a:gd name="connsiteY0" fmla="*/ 0 h 710489"/>
                    <a:gd name="connsiteX1" fmla="*/ 589877 w 594427"/>
                    <a:gd name="connsiteY1" fmla="*/ 44641 h 710489"/>
                    <a:gd name="connsiteX2" fmla="*/ 355648 w 594427"/>
                    <a:gd name="connsiteY2" fmla="*/ 562185 h 710489"/>
                    <a:gd name="connsiteX3" fmla="*/ 320924 w 594427"/>
                    <a:gd name="connsiteY3" fmla="*/ 583506 h 710489"/>
                    <a:gd name="connsiteX4" fmla="*/ 392794 w 594427"/>
                    <a:gd name="connsiteY4" fmla="*/ 710489 h 710489"/>
                    <a:gd name="connsiteX5" fmla="*/ 0 w 594427"/>
                    <a:gd name="connsiteY5" fmla="*/ 659135 h 710489"/>
                    <a:gd name="connsiteX6" fmla="*/ 154640 w 594427"/>
                    <a:gd name="connsiteY6" fmla="*/ 289703 h 710489"/>
                    <a:gd name="connsiteX7" fmla="*/ 217753 w 594427"/>
                    <a:gd name="connsiteY7" fmla="*/ 401215 h 710489"/>
                    <a:gd name="connsiteX8" fmla="*/ 262173 w 594427"/>
                    <a:gd name="connsiteY8" fmla="*/ 371219 h 710489"/>
                    <a:gd name="connsiteX9" fmla="*/ 377718 w 594427"/>
                    <a:gd name="connsiteY9" fmla="*/ 46158 h 710489"/>
                    <a:gd name="connsiteX10" fmla="*/ 371924 w 594427"/>
                    <a:gd name="connsiteY10" fmla="*/ 24425 h 710489"/>
                    <a:gd name="connsiteX11" fmla="*/ 581904 w 594427"/>
                    <a:gd name="connsiteY11" fmla="*/ 0 h 710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4427" h="710489">
                      <a:moveTo>
                        <a:pt x="581904" y="0"/>
                      </a:moveTo>
                      <a:lnTo>
                        <a:pt x="589877" y="44641"/>
                      </a:lnTo>
                      <a:cubicBezTo>
                        <a:pt x="615905" y="243051"/>
                        <a:pt x="529271" y="446108"/>
                        <a:pt x="355648" y="562185"/>
                      </a:cubicBezTo>
                      <a:lnTo>
                        <a:pt x="320924" y="583506"/>
                      </a:lnTo>
                      <a:lnTo>
                        <a:pt x="392794" y="710489"/>
                      </a:lnTo>
                      <a:lnTo>
                        <a:pt x="0" y="659135"/>
                      </a:lnTo>
                      <a:lnTo>
                        <a:pt x="154640" y="289703"/>
                      </a:lnTo>
                      <a:lnTo>
                        <a:pt x="217753" y="401215"/>
                      </a:lnTo>
                      <a:lnTo>
                        <a:pt x="262173" y="371219"/>
                      </a:lnTo>
                      <a:cubicBezTo>
                        <a:pt x="359702" y="292933"/>
                        <a:pt x="403376" y="166165"/>
                        <a:pt x="377718" y="46158"/>
                      </a:cubicBezTo>
                      <a:lnTo>
                        <a:pt x="371924" y="24425"/>
                      </a:lnTo>
                      <a:lnTo>
                        <a:pt x="5819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7" name="Group 6"/>
            <p:cNvGrpSpPr/>
            <p:nvPr/>
          </p:nvGrpSpPr>
          <p:grpSpPr>
            <a:xfrm>
              <a:off x="294490" y="1815217"/>
              <a:ext cx="8594017" cy="721641"/>
              <a:chOff x="294490" y="1815217"/>
              <a:chExt cx="8594017" cy="721641"/>
            </a:xfrm>
          </p:grpSpPr>
          <p:grpSp>
            <p:nvGrpSpPr>
              <p:cNvPr id="215" name="Group 214"/>
              <p:cNvGrpSpPr/>
              <p:nvPr/>
            </p:nvGrpSpPr>
            <p:grpSpPr>
              <a:xfrm>
                <a:off x="5098686" y="1871392"/>
                <a:ext cx="804331" cy="609291"/>
                <a:chOff x="7554372" y="3220625"/>
                <a:chExt cx="987370" cy="747946"/>
              </a:xfrm>
              <a:solidFill>
                <a:srgbClr val="595959"/>
              </a:solidFill>
              <a:effectLst/>
            </p:grpSpPr>
            <p:sp>
              <p:nvSpPr>
                <p:cNvPr id="376" name="Freeform 375"/>
                <p:cNvSpPr/>
                <p:nvPr/>
              </p:nvSpPr>
              <p:spPr>
                <a:xfrm>
                  <a:off x="7693621" y="3362269"/>
                  <a:ext cx="367229" cy="461887"/>
                </a:xfrm>
                <a:custGeom>
                  <a:avLst/>
                  <a:gdLst>
                    <a:gd name="connsiteX0" fmla="*/ 1749152 w 2754884"/>
                    <a:gd name="connsiteY0" fmla="*/ 0 h 3485604"/>
                    <a:gd name="connsiteX1" fmla="*/ 2727120 w 2754884"/>
                    <a:gd name="connsiteY1" fmla="*/ 297643 h 3485604"/>
                    <a:gd name="connsiteX2" fmla="*/ 2754884 w 2754884"/>
                    <a:gd name="connsiteY2" fmla="*/ 318329 h 3485604"/>
                    <a:gd name="connsiteX3" fmla="*/ 2717953 w 2754884"/>
                    <a:gd name="connsiteY3" fmla="*/ 352196 h 3485604"/>
                    <a:gd name="connsiteX4" fmla="*/ 2439975 w 2754884"/>
                    <a:gd name="connsiteY4" fmla="*/ 692133 h 3485604"/>
                    <a:gd name="connsiteX5" fmla="*/ 2415426 w 2754884"/>
                    <a:gd name="connsiteY5" fmla="*/ 732906 h 3485604"/>
                    <a:gd name="connsiteX6" fmla="*/ 2334302 w 2754884"/>
                    <a:gd name="connsiteY6" fmla="*/ 684329 h 3485604"/>
                    <a:gd name="connsiteX7" fmla="*/ 1753915 w 2754884"/>
                    <a:gd name="connsiteY7" fmla="*/ 539477 h 3485604"/>
                    <a:gd name="connsiteX8" fmla="*/ 561040 w 2754884"/>
                    <a:gd name="connsiteY8" fmla="*/ 1497755 h 3485604"/>
                    <a:gd name="connsiteX9" fmla="*/ 560739 w 2754884"/>
                    <a:gd name="connsiteY9" fmla="*/ 1499702 h 3485604"/>
                    <a:gd name="connsiteX10" fmla="*/ 560289 w 2754884"/>
                    <a:gd name="connsiteY10" fmla="*/ 1501410 h 3485604"/>
                    <a:gd name="connsiteX11" fmla="*/ 535635 w 2754884"/>
                    <a:gd name="connsiteY11" fmla="*/ 1740366 h 3485604"/>
                    <a:gd name="connsiteX12" fmla="*/ 560289 w 2754884"/>
                    <a:gd name="connsiteY12" fmla="*/ 1979322 h 3485604"/>
                    <a:gd name="connsiteX13" fmla="*/ 581224 w 2754884"/>
                    <a:gd name="connsiteY13" fmla="*/ 2058873 h 3485604"/>
                    <a:gd name="connsiteX14" fmla="*/ 591043 w 2754884"/>
                    <a:gd name="connsiteY14" fmla="*/ 2096515 h 3485604"/>
                    <a:gd name="connsiteX15" fmla="*/ 1753915 w 2754884"/>
                    <a:gd name="connsiteY15" fmla="*/ 2939777 h 3485604"/>
                    <a:gd name="connsiteX16" fmla="*/ 2115996 w 2754884"/>
                    <a:gd name="connsiteY16" fmla="*/ 2885821 h 3485604"/>
                    <a:gd name="connsiteX17" fmla="*/ 2221822 w 2754884"/>
                    <a:gd name="connsiteY17" fmla="*/ 2847643 h 3485604"/>
                    <a:gd name="connsiteX18" fmla="*/ 2230086 w 2754884"/>
                    <a:gd name="connsiteY18" fmla="*/ 2870424 h 3485604"/>
                    <a:gd name="connsiteX19" fmla="*/ 2439975 w 2754884"/>
                    <a:gd name="connsiteY19" fmla="*/ 3260589 h 3485604"/>
                    <a:gd name="connsiteX20" fmla="*/ 2485496 w 2754884"/>
                    <a:gd name="connsiteY20" fmla="*/ 3322010 h 3485604"/>
                    <a:gd name="connsiteX21" fmla="*/ 2430001 w 2754884"/>
                    <a:gd name="connsiteY21" fmla="*/ 3348646 h 3485604"/>
                    <a:gd name="connsiteX22" fmla="*/ 1749152 w 2754884"/>
                    <a:gd name="connsiteY22" fmla="*/ 3485604 h 3485604"/>
                    <a:gd name="connsiteX23" fmla="*/ 0 w 2754884"/>
                    <a:gd name="connsiteY23" fmla="*/ 1742802 h 3485604"/>
                    <a:gd name="connsiteX24" fmla="*/ 1749152 w 2754884"/>
                    <a:gd name="connsiteY24" fmla="*/ 0 h 348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754884" h="3485604">
                      <a:moveTo>
                        <a:pt x="1749152" y="0"/>
                      </a:moveTo>
                      <a:cubicBezTo>
                        <a:pt x="2111413" y="0"/>
                        <a:pt x="2447953" y="109727"/>
                        <a:pt x="2727120" y="297643"/>
                      </a:cubicBezTo>
                      <a:lnTo>
                        <a:pt x="2754884" y="318329"/>
                      </a:lnTo>
                      <a:lnTo>
                        <a:pt x="2717953" y="352196"/>
                      </a:lnTo>
                      <a:cubicBezTo>
                        <a:pt x="2614963" y="456111"/>
                        <a:pt x="2521795" y="569937"/>
                        <a:pt x="2439975" y="692133"/>
                      </a:cubicBezTo>
                      <a:lnTo>
                        <a:pt x="2415426" y="732906"/>
                      </a:lnTo>
                      <a:lnTo>
                        <a:pt x="2334302" y="684329"/>
                      </a:lnTo>
                      <a:cubicBezTo>
                        <a:pt x="2161774" y="591950"/>
                        <a:pt x="1964062" y="539477"/>
                        <a:pt x="1753915" y="539477"/>
                      </a:cubicBezTo>
                      <a:cubicBezTo>
                        <a:pt x="1165505" y="539477"/>
                        <a:pt x="674578" y="950867"/>
                        <a:pt x="561040" y="1497755"/>
                      </a:cubicBezTo>
                      <a:lnTo>
                        <a:pt x="560739" y="1499702"/>
                      </a:lnTo>
                      <a:lnTo>
                        <a:pt x="560289" y="1501410"/>
                      </a:lnTo>
                      <a:cubicBezTo>
                        <a:pt x="544124" y="1578595"/>
                        <a:pt x="535635" y="1658512"/>
                        <a:pt x="535635" y="1740366"/>
                      </a:cubicBezTo>
                      <a:cubicBezTo>
                        <a:pt x="535635" y="1822220"/>
                        <a:pt x="544124" y="1902137"/>
                        <a:pt x="560289" y="1979322"/>
                      </a:cubicBezTo>
                      <a:lnTo>
                        <a:pt x="581224" y="2058873"/>
                      </a:lnTo>
                      <a:lnTo>
                        <a:pt x="591043" y="2096515"/>
                      </a:lnTo>
                      <a:cubicBezTo>
                        <a:pt x="745207" y="2585059"/>
                        <a:pt x="1207534" y="2939777"/>
                        <a:pt x="1753915" y="2939777"/>
                      </a:cubicBezTo>
                      <a:cubicBezTo>
                        <a:pt x="1880003" y="2939777"/>
                        <a:pt x="2001615" y="2920887"/>
                        <a:pt x="2115996" y="2885821"/>
                      </a:cubicBezTo>
                      <a:lnTo>
                        <a:pt x="2221822" y="2847643"/>
                      </a:lnTo>
                      <a:lnTo>
                        <a:pt x="2230086" y="2870424"/>
                      </a:lnTo>
                      <a:cubicBezTo>
                        <a:pt x="2287684" y="3007824"/>
                        <a:pt x="2358156" y="3138392"/>
                        <a:pt x="2439975" y="3260589"/>
                      </a:cubicBezTo>
                      <a:lnTo>
                        <a:pt x="2485496" y="3322010"/>
                      </a:lnTo>
                      <a:lnTo>
                        <a:pt x="2430001" y="3348646"/>
                      </a:lnTo>
                      <a:cubicBezTo>
                        <a:pt x="2220735" y="3436837"/>
                        <a:pt x="1990660" y="3485604"/>
                        <a:pt x="1749152" y="3485604"/>
                      </a:cubicBezTo>
                      <a:cubicBezTo>
                        <a:pt x="783122" y="3485604"/>
                        <a:pt x="0" y="2705325"/>
                        <a:pt x="0" y="1742802"/>
                      </a:cubicBezTo>
                      <a:cubicBezTo>
                        <a:pt x="0" y="780279"/>
                        <a:pt x="783122" y="0"/>
                        <a:pt x="1749152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>
                <a:xfrm>
                  <a:off x="7839552" y="3505592"/>
                  <a:ext cx="144715" cy="172930"/>
                </a:xfrm>
                <a:custGeom>
                  <a:avLst/>
                  <a:gdLst>
                    <a:gd name="connsiteX0" fmla="*/ 651454 w 1065402"/>
                    <a:gd name="connsiteY0" fmla="*/ 0 h 1267982"/>
                    <a:gd name="connsiteX1" fmla="*/ 1015688 w 1065402"/>
                    <a:gd name="connsiteY1" fmla="*/ 108276 h 1267982"/>
                    <a:gd name="connsiteX2" fmla="*/ 1065402 w 1065402"/>
                    <a:gd name="connsiteY2" fmla="*/ 148194 h 1267982"/>
                    <a:gd name="connsiteX3" fmla="*/ 1051074 w 1065402"/>
                    <a:gd name="connsiteY3" fmla="*/ 187692 h 1267982"/>
                    <a:gd name="connsiteX4" fmla="*/ 948728 w 1065402"/>
                    <a:gd name="connsiteY4" fmla="*/ 870725 h 1267982"/>
                    <a:gd name="connsiteX5" fmla="*/ 960481 w 1065402"/>
                    <a:gd name="connsiteY5" fmla="*/ 1105571 h 1267982"/>
                    <a:gd name="connsiteX6" fmla="*/ 972149 w 1065402"/>
                    <a:gd name="connsiteY6" fmla="*/ 1182705 h 1267982"/>
                    <a:gd name="connsiteX7" fmla="*/ 905029 w 1065402"/>
                    <a:gd name="connsiteY7" fmla="*/ 1218160 h 1267982"/>
                    <a:gd name="connsiteX8" fmla="*/ 651454 w 1065402"/>
                    <a:gd name="connsiteY8" fmla="*/ 1267982 h 1267982"/>
                    <a:gd name="connsiteX9" fmla="*/ 0 w 1065402"/>
                    <a:gd name="connsiteY9" fmla="*/ 633991 h 1267982"/>
                    <a:gd name="connsiteX10" fmla="*/ 651454 w 1065402"/>
                    <a:gd name="connsiteY10" fmla="*/ 0 h 12679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5402" h="1267982">
                      <a:moveTo>
                        <a:pt x="651454" y="0"/>
                      </a:moveTo>
                      <a:cubicBezTo>
                        <a:pt x="786375" y="0"/>
                        <a:pt x="911715" y="39916"/>
                        <a:pt x="1015688" y="108276"/>
                      </a:cubicBezTo>
                      <a:lnTo>
                        <a:pt x="1065402" y="148194"/>
                      </a:lnTo>
                      <a:lnTo>
                        <a:pt x="1051074" y="187692"/>
                      </a:lnTo>
                      <a:cubicBezTo>
                        <a:pt x="984560" y="403462"/>
                        <a:pt x="948728" y="632872"/>
                        <a:pt x="948728" y="870725"/>
                      </a:cubicBezTo>
                      <a:cubicBezTo>
                        <a:pt x="948728" y="950010"/>
                        <a:pt x="952709" y="1028356"/>
                        <a:pt x="960481" y="1105571"/>
                      </a:cubicBezTo>
                      <a:lnTo>
                        <a:pt x="972149" y="1182705"/>
                      </a:lnTo>
                      <a:lnTo>
                        <a:pt x="905029" y="1218160"/>
                      </a:lnTo>
                      <a:cubicBezTo>
                        <a:pt x="827091" y="1250242"/>
                        <a:pt x="741401" y="1267982"/>
                        <a:pt x="651454" y="1267982"/>
                      </a:cubicBezTo>
                      <a:cubicBezTo>
                        <a:pt x="291666" y="1267982"/>
                        <a:pt x="0" y="984135"/>
                        <a:pt x="0" y="633991"/>
                      </a:cubicBezTo>
                      <a:cubicBezTo>
                        <a:pt x="0" y="283847"/>
                        <a:pt x="291666" y="0"/>
                        <a:pt x="651454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377"/>
                <p:cNvSpPr/>
                <p:nvPr/>
              </p:nvSpPr>
              <p:spPr>
                <a:xfrm>
                  <a:off x="7554372" y="3220625"/>
                  <a:ext cx="643410" cy="747946"/>
                </a:xfrm>
                <a:custGeom>
                  <a:avLst/>
                  <a:gdLst>
                    <a:gd name="connsiteX0" fmla="*/ 2876550 w 4931908"/>
                    <a:gd name="connsiteY0" fmla="*/ 0 h 5733184"/>
                    <a:gd name="connsiteX1" fmla="*/ 4910578 w 4931908"/>
                    <a:gd name="connsiteY1" fmla="*/ 839605 h 5733184"/>
                    <a:gd name="connsiteX2" fmla="*/ 4931908 w 4931908"/>
                    <a:gd name="connsiteY2" fmla="*/ 862992 h 5733184"/>
                    <a:gd name="connsiteX3" fmla="*/ 4778108 w 4931908"/>
                    <a:gd name="connsiteY3" fmla="*/ 902893 h 5733184"/>
                    <a:gd name="connsiteX4" fmla="*/ 4369959 w 4931908"/>
                    <a:gd name="connsiteY4" fmla="*/ 1076853 h 5733184"/>
                    <a:gd name="connsiteX5" fmla="*/ 4354070 w 4931908"/>
                    <a:gd name="connsiteY5" fmla="*/ 1086593 h 5733184"/>
                    <a:gd name="connsiteX6" fmla="*/ 4348834 w 4931908"/>
                    <a:gd name="connsiteY6" fmla="*/ 1081847 h 5733184"/>
                    <a:gd name="connsiteX7" fmla="*/ 2876550 w 4931908"/>
                    <a:gd name="connsiteY7" fmla="*/ 554760 h 5733184"/>
                    <a:gd name="connsiteX8" fmla="*/ 561975 w 4931908"/>
                    <a:gd name="connsiteY8" fmla="*/ 2862985 h 5733184"/>
                    <a:gd name="connsiteX9" fmla="*/ 2876550 w 4931908"/>
                    <a:gd name="connsiteY9" fmla="*/ 5171210 h 5733184"/>
                    <a:gd name="connsiteX10" fmla="*/ 3979814 w 4931908"/>
                    <a:gd name="connsiteY10" fmla="*/ 4892620 h 5733184"/>
                    <a:gd name="connsiteX11" fmla="*/ 4012295 w 4931908"/>
                    <a:gd name="connsiteY11" fmla="*/ 4872942 h 5733184"/>
                    <a:gd name="connsiteX12" fmla="*/ 4182263 w 4931908"/>
                    <a:gd name="connsiteY12" fmla="*/ 5001183 h 5733184"/>
                    <a:gd name="connsiteX13" fmla="*/ 4369959 w 4931908"/>
                    <a:gd name="connsiteY13" fmla="*/ 5116235 h 5733184"/>
                    <a:gd name="connsiteX14" fmla="*/ 4542956 w 4931908"/>
                    <a:gd name="connsiteY14" fmla="*/ 5200320 h 5733184"/>
                    <a:gd name="connsiteX15" fmla="*/ 4484857 w 4931908"/>
                    <a:gd name="connsiteY15" fmla="*/ 5243615 h 5733184"/>
                    <a:gd name="connsiteX16" fmla="*/ 2876550 w 4931908"/>
                    <a:gd name="connsiteY16" fmla="*/ 5733184 h 5733184"/>
                    <a:gd name="connsiteX17" fmla="*/ 0 w 4931908"/>
                    <a:gd name="connsiteY17" fmla="*/ 2866592 h 5733184"/>
                    <a:gd name="connsiteX18" fmla="*/ 2876550 w 4931908"/>
                    <a:gd name="connsiteY18" fmla="*/ 0 h 5733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931908" h="5733184">
                      <a:moveTo>
                        <a:pt x="2876550" y="0"/>
                      </a:moveTo>
                      <a:cubicBezTo>
                        <a:pt x="3670888" y="0"/>
                        <a:pt x="4390025" y="320854"/>
                        <a:pt x="4910578" y="839605"/>
                      </a:cubicBezTo>
                      <a:lnTo>
                        <a:pt x="4931908" y="862992"/>
                      </a:lnTo>
                      <a:lnTo>
                        <a:pt x="4778108" y="902893"/>
                      </a:lnTo>
                      <a:cubicBezTo>
                        <a:pt x="4635542" y="947634"/>
                        <a:pt x="4498984" y="1006134"/>
                        <a:pt x="4369959" y="1076853"/>
                      </a:cubicBezTo>
                      <a:lnTo>
                        <a:pt x="4354070" y="1086593"/>
                      </a:lnTo>
                      <a:lnTo>
                        <a:pt x="4348834" y="1081847"/>
                      </a:lnTo>
                      <a:cubicBezTo>
                        <a:pt x="3948740" y="752565"/>
                        <a:pt x="3435808" y="554760"/>
                        <a:pt x="2876550" y="554760"/>
                      </a:cubicBezTo>
                      <a:cubicBezTo>
                        <a:pt x="1598246" y="554760"/>
                        <a:pt x="561975" y="1588188"/>
                        <a:pt x="561975" y="2862985"/>
                      </a:cubicBezTo>
                      <a:cubicBezTo>
                        <a:pt x="561975" y="4137782"/>
                        <a:pt x="1598246" y="5171210"/>
                        <a:pt x="2876550" y="5171210"/>
                      </a:cubicBezTo>
                      <a:cubicBezTo>
                        <a:pt x="3276020" y="5171210"/>
                        <a:pt x="3651854" y="5070290"/>
                        <a:pt x="3979814" y="4892620"/>
                      </a:cubicBezTo>
                      <a:lnTo>
                        <a:pt x="4012295" y="4872942"/>
                      </a:lnTo>
                      <a:lnTo>
                        <a:pt x="4182263" y="5001183"/>
                      </a:lnTo>
                      <a:cubicBezTo>
                        <a:pt x="4242818" y="5042460"/>
                        <a:pt x="4305447" y="5080875"/>
                        <a:pt x="4369959" y="5116235"/>
                      </a:cubicBezTo>
                      <a:lnTo>
                        <a:pt x="4542956" y="5200320"/>
                      </a:lnTo>
                      <a:lnTo>
                        <a:pt x="4484857" y="5243615"/>
                      </a:lnTo>
                      <a:cubicBezTo>
                        <a:pt x="4025756" y="5552704"/>
                        <a:pt x="3472303" y="5733184"/>
                        <a:pt x="2876550" y="5733184"/>
                      </a:cubicBezTo>
                      <a:cubicBezTo>
                        <a:pt x="1287875" y="5733184"/>
                        <a:pt x="0" y="4449767"/>
                        <a:pt x="0" y="2866592"/>
                      </a:cubicBezTo>
                      <a:cubicBezTo>
                        <a:pt x="0" y="1283417"/>
                        <a:pt x="1287875" y="0"/>
                        <a:pt x="2876550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378"/>
                <p:cNvSpPr/>
                <p:nvPr/>
              </p:nvSpPr>
              <p:spPr>
                <a:xfrm>
                  <a:off x="7983958" y="3335278"/>
                  <a:ext cx="557784" cy="5669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9162" h="3143008">
                      <a:moveTo>
                        <a:pt x="1999064" y="1245778"/>
                      </a:moveTo>
                      <a:lnTo>
                        <a:pt x="2001216" y="1245778"/>
                      </a:lnTo>
                      <a:cubicBezTo>
                        <a:pt x="2006731" y="1272090"/>
                        <a:pt x="2012649" y="1301297"/>
                        <a:pt x="2018972" y="1333398"/>
                      </a:cubicBezTo>
                      <a:cubicBezTo>
                        <a:pt x="2025294" y="1365498"/>
                        <a:pt x="2031212" y="1394436"/>
                        <a:pt x="2036727" y="1420211"/>
                      </a:cubicBezTo>
                      <a:lnTo>
                        <a:pt x="2073315" y="1587107"/>
                      </a:lnTo>
                      <a:lnTo>
                        <a:pt x="1926964" y="1587107"/>
                      </a:lnTo>
                      <a:lnTo>
                        <a:pt x="1964628" y="1420277"/>
                      </a:lnTo>
                      <a:cubicBezTo>
                        <a:pt x="1969627" y="1395412"/>
                        <a:pt x="1975232" y="1366725"/>
                        <a:pt x="1981442" y="1334213"/>
                      </a:cubicBezTo>
                      <a:cubicBezTo>
                        <a:pt x="1987652" y="1301702"/>
                        <a:pt x="1993526" y="1272223"/>
                        <a:pt x="1999064" y="1245778"/>
                      </a:cubicBezTo>
                      <a:close/>
                      <a:moveTo>
                        <a:pt x="1275811" y="1236091"/>
                      </a:moveTo>
                      <a:cubicBezTo>
                        <a:pt x="1308115" y="1236695"/>
                        <a:pt x="1335035" y="1249003"/>
                        <a:pt x="1356572" y="1273014"/>
                      </a:cubicBezTo>
                      <a:cubicBezTo>
                        <a:pt x="1378108" y="1297025"/>
                        <a:pt x="1394260" y="1329110"/>
                        <a:pt x="1405029" y="1369270"/>
                      </a:cubicBezTo>
                      <a:cubicBezTo>
                        <a:pt x="1415797" y="1409430"/>
                        <a:pt x="1421181" y="1454035"/>
                        <a:pt x="1421181" y="1503086"/>
                      </a:cubicBezTo>
                      <a:cubicBezTo>
                        <a:pt x="1421114" y="1585737"/>
                        <a:pt x="1408865" y="1652171"/>
                        <a:pt x="1384434" y="1702390"/>
                      </a:cubicBezTo>
                      <a:cubicBezTo>
                        <a:pt x="1360004" y="1752608"/>
                        <a:pt x="1323796" y="1778401"/>
                        <a:pt x="1275811" y="1779769"/>
                      </a:cubicBezTo>
                      <a:cubicBezTo>
                        <a:pt x="1227623" y="1778334"/>
                        <a:pt x="1190742" y="1752675"/>
                        <a:pt x="1165168" y="1702793"/>
                      </a:cubicBezTo>
                      <a:cubicBezTo>
                        <a:pt x="1139594" y="1652911"/>
                        <a:pt x="1126941" y="1587419"/>
                        <a:pt x="1127210" y="1506316"/>
                      </a:cubicBezTo>
                      <a:cubicBezTo>
                        <a:pt x="1127170" y="1457903"/>
                        <a:pt x="1132514" y="1413337"/>
                        <a:pt x="1143242" y="1372619"/>
                      </a:cubicBezTo>
                      <a:cubicBezTo>
                        <a:pt x="1153971" y="1331901"/>
                        <a:pt x="1170322" y="1299138"/>
                        <a:pt x="1192297" y="1274330"/>
                      </a:cubicBezTo>
                      <a:cubicBezTo>
                        <a:pt x="1214272" y="1249522"/>
                        <a:pt x="1242110" y="1236775"/>
                        <a:pt x="1275811" y="1236091"/>
                      </a:cubicBezTo>
                      <a:close/>
                      <a:moveTo>
                        <a:pt x="2444423" y="1091998"/>
                      </a:moveTo>
                      <a:lnTo>
                        <a:pt x="2444423" y="1923862"/>
                      </a:lnTo>
                      <a:lnTo>
                        <a:pt x="2909261" y="1923862"/>
                      </a:lnTo>
                      <a:lnTo>
                        <a:pt x="2909261" y="1763625"/>
                      </a:lnTo>
                      <a:lnTo>
                        <a:pt x="2633722" y="1763625"/>
                      </a:lnTo>
                      <a:lnTo>
                        <a:pt x="2633722" y="1091998"/>
                      </a:lnTo>
                      <a:close/>
                      <a:moveTo>
                        <a:pt x="1887148" y="1091998"/>
                      </a:moveTo>
                      <a:lnTo>
                        <a:pt x="1667621" y="1923862"/>
                      </a:lnTo>
                      <a:lnTo>
                        <a:pt x="1859169" y="1923862"/>
                      </a:lnTo>
                      <a:lnTo>
                        <a:pt x="1904366" y="1730124"/>
                      </a:lnTo>
                      <a:lnTo>
                        <a:pt x="2095914" y="1730124"/>
                      </a:lnTo>
                      <a:lnTo>
                        <a:pt x="2144338" y="1923862"/>
                      </a:lnTo>
                      <a:lnTo>
                        <a:pt x="2340190" y="1923862"/>
                      </a:lnTo>
                      <a:lnTo>
                        <a:pt x="2127121" y="1091998"/>
                      </a:lnTo>
                      <a:close/>
                      <a:moveTo>
                        <a:pt x="623157" y="1084463"/>
                      </a:moveTo>
                      <a:cubicBezTo>
                        <a:pt x="544305" y="1084455"/>
                        <a:pt x="472668" y="1100364"/>
                        <a:pt x="408246" y="1132192"/>
                      </a:cubicBezTo>
                      <a:cubicBezTo>
                        <a:pt x="343825" y="1164019"/>
                        <a:pt x="292385" y="1211815"/>
                        <a:pt x="253927" y="1275579"/>
                      </a:cubicBezTo>
                      <a:cubicBezTo>
                        <a:pt x="215469" y="1339344"/>
                        <a:pt x="195760" y="1419128"/>
                        <a:pt x="194799" y="1514931"/>
                      </a:cubicBezTo>
                      <a:cubicBezTo>
                        <a:pt x="194844" y="1580620"/>
                        <a:pt x="204435" y="1640807"/>
                        <a:pt x="223571" y="1695493"/>
                      </a:cubicBezTo>
                      <a:cubicBezTo>
                        <a:pt x="242708" y="1750178"/>
                        <a:pt x="271122" y="1795834"/>
                        <a:pt x="308813" y="1832461"/>
                      </a:cubicBezTo>
                      <a:cubicBezTo>
                        <a:pt x="341978" y="1864812"/>
                        <a:pt x="382693" y="1889367"/>
                        <a:pt x="430957" y="1906125"/>
                      </a:cubicBezTo>
                      <a:cubicBezTo>
                        <a:pt x="479222" y="1922883"/>
                        <a:pt x="536110" y="1931307"/>
                        <a:pt x="601620" y="1931397"/>
                      </a:cubicBezTo>
                      <a:cubicBezTo>
                        <a:pt x="647432" y="1930881"/>
                        <a:pt x="691684" y="1926535"/>
                        <a:pt x="734376" y="1918358"/>
                      </a:cubicBezTo>
                      <a:cubicBezTo>
                        <a:pt x="777068" y="1910180"/>
                        <a:pt x="811353" y="1901263"/>
                        <a:pt x="837231" y="1891607"/>
                      </a:cubicBezTo>
                      <a:lnTo>
                        <a:pt x="837231" y="1445032"/>
                      </a:lnTo>
                      <a:lnTo>
                        <a:pt x="559622" y="1445032"/>
                      </a:lnTo>
                      <a:lnTo>
                        <a:pt x="559622" y="1594507"/>
                      </a:lnTo>
                      <a:lnTo>
                        <a:pt x="658695" y="1594507"/>
                      </a:lnTo>
                      <a:lnTo>
                        <a:pt x="658695" y="1769001"/>
                      </a:lnTo>
                      <a:cubicBezTo>
                        <a:pt x="653198" y="1771671"/>
                        <a:pt x="645345" y="1773601"/>
                        <a:pt x="635138" y="1774790"/>
                      </a:cubicBezTo>
                      <a:cubicBezTo>
                        <a:pt x="624930" y="1775979"/>
                        <a:pt x="613039" y="1776563"/>
                        <a:pt x="599466" y="1776540"/>
                      </a:cubicBezTo>
                      <a:cubicBezTo>
                        <a:pt x="540956" y="1776672"/>
                        <a:pt x="492408" y="1755135"/>
                        <a:pt x="453820" y="1711930"/>
                      </a:cubicBezTo>
                      <a:cubicBezTo>
                        <a:pt x="415232" y="1668724"/>
                        <a:pt x="395220" y="1603058"/>
                        <a:pt x="393785" y="1514931"/>
                      </a:cubicBezTo>
                      <a:cubicBezTo>
                        <a:pt x="395220" y="1420875"/>
                        <a:pt x="417655" y="1352514"/>
                        <a:pt x="461089" y="1309848"/>
                      </a:cubicBezTo>
                      <a:cubicBezTo>
                        <a:pt x="504522" y="1267181"/>
                        <a:pt x="560340" y="1246183"/>
                        <a:pt x="628542" y="1246854"/>
                      </a:cubicBezTo>
                      <a:cubicBezTo>
                        <a:pt x="663179" y="1247011"/>
                        <a:pt x="692632" y="1249659"/>
                        <a:pt x="716903" y="1254797"/>
                      </a:cubicBezTo>
                      <a:cubicBezTo>
                        <a:pt x="741173" y="1259935"/>
                        <a:pt x="762282" y="1266621"/>
                        <a:pt x="780229" y="1274856"/>
                      </a:cubicBezTo>
                      <a:lnTo>
                        <a:pt x="815721" y="1117801"/>
                      </a:lnTo>
                      <a:cubicBezTo>
                        <a:pt x="797147" y="1108884"/>
                        <a:pt x="771377" y="1101177"/>
                        <a:pt x="738412" y="1094680"/>
                      </a:cubicBezTo>
                      <a:cubicBezTo>
                        <a:pt x="705447" y="1088183"/>
                        <a:pt x="667029" y="1084777"/>
                        <a:pt x="623157" y="1084463"/>
                      </a:cubicBezTo>
                      <a:close/>
                      <a:moveTo>
                        <a:pt x="1281195" y="1080158"/>
                      </a:moveTo>
                      <a:cubicBezTo>
                        <a:pt x="1206350" y="1081113"/>
                        <a:pt x="1142677" y="1100836"/>
                        <a:pt x="1090173" y="1139326"/>
                      </a:cubicBezTo>
                      <a:cubicBezTo>
                        <a:pt x="1037670" y="1177817"/>
                        <a:pt x="997606" y="1229346"/>
                        <a:pt x="969980" y="1293914"/>
                      </a:cubicBezTo>
                      <a:cubicBezTo>
                        <a:pt x="942354" y="1358482"/>
                        <a:pt x="928435" y="1430359"/>
                        <a:pt x="928224" y="1509546"/>
                      </a:cubicBezTo>
                      <a:cubicBezTo>
                        <a:pt x="928190" y="1586659"/>
                        <a:pt x="940687" y="1657300"/>
                        <a:pt x="965717" y="1721469"/>
                      </a:cubicBezTo>
                      <a:cubicBezTo>
                        <a:pt x="990746" y="1785638"/>
                        <a:pt x="1028512" y="1837127"/>
                        <a:pt x="1079015" y="1875936"/>
                      </a:cubicBezTo>
                      <a:cubicBezTo>
                        <a:pt x="1129518" y="1914745"/>
                        <a:pt x="1192963" y="1934667"/>
                        <a:pt x="1269350" y="1935702"/>
                      </a:cubicBezTo>
                      <a:cubicBezTo>
                        <a:pt x="1375804" y="1935507"/>
                        <a:pt x="1460513" y="1898527"/>
                        <a:pt x="1523476" y="1824762"/>
                      </a:cubicBezTo>
                      <a:cubicBezTo>
                        <a:pt x="1586438" y="1750997"/>
                        <a:pt x="1618669" y="1641619"/>
                        <a:pt x="1620166" y="1496627"/>
                      </a:cubicBezTo>
                      <a:cubicBezTo>
                        <a:pt x="1620466" y="1427767"/>
                        <a:pt x="1609111" y="1361791"/>
                        <a:pt x="1586100" y="1298699"/>
                      </a:cubicBezTo>
                      <a:cubicBezTo>
                        <a:pt x="1563089" y="1235606"/>
                        <a:pt x="1526625" y="1183758"/>
                        <a:pt x="1476706" y="1143154"/>
                      </a:cubicBezTo>
                      <a:cubicBezTo>
                        <a:pt x="1426788" y="1102550"/>
                        <a:pt x="1361618" y="1081552"/>
                        <a:pt x="1281195" y="1080158"/>
                      </a:cubicBezTo>
                      <a:close/>
                      <a:moveTo>
                        <a:pt x="1549581" y="0"/>
                      </a:moveTo>
                      <a:cubicBezTo>
                        <a:pt x="2405391" y="0"/>
                        <a:pt x="3099162" y="703586"/>
                        <a:pt x="3099162" y="1571504"/>
                      </a:cubicBezTo>
                      <a:cubicBezTo>
                        <a:pt x="3099162" y="2439422"/>
                        <a:pt x="2405391" y="3143008"/>
                        <a:pt x="1549581" y="3143008"/>
                      </a:cubicBezTo>
                      <a:cubicBezTo>
                        <a:pt x="693771" y="3143008"/>
                        <a:pt x="0" y="2439422"/>
                        <a:pt x="0" y="1571504"/>
                      </a:cubicBezTo>
                      <a:cubicBezTo>
                        <a:pt x="0" y="703586"/>
                        <a:pt x="693771" y="0"/>
                        <a:pt x="1549581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>
                <a:off x="3438450" y="1815217"/>
                <a:ext cx="925838" cy="721641"/>
                <a:chOff x="842552" y="4657366"/>
                <a:chExt cx="759780" cy="592208"/>
              </a:xfrm>
              <a:solidFill>
                <a:srgbClr val="595959"/>
              </a:solidFill>
            </p:grpSpPr>
            <p:sp>
              <p:nvSpPr>
                <p:cNvPr id="349" name="TextBox 348"/>
                <p:cNvSpPr txBox="1"/>
                <p:nvPr/>
              </p:nvSpPr>
              <p:spPr>
                <a:xfrm>
                  <a:off x="915055" y="4737471"/>
                  <a:ext cx="256133" cy="254535"/>
                </a:xfrm>
                <a:custGeom>
                  <a:avLst/>
                  <a:gdLst>
                    <a:gd name="connsiteX0" fmla="*/ 1932017 w 3512268"/>
                    <a:gd name="connsiteY0" fmla="*/ 412359 h 3511296"/>
                    <a:gd name="connsiteX1" fmla="*/ 1604425 w 3512268"/>
                    <a:gd name="connsiteY1" fmla="*/ 412360 h 3511296"/>
                    <a:gd name="connsiteX2" fmla="*/ 1604424 w 3512268"/>
                    <a:gd name="connsiteY2" fmla="*/ 724106 h 3511296"/>
                    <a:gd name="connsiteX3" fmla="*/ 1181490 w 3512268"/>
                    <a:gd name="connsiteY3" fmla="*/ 962873 h 3511296"/>
                    <a:gd name="connsiteX4" fmla="*/ 1355941 w 3512268"/>
                    <a:gd name="connsiteY4" fmla="*/ 1799357 h 3511296"/>
                    <a:gd name="connsiteX5" fmla="*/ 1889401 w 3512268"/>
                    <a:gd name="connsiteY5" fmla="*/ 2035750 h 3511296"/>
                    <a:gd name="connsiteX6" fmla="*/ 1121267 w 3512268"/>
                    <a:gd name="connsiteY6" fmla="*/ 2245529 h 3511296"/>
                    <a:gd name="connsiteX7" fmla="*/ 1027221 w 3512268"/>
                    <a:gd name="connsiteY7" fmla="*/ 2648548 h 3511296"/>
                    <a:gd name="connsiteX8" fmla="*/ 1580034 w 3512268"/>
                    <a:gd name="connsiteY8" fmla="*/ 2794846 h 3511296"/>
                    <a:gd name="connsiteX9" fmla="*/ 1579428 w 3512268"/>
                    <a:gd name="connsiteY9" fmla="*/ 3095619 h 3511296"/>
                    <a:gd name="connsiteX10" fmla="*/ 1908676 w 3512268"/>
                    <a:gd name="connsiteY10" fmla="*/ 3095618 h 3511296"/>
                    <a:gd name="connsiteX11" fmla="*/ 1908467 w 3512268"/>
                    <a:gd name="connsiteY11" fmla="*/ 2749511 h 3511296"/>
                    <a:gd name="connsiteX12" fmla="*/ 2214178 w 3512268"/>
                    <a:gd name="connsiteY12" fmla="*/ 1681436 h 3511296"/>
                    <a:gd name="connsiteX13" fmla="*/ 1618617 w 3512268"/>
                    <a:gd name="connsiteY13" fmla="*/ 1131913 h 3511296"/>
                    <a:gd name="connsiteX14" fmla="*/ 2295270 w 3512268"/>
                    <a:gd name="connsiteY14" fmla="*/ 1186572 h 3511296"/>
                    <a:gd name="connsiteX15" fmla="*/ 2404584 w 3512268"/>
                    <a:gd name="connsiteY15" fmla="*/ 812780 h 3511296"/>
                    <a:gd name="connsiteX16" fmla="*/ 1932017 w 3512268"/>
                    <a:gd name="connsiteY16" fmla="*/ 707987 h 3511296"/>
                    <a:gd name="connsiteX17" fmla="*/ 1756134 w 3512268"/>
                    <a:gd name="connsiteY17" fmla="*/ 0 h 3511296"/>
                    <a:gd name="connsiteX18" fmla="*/ 3512268 w 3512268"/>
                    <a:gd name="connsiteY18" fmla="*/ 1755648 h 3511296"/>
                    <a:gd name="connsiteX19" fmla="*/ 1756134 w 3512268"/>
                    <a:gd name="connsiteY19" fmla="*/ 3511296 h 3511296"/>
                    <a:gd name="connsiteX20" fmla="*/ 0 w 3512268"/>
                    <a:gd name="connsiteY20" fmla="*/ 1755648 h 3511296"/>
                    <a:gd name="connsiteX21" fmla="*/ 1756134 w 3512268"/>
                    <a:gd name="connsiteY21" fmla="*/ 0 h 3511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512268" h="3511296">
                      <a:moveTo>
                        <a:pt x="1932017" y="412359"/>
                      </a:moveTo>
                      <a:lnTo>
                        <a:pt x="1604425" y="412360"/>
                      </a:lnTo>
                      <a:cubicBezTo>
                        <a:pt x="1605768" y="521649"/>
                        <a:pt x="1603081" y="618847"/>
                        <a:pt x="1604424" y="724106"/>
                      </a:cubicBezTo>
                      <a:cubicBezTo>
                        <a:pt x="1399499" y="786875"/>
                        <a:pt x="1269268" y="843628"/>
                        <a:pt x="1181490" y="962873"/>
                      </a:cubicBezTo>
                      <a:cubicBezTo>
                        <a:pt x="1075597" y="1117902"/>
                        <a:pt x="873109" y="1523090"/>
                        <a:pt x="1355941" y="1799357"/>
                      </a:cubicBezTo>
                      <a:cubicBezTo>
                        <a:pt x="1663333" y="1957349"/>
                        <a:pt x="1773054" y="1962602"/>
                        <a:pt x="1889401" y="2035750"/>
                      </a:cubicBezTo>
                      <a:cubicBezTo>
                        <a:pt x="2196864" y="2315638"/>
                        <a:pt x="1724696" y="2580326"/>
                        <a:pt x="1121267" y="2245529"/>
                      </a:cubicBezTo>
                      <a:lnTo>
                        <a:pt x="1027221" y="2648548"/>
                      </a:lnTo>
                      <a:cubicBezTo>
                        <a:pt x="1205132" y="2711447"/>
                        <a:pt x="1380923" y="2759506"/>
                        <a:pt x="1580034" y="2794846"/>
                      </a:cubicBezTo>
                      <a:cubicBezTo>
                        <a:pt x="1577006" y="2883797"/>
                        <a:pt x="1578217" y="2998188"/>
                        <a:pt x="1579428" y="3095619"/>
                      </a:cubicBezTo>
                      <a:lnTo>
                        <a:pt x="1908676" y="3095618"/>
                      </a:lnTo>
                      <a:cubicBezTo>
                        <a:pt x="1908606" y="2980250"/>
                        <a:pt x="1908536" y="2864880"/>
                        <a:pt x="1908467" y="2749511"/>
                      </a:cubicBezTo>
                      <a:cubicBezTo>
                        <a:pt x="2226171" y="2771062"/>
                        <a:pt x="2894411" y="2154050"/>
                        <a:pt x="2214178" y="1681436"/>
                      </a:cubicBezTo>
                      <a:cubicBezTo>
                        <a:pt x="1968386" y="1471940"/>
                        <a:pt x="1357259" y="1446110"/>
                        <a:pt x="1618617" y="1131913"/>
                      </a:cubicBezTo>
                      <a:cubicBezTo>
                        <a:pt x="1734896" y="1059511"/>
                        <a:pt x="2033377" y="1033264"/>
                        <a:pt x="2295270" y="1186572"/>
                      </a:cubicBezTo>
                      <a:lnTo>
                        <a:pt x="2404584" y="812780"/>
                      </a:lnTo>
                      <a:cubicBezTo>
                        <a:pt x="2264252" y="758339"/>
                        <a:pt x="2216881" y="742215"/>
                        <a:pt x="1932017" y="707987"/>
                      </a:cubicBezTo>
                      <a:close/>
                      <a:moveTo>
                        <a:pt x="1756134" y="0"/>
                      </a:moveTo>
                      <a:cubicBezTo>
                        <a:pt x="2726020" y="0"/>
                        <a:pt x="3512268" y="786030"/>
                        <a:pt x="3512268" y="1755648"/>
                      </a:cubicBezTo>
                      <a:cubicBezTo>
                        <a:pt x="3512268" y="2725266"/>
                        <a:pt x="2726020" y="3511296"/>
                        <a:pt x="1756134" y="3511296"/>
                      </a:cubicBezTo>
                      <a:cubicBezTo>
                        <a:pt x="786248" y="3511296"/>
                        <a:pt x="0" y="2725266"/>
                        <a:pt x="0" y="1755648"/>
                      </a:cubicBezTo>
                      <a:cubicBezTo>
                        <a:pt x="0" y="786030"/>
                        <a:pt x="786248" y="0"/>
                        <a:pt x="17561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sz="30000" kern="0" dirty="0">
                    <a:solidFill>
                      <a:prstClr val="black"/>
                    </a:solidFill>
                    <a:latin typeface="Franklin Gothic Demi Cond" panose="020B0706030402020204" pitchFamily="34" charset="0"/>
                  </a:endParaRPr>
                </a:p>
              </p:txBody>
            </p:sp>
            <p:sp>
              <p:nvSpPr>
                <p:cNvPr id="350" name="Freeform 349"/>
                <p:cNvSpPr/>
                <p:nvPr/>
              </p:nvSpPr>
              <p:spPr>
                <a:xfrm rot="21102657">
                  <a:off x="842552" y="4657366"/>
                  <a:ext cx="423281" cy="592208"/>
                </a:xfrm>
                <a:custGeom>
                  <a:avLst/>
                  <a:gdLst>
                    <a:gd name="connsiteX0" fmla="*/ 241187 w 423281"/>
                    <a:gd name="connsiteY0" fmla="*/ 2321 h 592208"/>
                    <a:gd name="connsiteX1" fmla="*/ 416347 w 423281"/>
                    <a:gd name="connsiteY1" fmla="*/ 153996 h 592208"/>
                    <a:gd name="connsiteX2" fmla="*/ 417528 w 423281"/>
                    <a:gd name="connsiteY2" fmla="*/ 159332 h 592208"/>
                    <a:gd name="connsiteX3" fmla="*/ 370461 w 423281"/>
                    <a:gd name="connsiteY3" fmla="*/ 157810 h 592208"/>
                    <a:gd name="connsiteX4" fmla="*/ 354565 w 423281"/>
                    <a:gd name="connsiteY4" fmla="*/ 122310 h 592208"/>
                    <a:gd name="connsiteX5" fmla="*/ 234839 w 423281"/>
                    <a:gd name="connsiteY5" fmla="*/ 45893 h 592208"/>
                    <a:gd name="connsiteX6" fmla="*/ 45659 w 423281"/>
                    <a:gd name="connsiteY6" fmla="*/ 180393 h 592208"/>
                    <a:gd name="connsiteX7" fmla="*/ 188599 w 423281"/>
                    <a:gd name="connsiteY7" fmla="*/ 363278 h 592208"/>
                    <a:gd name="connsiteX8" fmla="*/ 377778 w 423281"/>
                    <a:gd name="connsiteY8" fmla="*/ 228778 h 592208"/>
                    <a:gd name="connsiteX9" fmla="*/ 378734 w 423281"/>
                    <a:gd name="connsiteY9" fmla="*/ 204641 h 592208"/>
                    <a:gd name="connsiteX10" fmla="*/ 423183 w 423281"/>
                    <a:gd name="connsiteY10" fmla="*/ 206300 h 592208"/>
                    <a:gd name="connsiteX11" fmla="*/ 423281 w 423281"/>
                    <a:gd name="connsiteY11" fmla="*/ 214288 h 592208"/>
                    <a:gd name="connsiteX12" fmla="*/ 421350 w 423281"/>
                    <a:gd name="connsiteY12" fmla="*/ 235126 h 592208"/>
                    <a:gd name="connsiteX13" fmla="*/ 285730 w 423281"/>
                    <a:gd name="connsiteY13" fmla="*/ 396996 h 592208"/>
                    <a:gd name="connsiteX14" fmla="*/ 279920 w 423281"/>
                    <a:gd name="connsiteY14" fmla="*/ 398732 h 592208"/>
                    <a:gd name="connsiteX15" fmla="*/ 280319 w 423281"/>
                    <a:gd name="connsiteY15" fmla="*/ 400777 h 592208"/>
                    <a:gd name="connsiteX16" fmla="*/ 281480 w 423281"/>
                    <a:gd name="connsiteY16" fmla="*/ 406147 h 592208"/>
                    <a:gd name="connsiteX17" fmla="*/ 307852 w 423281"/>
                    <a:gd name="connsiteY17" fmla="*/ 548068 h 592208"/>
                    <a:gd name="connsiteX18" fmla="*/ 235206 w 423281"/>
                    <a:gd name="connsiteY18" fmla="*/ 566879 h 592208"/>
                    <a:gd name="connsiteX19" fmla="*/ 209330 w 423281"/>
                    <a:gd name="connsiteY19" fmla="*/ 426694 h 592208"/>
                    <a:gd name="connsiteX20" fmla="*/ 206342 w 423281"/>
                    <a:gd name="connsiteY20" fmla="*/ 409691 h 592208"/>
                    <a:gd name="connsiteX21" fmla="*/ 206148 w 423281"/>
                    <a:gd name="connsiteY21" fmla="*/ 408925 h 592208"/>
                    <a:gd name="connsiteX22" fmla="*/ 203837 w 423281"/>
                    <a:gd name="connsiteY22" fmla="*/ 408929 h 592208"/>
                    <a:gd name="connsiteX23" fmla="*/ 182251 w 423281"/>
                    <a:gd name="connsiteY23" fmla="*/ 406850 h 592208"/>
                    <a:gd name="connsiteX24" fmla="*/ 161521 w 423281"/>
                    <a:gd name="connsiteY24" fmla="*/ 402791 h 592208"/>
                    <a:gd name="connsiteX25" fmla="*/ 160050 w 423281"/>
                    <a:gd name="connsiteY25" fmla="*/ 405660 h 592208"/>
                    <a:gd name="connsiteX26" fmla="*/ 156548 w 423281"/>
                    <a:gd name="connsiteY26" fmla="*/ 413087 h 592208"/>
                    <a:gd name="connsiteX27" fmla="*/ 91890 w 423281"/>
                    <a:gd name="connsiteY27" fmla="*/ 542147 h 592208"/>
                    <a:gd name="connsiteX28" fmla="*/ 22621 w 423281"/>
                    <a:gd name="connsiteY28" fmla="*/ 513284 h 592208"/>
                    <a:gd name="connsiteX29" fmla="*/ 86627 w 423281"/>
                    <a:gd name="connsiteY29" fmla="*/ 385908 h 592208"/>
                    <a:gd name="connsiteX30" fmla="*/ 93169 w 423281"/>
                    <a:gd name="connsiteY30" fmla="*/ 373569 h 592208"/>
                    <a:gd name="connsiteX31" fmla="*/ 93485 w 423281"/>
                    <a:gd name="connsiteY31" fmla="*/ 372857 h 592208"/>
                    <a:gd name="connsiteX32" fmla="*/ 85885 w 423281"/>
                    <a:gd name="connsiteY32" fmla="*/ 367880 h 592208"/>
                    <a:gd name="connsiteX33" fmla="*/ 2087 w 423281"/>
                    <a:gd name="connsiteY33" fmla="*/ 174045 h 592208"/>
                    <a:gd name="connsiteX34" fmla="*/ 241187 w 423281"/>
                    <a:gd name="connsiteY34" fmla="*/ 2321 h 592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3281" h="592208">
                      <a:moveTo>
                        <a:pt x="241187" y="2321"/>
                      </a:moveTo>
                      <a:cubicBezTo>
                        <a:pt x="328019" y="14971"/>
                        <a:pt x="395099" y="76763"/>
                        <a:pt x="416347" y="153996"/>
                      </a:cubicBezTo>
                      <a:lnTo>
                        <a:pt x="417528" y="159332"/>
                      </a:lnTo>
                      <a:lnTo>
                        <a:pt x="370461" y="157810"/>
                      </a:lnTo>
                      <a:lnTo>
                        <a:pt x="354565" y="122310"/>
                      </a:lnTo>
                      <a:cubicBezTo>
                        <a:pt x="329246" y="82604"/>
                        <a:pt x="286427" y="53408"/>
                        <a:pt x="234839" y="45893"/>
                      </a:cubicBezTo>
                      <a:cubicBezTo>
                        <a:pt x="143127" y="32531"/>
                        <a:pt x="58428" y="92749"/>
                        <a:pt x="45659" y="180393"/>
                      </a:cubicBezTo>
                      <a:cubicBezTo>
                        <a:pt x="32891" y="268036"/>
                        <a:pt x="96887" y="349917"/>
                        <a:pt x="188599" y="363278"/>
                      </a:cubicBezTo>
                      <a:cubicBezTo>
                        <a:pt x="280311" y="376640"/>
                        <a:pt x="365009" y="316422"/>
                        <a:pt x="377778" y="228778"/>
                      </a:cubicBezTo>
                      <a:lnTo>
                        <a:pt x="378734" y="204641"/>
                      </a:lnTo>
                      <a:lnTo>
                        <a:pt x="423183" y="206300"/>
                      </a:lnTo>
                      <a:lnTo>
                        <a:pt x="423281" y="214288"/>
                      </a:lnTo>
                      <a:cubicBezTo>
                        <a:pt x="423006" y="221192"/>
                        <a:pt x="422367" y="228144"/>
                        <a:pt x="421350" y="235126"/>
                      </a:cubicBezTo>
                      <a:cubicBezTo>
                        <a:pt x="410161" y="311925"/>
                        <a:pt x="356068" y="372264"/>
                        <a:pt x="285730" y="396996"/>
                      </a:cubicBezTo>
                      <a:lnTo>
                        <a:pt x="279920" y="398732"/>
                      </a:lnTo>
                      <a:lnTo>
                        <a:pt x="280319" y="400777"/>
                      </a:lnTo>
                      <a:cubicBezTo>
                        <a:pt x="280647" y="402369"/>
                        <a:pt x="281030" y="404151"/>
                        <a:pt x="281480" y="406147"/>
                      </a:cubicBezTo>
                      <a:cubicBezTo>
                        <a:pt x="291504" y="452386"/>
                        <a:pt x="297828" y="501830"/>
                        <a:pt x="307852" y="548068"/>
                      </a:cubicBezTo>
                      <a:cubicBezTo>
                        <a:pt x="317314" y="589868"/>
                        <a:pt x="245256" y="612923"/>
                        <a:pt x="235206" y="566879"/>
                      </a:cubicBezTo>
                      <a:lnTo>
                        <a:pt x="209330" y="426694"/>
                      </a:lnTo>
                      <a:cubicBezTo>
                        <a:pt x="208050" y="416714"/>
                        <a:pt x="206936" y="411998"/>
                        <a:pt x="206342" y="409691"/>
                      </a:cubicBezTo>
                      <a:lnTo>
                        <a:pt x="206148" y="408925"/>
                      </a:lnTo>
                      <a:lnTo>
                        <a:pt x="203837" y="408929"/>
                      </a:lnTo>
                      <a:cubicBezTo>
                        <a:pt x="196689" y="408593"/>
                        <a:pt x="189487" y="407905"/>
                        <a:pt x="182251" y="406850"/>
                      </a:cubicBezTo>
                      <a:lnTo>
                        <a:pt x="161521" y="402791"/>
                      </a:lnTo>
                      <a:lnTo>
                        <a:pt x="160050" y="405660"/>
                      </a:lnTo>
                      <a:cubicBezTo>
                        <a:pt x="159063" y="407665"/>
                        <a:pt x="157903" y="410107"/>
                        <a:pt x="156548" y="413087"/>
                      </a:cubicBezTo>
                      <a:cubicBezTo>
                        <a:pt x="136624" y="456000"/>
                        <a:pt x="111815" y="499234"/>
                        <a:pt x="91890" y="542147"/>
                      </a:cubicBezTo>
                      <a:cubicBezTo>
                        <a:pt x="74199" y="581182"/>
                        <a:pt x="2835" y="556058"/>
                        <a:pt x="22621" y="513284"/>
                      </a:cubicBezTo>
                      <a:lnTo>
                        <a:pt x="86627" y="385908"/>
                      </a:lnTo>
                      <a:cubicBezTo>
                        <a:pt x="89963" y="380089"/>
                        <a:pt x="91945" y="376179"/>
                        <a:pt x="93169" y="373569"/>
                      </a:cubicBezTo>
                      <a:lnTo>
                        <a:pt x="93485" y="372857"/>
                      </a:lnTo>
                      <a:lnTo>
                        <a:pt x="85885" y="367880"/>
                      </a:lnTo>
                      <a:cubicBezTo>
                        <a:pt x="25527" y="324109"/>
                        <a:pt x="-9102" y="250844"/>
                        <a:pt x="2087" y="174045"/>
                      </a:cubicBezTo>
                      <a:cubicBezTo>
                        <a:pt x="18362" y="62337"/>
                        <a:pt x="125410" y="-14546"/>
                        <a:pt x="241187" y="2321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1" name="Freeform 350"/>
                <p:cNvSpPr/>
                <p:nvPr/>
              </p:nvSpPr>
              <p:spPr>
                <a:xfrm rot="20926366" flipH="1">
                  <a:off x="1177144" y="4719530"/>
                  <a:ext cx="425188" cy="158961"/>
                </a:xfrm>
                <a:custGeom>
                  <a:avLst/>
                  <a:gdLst>
                    <a:gd name="connsiteX0" fmla="*/ 0 w 4715628"/>
                    <a:gd name="connsiteY0" fmla="*/ 104176 h 1518558"/>
                    <a:gd name="connsiteX1" fmla="*/ 358104 w 4715628"/>
                    <a:gd name="connsiteY1" fmla="*/ 785810 h 1518558"/>
                    <a:gd name="connsiteX2" fmla="*/ 76150 w 4715628"/>
                    <a:gd name="connsiteY2" fmla="*/ 1518558 h 1518558"/>
                    <a:gd name="connsiteX3" fmla="*/ 2174746 w 4715628"/>
                    <a:gd name="connsiteY3" fmla="*/ 1398031 h 1518558"/>
                    <a:gd name="connsiteX4" fmla="*/ 2419390 w 4715628"/>
                    <a:gd name="connsiteY4" fmla="*/ 843995 h 1518558"/>
                    <a:gd name="connsiteX5" fmla="*/ 4715628 w 4715628"/>
                    <a:gd name="connsiteY5" fmla="*/ 718742 h 1518558"/>
                    <a:gd name="connsiteX6" fmla="*/ 4698255 w 4715628"/>
                    <a:gd name="connsiteY6" fmla="*/ 402446 h 1518558"/>
                    <a:gd name="connsiteX7" fmla="*/ 2388531 w 4715628"/>
                    <a:gd name="connsiteY7" fmla="*/ 521318 h 1518558"/>
                    <a:gd name="connsiteX8" fmla="*/ 2101841 w 4715628"/>
                    <a:gd name="connsiteY8" fmla="*/ 0 h 1518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15628" h="1518558">
                      <a:moveTo>
                        <a:pt x="0" y="104176"/>
                      </a:moveTo>
                      <a:lnTo>
                        <a:pt x="358104" y="785810"/>
                      </a:lnTo>
                      <a:lnTo>
                        <a:pt x="76150" y="1518558"/>
                      </a:lnTo>
                      <a:lnTo>
                        <a:pt x="2174746" y="1398031"/>
                      </a:lnTo>
                      <a:lnTo>
                        <a:pt x="2419390" y="843995"/>
                      </a:lnTo>
                      <a:lnTo>
                        <a:pt x="4715628" y="718742"/>
                      </a:lnTo>
                      <a:lnTo>
                        <a:pt x="4698255" y="402446"/>
                      </a:lnTo>
                      <a:lnTo>
                        <a:pt x="2388531" y="521318"/>
                      </a:lnTo>
                      <a:lnTo>
                        <a:pt x="2101841" y="0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>
                <a:off x="1736062" y="1822214"/>
                <a:ext cx="868717" cy="707647"/>
                <a:chOff x="734758" y="1095428"/>
                <a:chExt cx="1075852" cy="876378"/>
              </a:xfrm>
              <a:solidFill>
                <a:srgbClr val="595959"/>
              </a:solidFill>
            </p:grpSpPr>
            <p:sp>
              <p:nvSpPr>
                <p:cNvPr id="325" name="Freeform 324"/>
                <p:cNvSpPr>
                  <a:spLocks/>
                </p:cNvSpPr>
                <p:nvPr/>
              </p:nvSpPr>
              <p:spPr bwMode="auto">
                <a:xfrm>
                  <a:off x="734758" y="1227808"/>
                  <a:ext cx="757340" cy="743998"/>
                </a:xfrm>
                <a:custGeom>
                  <a:avLst/>
                  <a:gdLst>
                    <a:gd name="connsiteX0" fmla="*/ 1084803 w 2169606"/>
                    <a:gd name="connsiteY0" fmla="*/ 0 h 2131386"/>
                    <a:gd name="connsiteX1" fmla="*/ 1851875 w 2169606"/>
                    <a:gd name="connsiteY1" fmla="*/ 312134 h 2131386"/>
                    <a:gd name="connsiteX2" fmla="*/ 1947352 w 2169606"/>
                    <a:gd name="connsiteY2" fmla="*/ 425816 h 2131386"/>
                    <a:gd name="connsiteX3" fmla="*/ 1816338 w 2169606"/>
                    <a:gd name="connsiteY3" fmla="*/ 521003 h 2131386"/>
                    <a:gd name="connsiteX4" fmla="*/ 1735462 w 2169606"/>
                    <a:gd name="connsiteY4" fmla="*/ 424391 h 2131386"/>
                    <a:gd name="connsiteX5" fmla="*/ 1084803 w 2169606"/>
                    <a:gd name="connsiteY5" fmla="*/ 158754 h 2131386"/>
                    <a:gd name="connsiteX6" fmla="*/ 164632 w 2169606"/>
                    <a:gd name="connsiteY6" fmla="*/ 1065695 h 2131386"/>
                    <a:gd name="connsiteX7" fmla="*/ 1084803 w 2169606"/>
                    <a:gd name="connsiteY7" fmla="*/ 1972636 h 2131386"/>
                    <a:gd name="connsiteX8" fmla="*/ 2004974 w 2169606"/>
                    <a:gd name="connsiteY8" fmla="*/ 1065695 h 2131386"/>
                    <a:gd name="connsiteX9" fmla="*/ 1932663 w 2169606"/>
                    <a:gd name="connsiteY9" fmla="*/ 712673 h 2131386"/>
                    <a:gd name="connsiteX10" fmla="*/ 1899396 w 2169606"/>
                    <a:gd name="connsiteY10" fmla="*/ 652265 h 2131386"/>
                    <a:gd name="connsiteX11" fmla="*/ 2031924 w 2169606"/>
                    <a:gd name="connsiteY11" fmla="*/ 555978 h 2131386"/>
                    <a:gd name="connsiteX12" fmla="*/ 2084357 w 2169606"/>
                    <a:gd name="connsiteY12" fmla="*/ 650877 h 2131386"/>
                    <a:gd name="connsiteX13" fmla="*/ 2169606 w 2169606"/>
                    <a:gd name="connsiteY13" fmla="*/ 1065693 h 2131386"/>
                    <a:gd name="connsiteX14" fmla="*/ 1084803 w 2169606"/>
                    <a:gd name="connsiteY14" fmla="*/ 2131386 h 2131386"/>
                    <a:gd name="connsiteX15" fmla="*/ 0 w 2169606"/>
                    <a:gd name="connsiteY15" fmla="*/ 1065693 h 2131386"/>
                    <a:gd name="connsiteX16" fmla="*/ 1084803 w 2169606"/>
                    <a:gd name="connsiteY16" fmla="*/ 0 h 2131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69606" h="2131386">
                      <a:moveTo>
                        <a:pt x="1084803" y="0"/>
                      </a:moveTo>
                      <a:cubicBezTo>
                        <a:pt x="1384363" y="0"/>
                        <a:pt x="1655564" y="119282"/>
                        <a:pt x="1851875" y="312134"/>
                      </a:cubicBezTo>
                      <a:lnTo>
                        <a:pt x="1947352" y="425816"/>
                      </a:lnTo>
                      <a:lnTo>
                        <a:pt x="1816338" y="521003"/>
                      </a:lnTo>
                      <a:lnTo>
                        <a:pt x="1735462" y="424391"/>
                      </a:lnTo>
                      <a:cubicBezTo>
                        <a:pt x="1568944" y="260267"/>
                        <a:pt x="1338901" y="158754"/>
                        <a:pt x="1084803" y="158754"/>
                      </a:cubicBezTo>
                      <a:cubicBezTo>
                        <a:pt x="576607" y="158754"/>
                        <a:pt x="164632" y="564805"/>
                        <a:pt x="164632" y="1065695"/>
                      </a:cubicBezTo>
                      <a:cubicBezTo>
                        <a:pt x="164632" y="1566585"/>
                        <a:pt x="576607" y="1972636"/>
                        <a:pt x="1084803" y="1972636"/>
                      </a:cubicBezTo>
                      <a:cubicBezTo>
                        <a:pt x="1592999" y="1972636"/>
                        <a:pt x="2004974" y="1566585"/>
                        <a:pt x="2004974" y="1065695"/>
                      </a:cubicBezTo>
                      <a:cubicBezTo>
                        <a:pt x="2004974" y="940473"/>
                        <a:pt x="1979226" y="821178"/>
                        <a:pt x="1932663" y="712673"/>
                      </a:cubicBezTo>
                      <a:lnTo>
                        <a:pt x="1899396" y="652265"/>
                      </a:lnTo>
                      <a:lnTo>
                        <a:pt x="2031924" y="555978"/>
                      </a:lnTo>
                      <a:lnTo>
                        <a:pt x="2084357" y="650877"/>
                      </a:lnTo>
                      <a:cubicBezTo>
                        <a:pt x="2139251" y="778375"/>
                        <a:pt x="2169606" y="918552"/>
                        <a:pt x="2169606" y="1065693"/>
                      </a:cubicBezTo>
                      <a:cubicBezTo>
                        <a:pt x="2169606" y="1654259"/>
                        <a:pt x="1683923" y="2131386"/>
                        <a:pt x="1084803" y="2131386"/>
                      </a:cubicBezTo>
                      <a:cubicBezTo>
                        <a:pt x="485683" y="2131386"/>
                        <a:pt x="0" y="1654259"/>
                        <a:pt x="0" y="1065693"/>
                      </a:cubicBezTo>
                      <a:cubicBezTo>
                        <a:pt x="0" y="477127"/>
                        <a:pt x="485683" y="0"/>
                        <a:pt x="108480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325"/>
                <p:cNvSpPr>
                  <a:spLocks/>
                </p:cNvSpPr>
                <p:nvPr/>
              </p:nvSpPr>
              <p:spPr bwMode="auto">
                <a:xfrm>
                  <a:off x="849694" y="1340690"/>
                  <a:ext cx="527469" cy="518232"/>
                </a:xfrm>
                <a:custGeom>
                  <a:avLst/>
                  <a:gdLst>
                    <a:gd name="connsiteX0" fmla="*/ 755539 w 1511078"/>
                    <a:gd name="connsiteY0" fmla="*/ 0 h 1484618"/>
                    <a:gd name="connsiteX1" fmla="*/ 1289786 w 1511078"/>
                    <a:gd name="connsiteY1" fmla="*/ 217417 h 1484618"/>
                    <a:gd name="connsiteX2" fmla="*/ 1354220 w 1511078"/>
                    <a:gd name="connsiteY2" fmla="*/ 294144 h 1484618"/>
                    <a:gd name="connsiteX3" fmla="*/ 1225262 w 1511078"/>
                    <a:gd name="connsiteY3" fmla="*/ 387838 h 1484618"/>
                    <a:gd name="connsiteX4" fmla="*/ 1175452 w 1511078"/>
                    <a:gd name="connsiteY4" fmla="*/ 328813 h 1484618"/>
                    <a:gd name="connsiteX5" fmla="*/ 755538 w 1511078"/>
                    <a:gd name="connsiteY5" fmla="*/ 158753 h 1484618"/>
                    <a:gd name="connsiteX6" fmla="*/ 161690 w 1511078"/>
                    <a:gd name="connsiteY6" fmla="*/ 739373 h 1484618"/>
                    <a:gd name="connsiteX7" fmla="*/ 755538 w 1511078"/>
                    <a:gd name="connsiteY7" fmla="*/ 1319993 h 1484618"/>
                    <a:gd name="connsiteX8" fmla="*/ 1349386 w 1511078"/>
                    <a:gd name="connsiteY8" fmla="*/ 739373 h 1484618"/>
                    <a:gd name="connsiteX9" fmla="*/ 1337321 w 1511078"/>
                    <a:gd name="connsiteY9" fmla="*/ 622358 h 1484618"/>
                    <a:gd name="connsiteX10" fmla="*/ 1305247 w 1511078"/>
                    <a:gd name="connsiteY10" fmla="*/ 521332 h 1484618"/>
                    <a:gd name="connsiteX11" fmla="*/ 1436549 w 1511078"/>
                    <a:gd name="connsiteY11" fmla="*/ 425936 h 1484618"/>
                    <a:gd name="connsiteX12" fmla="*/ 1451704 w 1511078"/>
                    <a:gd name="connsiteY12" fmla="*/ 453369 h 1484618"/>
                    <a:gd name="connsiteX13" fmla="*/ 1511078 w 1511078"/>
                    <a:gd name="connsiteY13" fmla="*/ 742309 h 1484618"/>
                    <a:gd name="connsiteX14" fmla="*/ 755539 w 1511078"/>
                    <a:gd name="connsiteY14" fmla="*/ 1484618 h 1484618"/>
                    <a:gd name="connsiteX15" fmla="*/ 0 w 1511078"/>
                    <a:gd name="connsiteY15" fmla="*/ 742309 h 1484618"/>
                    <a:gd name="connsiteX16" fmla="*/ 755539 w 1511078"/>
                    <a:gd name="connsiteY16" fmla="*/ 0 h 1484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511078" h="1484618">
                      <a:moveTo>
                        <a:pt x="755539" y="0"/>
                      </a:moveTo>
                      <a:cubicBezTo>
                        <a:pt x="964176" y="0"/>
                        <a:pt x="1153061" y="83086"/>
                        <a:pt x="1289786" y="217417"/>
                      </a:cubicBezTo>
                      <a:lnTo>
                        <a:pt x="1354220" y="294144"/>
                      </a:lnTo>
                      <a:lnTo>
                        <a:pt x="1225262" y="387838"/>
                      </a:lnTo>
                      <a:lnTo>
                        <a:pt x="1175452" y="328813"/>
                      </a:lnTo>
                      <a:cubicBezTo>
                        <a:pt x="1067987" y="223741"/>
                        <a:pt x="919525" y="158753"/>
                        <a:pt x="755538" y="158753"/>
                      </a:cubicBezTo>
                      <a:cubicBezTo>
                        <a:pt x="427565" y="158753"/>
                        <a:pt x="161690" y="418705"/>
                        <a:pt x="161690" y="739373"/>
                      </a:cubicBezTo>
                      <a:cubicBezTo>
                        <a:pt x="161690" y="1060041"/>
                        <a:pt x="427565" y="1319993"/>
                        <a:pt x="755538" y="1319993"/>
                      </a:cubicBezTo>
                      <a:cubicBezTo>
                        <a:pt x="1083511" y="1319993"/>
                        <a:pt x="1349386" y="1060041"/>
                        <a:pt x="1349386" y="739373"/>
                      </a:cubicBezTo>
                      <a:cubicBezTo>
                        <a:pt x="1349386" y="699290"/>
                        <a:pt x="1345232" y="660155"/>
                        <a:pt x="1337321" y="622358"/>
                      </a:cubicBezTo>
                      <a:lnTo>
                        <a:pt x="1305247" y="521332"/>
                      </a:lnTo>
                      <a:lnTo>
                        <a:pt x="1436549" y="425936"/>
                      </a:lnTo>
                      <a:lnTo>
                        <a:pt x="1451704" y="453369"/>
                      </a:lnTo>
                      <a:cubicBezTo>
                        <a:pt x="1489937" y="542178"/>
                        <a:pt x="1511078" y="639818"/>
                        <a:pt x="1511078" y="742309"/>
                      </a:cubicBezTo>
                      <a:cubicBezTo>
                        <a:pt x="1511078" y="1152275"/>
                        <a:pt x="1172812" y="1484618"/>
                        <a:pt x="755539" y="1484618"/>
                      </a:cubicBezTo>
                      <a:cubicBezTo>
                        <a:pt x="338266" y="1484618"/>
                        <a:pt x="0" y="1152275"/>
                        <a:pt x="0" y="742309"/>
                      </a:cubicBezTo>
                      <a:cubicBezTo>
                        <a:pt x="0" y="332343"/>
                        <a:pt x="338266" y="0"/>
                        <a:pt x="755539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326"/>
                <p:cNvSpPr>
                  <a:spLocks/>
                </p:cNvSpPr>
                <p:nvPr/>
              </p:nvSpPr>
              <p:spPr bwMode="auto">
                <a:xfrm>
                  <a:off x="974890" y="1464860"/>
                  <a:ext cx="276049" cy="270919"/>
                </a:xfrm>
                <a:custGeom>
                  <a:avLst/>
                  <a:gdLst>
                    <a:gd name="connsiteX0" fmla="*/ 395409 w 790818"/>
                    <a:gd name="connsiteY0" fmla="*/ 0 h 776120"/>
                    <a:gd name="connsiteX1" fmla="*/ 675006 w 790818"/>
                    <a:gd name="connsiteY1" fmla="*/ 113660 h 776120"/>
                    <a:gd name="connsiteX2" fmla="*/ 705099 w 790818"/>
                    <a:gd name="connsiteY2" fmla="*/ 149456 h 776120"/>
                    <a:gd name="connsiteX3" fmla="*/ 565281 w 790818"/>
                    <a:gd name="connsiteY3" fmla="*/ 251040 h 776120"/>
                    <a:gd name="connsiteX4" fmla="*/ 535329 w 790818"/>
                    <a:gd name="connsiteY4" fmla="*/ 331314 h 776120"/>
                    <a:gd name="connsiteX5" fmla="*/ 548134 w 790818"/>
                    <a:gd name="connsiteY5" fmla="*/ 359301 h 776120"/>
                    <a:gd name="connsiteX6" fmla="*/ 548134 w 790818"/>
                    <a:gd name="connsiteY6" fmla="*/ 359301 h 776120"/>
                    <a:gd name="connsiteX7" fmla="*/ 548134 w 790818"/>
                    <a:gd name="connsiteY7" fmla="*/ 359302 h 776120"/>
                    <a:gd name="connsiteX8" fmla="*/ 548134 w 790818"/>
                    <a:gd name="connsiteY8" fmla="*/ 359301 h 776120"/>
                    <a:gd name="connsiteX9" fmla="*/ 570795 w 790818"/>
                    <a:gd name="connsiteY9" fmla="*/ 380128 h 776120"/>
                    <a:gd name="connsiteX10" fmla="*/ 656396 w 790818"/>
                    <a:gd name="connsiteY10" fmla="*/ 376448 h 776120"/>
                    <a:gd name="connsiteX11" fmla="*/ 776296 w 790818"/>
                    <a:gd name="connsiteY11" fmla="*/ 289336 h 776120"/>
                    <a:gd name="connsiteX12" fmla="*/ 782785 w 790818"/>
                    <a:gd name="connsiteY12" fmla="*/ 309852 h 776120"/>
                    <a:gd name="connsiteX13" fmla="*/ 790818 w 790818"/>
                    <a:gd name="connsiteY13" fmla="*/ 388060 h 776120"/>
                    <a:gd name="connsiteX14" fmla="*/ 395409 w 790818"/>
                    <a:gd name="connsiteY14" fmla="*/ 776120 h 776120"/>
                    <a:gd name="connsiteX15" fmla="*/ 0 w 790818"/>
                    <a:gd name="connsiteY15" fmla="*/ 388060 h 776120"/>
                    <a:gd name="connsiteX16" fmla="*/ 395409 w 790818"/>
                    <a:gd name="connsiteY16" fmla="*/ 0 h 776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90818" h="776120">
                      <a:moveTo>
                        <a:pt x="395409" y="0"/>
                      </a:moveTo>
                      <a:cubicBezTo>
                        <a:pt x="504598" y="0"/>
                        <a:pt x="603451" y="43435"/>
                        <a:pt x="675006" y="113660"/>
                      </a:cubicBezTo>
                      <a:lnTo>
                        <a:pt x="705099" y="149456"/>
                      </a:lnTo>
                      <a:lnTo>
                        <a:pt x="565281" y="251040"/>
                      </a:lnTo>
                      <a:cubicBezTo>
                        <a:pt x="539308" y="269910"/>
                        <a:pt x="528497" y="301893"/>
                        <a:pt x="535329" y="331314"/>
                      </a:cubicBezTo>
                      <a:lnTo>
                        <a:pt x="548134" y="359301"/>
                      </a:lnTo>
                      <a:lnTo>
                        <a:pt x="548134" y="359301"/>
                      </a:lnTo>
                      <a:lnTo>
                        <a:pt x="548134" y="359302"/>
                      </a:lnTo>
                      <a:lnTo>
                        <a:pt x="548134" y="359301"/>
                      </a:lnTo>
                      <a:lnTo>
                        <a:pt x="570795" y="380128"/>
                      </a:lnTo>
                      <a:cubicBezTo>
                        <a:pt x="596665" y="395718"/>
                        <a:pt x="630423" y="395318"/>
                        <a:pt x="656396" y="376448"/>
                      </a:cubicBezTo>
                      <a:lnTo>
                        <a:pt x="776296" y="289336"/>
                      </a:lnTo>
                      <a:lnTo>
                        <a:pt x="782785" y="309852"/>
                      </a:lnTo>
                      <a:cubicBezTo>
                        <a:pt x="788052" y="335114"/>
                        <a:pt x="790818" y="361270"/>
                        <a:pt x="790818" y="388060"/>
                      </a:cubicBezTo>
                      <a:cubicBezTo>
                        <a:pt x="790818" y="602380"/>
                        <a:pt x="613787" y="776120"/>
                        <a:pt x="395409" y="776120"/>
                      </a:cubicBezTo>
                      <a:cubicBezTo>
                        <a:pt x="177031" y="776120"/>
                        <a:pt x="0" y="602380"/>
                        <a:pt x="0" y="388060"/>
                      </a:cubicBezTo>
                      <a:cubicBezTo>
                        <a:pt x="0" y="173740"/>
                        <a:pt x="177031" y="0"/>
                        <a:pt x="395409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125"/>
                <p:cNvSpPr>
                  <a:spLocks/>
                </p:cNvSpPr>
                <p:nvPr/>
              </p:nvSpPr>
              <p:spPr bwMode="auto">
                <a:xfrm>
                  <a:off x="1463358" y="1215499"/>
                  <a:ext cx="327360" cy="208319"/>
                </a:xfrm>
                <a:custGeom>
                  <a:avLst/>
                  <a:gdLst>
                    <a:gd name="T0" fmla="*/ 267 w 319"/>
                    <a:gd name="T1" fmla="*/ 0 h 203"/>
                    <a:gd name="T2" fmla="*/ 319 w 319"/>
                    <a:gd name="T3" fmla="*/ 70 h 203"/>
                    <a:gd name="T4" fmla="*/ 138 w 319"/>
                    <a:gd name="T5" fmla="*/ 203 h 203"/>
                    <a:gd name="T6" fmla="*/ 0 w 319"/>
                    <a:gd name="T7" fmla="*/ 196 h 203"/>
                    <a:gd name="T8" fmla="*/ 267 w 319"/>
                    <a:gd name="T9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03">
                      <a:moveTo>
                        <a:pt x="267" y="0"/>
                      </a:moveTo>
                      <a:lnTo>
                        <a:pt x="319" y="70"/>
                      </a:lnTo>
                      <a:lnTo>
                        <a:pt x="138" y="203"/>
                      </a:lnTo>
                      <a:lnTo>
                        <a:pt x="0" y="196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126"/>
                <p:cNvSpPr>
                  <a:spLocks/>
                </p:cNvSpPr>
                <p:nvPr/>
              </p:nvSpPr>
              <p:spPr bwMode="auto">
                <a:xfrm>
                  <a:off x="1420770" y="1095428"/>
                  <a:ext cx="273996" cy="271944"/>
                </a:xfrm>
                <a:custGeom>
                  <a:avLst/>
                  <a:gdLst>
                    <a:gd name="T0" fmla="*/ 215 w 267"/>
                    <a:gd name="T1" fmla="*/ 0 h 265"/>
                    <a:gd name="T2" fmla="*/ 267 w 267"/>
                    <a:gd name="T3" fmla="*/ 70 h 265"/>
                    <a:gd name="T4" fmla="*/ 0 w 267"/>
                    <a:gd name="T5" fmla="*/ 265 h 265"/>
                    <a:gd name="T6" fmla="*/ 34 w 267"/>
                    <a:gd name="T7" fmla="*/ 134 h 265"/>
                    <a:gd name="T8" fmla="*/ 215 w 267"/>
                    <a:gd name="T9" fmla="*/ 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65">
                      <a:moveTo>
                        <a:pt x="215" y="0"/>
                      </a:moveTo>
                      <a:lnTo>
                        <a:pt x="267" y="70"/>
                      </a:lnTo>
                      <a:lnTo>
                        <a:pt x="0" y="265"/>
                      </a:lnTo>
                      <a:lnTo>
                        <a:pt x="34" y="134"/>
                      </a:lnTo>
                      <a:lnTo>
                        <a:pt x="21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Rounded Rectangle 329"/>
                <p:cNvSpPr/>
                <p:nvPr/>
              </p:nvSpPr>
              <p:spPr>
                <a:xfrm rot="19440000">
                  <a:off x="1110684" y="1357368"/>
                  <a:ext cx="699926" cy="40547"/>
                </a:xfrm>
                <a:prstGeom prst="roundRect">
                  <a:avLst>
                    <a:gd name="adj" fmla="val 50000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27" name="Freeform 226"/>
              <p:cNvSpPr/>
              <p:nvPr/>
            </p:nvSpPr>
            <p:spPr>
              <a:xfrm>
                <a:off x="294490" y="1858375"/>
                <a:ext cx="635790" cy="635324"/>
              </a:xfrm>
              <a:custGeom>
                <a:avLst/>
                <a:gdLst>
                  <a:gd name="connsiteX0" fmla="*/ 2009831 w 2210046"/>
                  <a:gd name="connsiteY0" fmla="*/ 1117832 h 2208421"/>
                  <a:gd name="connsiteX1" fmla="*/ 2210046 w 2210046"/>
                  <a:gd name="connsiteY1" fmla="*/ 1117832 h 2208421"/>
                  <a:gd name="connsiteX2" fmla="*/ 2205669 w 2210046"/>
                  <a:gd name="connsiteY2" fmla="*/ 1210283 h 2208421"/>
                  <a:gd name="connsiteX3" fmla="*/ 1218071 w 2210046"/>
                  <a:gd name="connsiteY3" fmla="*/ 2204170 h 2208421"/>
                  <a:gd name="connsiteX4" fmla="*/ 1133886 w 2210046"/>
                  <a:gd name="connsiteY4" fmla="*/ 2208421 h 2208421"/>
                  <a:gd name="connsiteX5" fmla="*/ 1133886 w 2210046"/>
                  <a:gd name="connsiteY5" fmla="*/ 2008848 h 2208421"/>
                  <a:gd name="connsiteX6" fmla="*/ 1197666 w 2210046"/>
                  <a:gd name="connsiteY6" fmla="*/ 2005627 h 2208421"/>
                  <a:gd name="connsiteX7" fmla="*/ 1994905 w 2210046"/>
                  <a:gd name="connsiteY7" fmla="*/ 1275736 h 2208421"/>
                  <a:gd name="connsiteX8" fmla="*/ 1729508 w 2210046"/>
                  <a:gd name="connsiteY8" fmla="*/ 1117832 h 2208421"/>
                  <a:gd name="connsiteX9" fmla="*/ 1923192 w 2210046"/>
                  <a:gd name="connsiteY9" fmla="*/ 1117832 h 2208421"/>
                  <a:gd name="connsiteX10" fmla="*/ 1911597 w 2210046"/>
                  <a:gd name="connsiteY10" fmla="*/ 1249251 h 2208421"/>
                  <a:gd name="connsiteX11" fmla="*/ 1270155 w 2210046"/>
                  <a:gd name="connsiteY11" fmla="*/ 1906932 h 2208421"/>
                  <a:gd name="connsiteX12" fmla="*/ 1133886 w 2210046"/>
                  <a:gd name="connsiteY12" fmla="*/ 1920669 h 2208421"/>
                  <a:gd name="connsiteX13" fmla="*/ 1133886 w 2210046"/>
                  <a:gd name="connsiteY13" fmla="*/ 1726987 h 2208421"/>
                  <a:gd name="connsiteX14" fmla="*/ 1231120 w 2210046"/>
                  <a:gd name="connsiteY14" fmla="*/ 1717184 h 2208421"/>
                  <a:gd name="connsiteX15" fmla="*/ 1720938 w 2210046"/>
                  <a:gd name="connsiteY15" fmla="*/ 1214966 h 2208421"/>
                  <a:gd name="connsiteX16" fmla="*/ 1451055 w 2210046"/>
                  <a:gd name="connsiteY16" fmla="*/ 1117832 h 2208421"/>
                  <a:gd name="connsiteX17" fmla="*/ 1654165 w 2210046"/>
                  <a:gd name="connsiteY17" fmla="*/ 1117832 h 2208421"/>
                  <a:gd name="connsiteX18" fmla="*/ 1646771 w 2210046"/>
                  <a:gd name="connsiteY18" fmla="*/ 1201630 h 2208421"/>
                  <a:gd name="connsiteX19" fmla="*/ 1215936 w 2210046"/>
                  <a:gd name="connsiteY19" fmla="*/ 1643372 h 2208421"/>
                  <a:gd name="connsiteX20" fmla="*/ 1133886 w 2210046"/>
                  <a:gd name="connsiteY20" fmla="*/ 1651644 h 2208421"/>
                  <a:gd name="connsiteX21" fmla="*/ 1133886 w 2210046"/>
                  <a:gd name="connsiteY21" fmla="*/ 1448534 h 2208421"/>
                  <a:gd name="connsiteX22" fmla="*/ 1175002 w 2210046"/>
                  <a:gd name="connsiteY22" fmla="*/ 1444389 h 2208421"/>
                  <a:gd name="connsiteX23" fmla="*/ 1446834 w 2210046"/>
                  <a:gd name="connsiteY23" fmla="*/ 1165676 h 2208421"/>
                  <a:gd name="connsiteX24" fmla="*/ 555879 w 2210046"/>
                  <a:gd name="connsiteY24" fmla="*/ 1117832 h 2208421"/>
                  <a:gd name="connsiteX25" fmla="*/ 758989 w 2210046"/>
                  <a:gd name="connsiteY25" fmla="*/ 1117832 h 2208421"/>
                  <a:gd name="connsiteX26" fmla="*/ 763211 w 2210046"/>
                  <a:gd name="connsiteY26" fmla="*/ 1165676 h 2208421"/>
                  <a:gd name="connsiteX27" fmla="*/ 1035042 w 2210046"/>
                  <a:gd name="connsiteY27" fmla="*/ 1444389 h 2208421"/>
                  <a:gd name="connsiteX28" fmla="*/ 1076160 w 2210046"/>
                  <a:gd name="connsiteY28" fmla="*/ 1448534 h 2208421"/>
                  <a:gd name="connsiteX29" fmla="*/ 1076160 w 2210046"/>
                  <a:gd name="connsiteY29" fmla="*/ 1651644 h 2208421"/>
                  <a:gd name="connsiteX30" fmla="*/ 994109 w 2210046"/>
                  <a:gd name="connsiteY30" fmla="*/ 1643372 h 2208421"/>
                  <a:gd name="connsiteX31" fmla="*/ 563273 w 2210046"/>
                  <a:gd name="connsiteY31" fmla="*/ 1201630 h 2208421"/>
                  <a:gd name="connsiteX32" fmla="*/ 286854 w 2210046"/>
                  <a:gd name="connsiteY32" fmla="*/ 1117832 h 2208421"/>
                  <a:gd name="connsiteX33" fmla="*/ 480536 w 2210046"/>
                  <a:gd name="connsiteY33" fmla="*/ 1117832 h 2208421"/>
                  <a:gd name="connsiteX34" fmla="*/ 489107 w 2210046"/>
                  <a:gd name="connsiteY34" fmla="*/ 1214966 h 2208421"/>
                  <a:gd name="connsiteX35" fmla="*/ 978924 w 2210046"/>
                  <a:gd name="connsiteY35" fmla="*/ 1717184 h 2208421"/>
                  <a:gd name="connsiteX36" fmla="*/ 1076160 w 2210046"/>
                  <a:gd name="connsiteY36" fmla="*/ 1726987 h 2208421"/>
                  <a:gd name="connsiteX37" fmla="*/ 1076160 w 2210046"/>
                  <a:gd name="connsiteY37" fmla="*/ 1920669 h 2208421"/>
                  <a:gd name="connsiteX38" fmla="*/ 939891 w 2210046"/>
                  <a:gd name="connsiteY38" fmla="*/ 1906932 h 2208421"/>
                  <a:gd name="connsiteX39" fmla="*/ 298450 w 2210046"/>
                  <a:gd name="connsiteY39" fmla="*/ 1249251 h 2208421"/>
                  <a:gd name="connsiteX40" fmla="*/ 0 w 2210046"/>
                  <a:gd name="connsiteY40" fmla="*/ 1117832 h 2208421"/>
                  <a:gd name="connsiteX41" fmla="*/ 200216 w 2210046"/>
                  <a:gd name="connsiteY41" fmla="*/ 1117832 h 2208421"/>
                  <a:gd name="connsiteX42" fmla="*/ 215141 w 2210046"/>
                  <a:gd name="connsiteY42" fmla="*/ 1275736 h 2208421"/>
                  <a:gd name="connsiteX43" fmla="*/ 1012380 w 2210046"/>
                  <a:gd name="connsiteY43" fmla="*/ 2005627 h 2208421"/>
                  <a:gd name="connsiteX44" fmla="*/ 1076160 w 2210046"/>
                  <a:gd name="connsiteY44" fmla="*/ 2008848 h 2208421"/>
                  <a:gd name="connsiteX45" fmla="*/ 1076160 w 2210046"/>
                  <a:gd name="connsiteY45" fmla="*/ 2208421 h 2208421"/>
                  <a:gd name="connsiteX46" fmla="*/ 991975 w 2210046"/>
                  <a:gd name="connsiteY46" fmla="*/ 2204170 h 2208421"/>
                  <a:gd name="connsiteX47" fmla="*/ 4377 w 2210046"/>
                  <a:gd name="connsiteY47" fmla="*/ 1210283 h 2208421"/>
                  <a:gd name="connsiteX48" fmla="*/ 1105023 w 2210046"/>
                  <a:gd name="connsiteY48" fmla="*/ 887238 h 2208421"/>
                  <a:gd name="connsiteX49" fmla="*/ 1324166 w 2210046"/>
                  <a:gd name="connsiteY49" fmla="*/ 1104211 h 2208421"/>
                  <a:gd name="connsiteX50" fmla="*/ 1105023 w 2210046"/>
                  <a:gd name="connsiteY50" fmla="*/ 1321184 h 2208421"/>
                  <a:gd name="connsiteX51" fmla="*/ 885880 w 2210046"/>
                  <a:gd name="connsiteY51" fmla="*/ 1104211 h 2208421"/>
                  <a:gd name="connsiteX52" fmla="*/ 1105023 w 2210046"/>
                  <a:gd name="connsiteY52" fmla="*/ 887238 h 2208421"/>
                  <a:gd name="connsiteX53" fmla="*/ 1133886 w 2210046"/>
                  <a:gd name="connsiteY53" fmla="*/ 556775 h 2208421"/>
                  <a:gd name="connsiteX54" fmla="*/ 1215936 w 2210046"/>
                  <a:gd name="connsiteY54" fmla="*/ 565046 h 2208421"/>
                  <a:gd name="connsiteX55" fmla="*/ 1646771 w 2210046"/>
                  <a:gd name="connsiteY55" fmla="*/ 1006789 h 2208421"/>
                  <a:gd name="connsiteX56" fmla="*/ 1651476 w 2210046"/>
                  <a:gd name="connsiteY56" fmla="*/ 1060106 h 2208421"/>
                  <a:gd name="connsiteX57" fmla="*/ 1448366 w 2210046"/>
                  <a:gd name="connsiteY57" fmla="*/ 1060106 h 2208421"/>
                  <a:gd name="connsiteX58" fmla="*/ 1446834 w 2210046"/>
                  <a:gd name="connsiteY58" fmla="*/ 1042743 h 2208421"/>
                  <a:gd name="connsiteX59" fmla="*/ 1175002 w 2210046"/>
                  <a:gd name="connsiteY59" fmla="*/ 764030 h 2208421"/>
                  <a:gd name="connsiteX60" fmla="*/ 1133886 w 2210046"/>
                  <a:gd name="connsiteY60" fmla="*/ 759885 h 2208421"/>
                  <a:gd name="connsiteX61" fmla="*/ 1076160 w 2210046"/>
                  <a:gd name="connsiteY61" fmla="*/ 556775 h 2208421"/>
                  <a:gd name="connsiteX62" fmla="*/ 1076160 w 2210046"/>
                  <a:gd name="connsiteY62" fmla="*/ 759885 h 2208421"/>
                  <a:gd name="connsiteX63" fmla="*/ 1035042 w 2210046"/>
                  <a:gd name="connsiteY63" fmla="*/ 764030 h 2208421"/>
                  <a:gd name="connsiteX64" fmla="*/ 763211 w 2210046"/>
                  <a:gd name="connsiteY64" fmla="*/ 1042743 h 2208421"/>
                  <a:gd name="connsiteX65" fmla="*/ 761679 w 2210046"/>
                  <a:gd name="connsiteY65" fmla="*/ 1060106 h 2208421"/>
                  <a:gd name="connsiteX66" fmla="*/ 558569 w 2210046"/>
                  <a:gd name="connsiteY66" fmla="*/ 1060106 h 2208421"/>
                  <a:gd name="connsiteX67" fmla="*/ 563273 w 2210046"/>
                  <a:gd name="connsiteY67" fmla="*/ 1006789 h 2208421"/>
                  <a:gd name="connsiteX68" fmla="*/ 994109 w 2210046"/>
                  <a:gd name="connsiteY68" fmla="*/ 565046 h 2208421"/>
                  <a:gd name="connsiteX69" fmla="*/ 1133886 w 2210046"/>
                  <a:gd name="connsiteY69" fmla="*/ 287750 h 2208421"/>
                  <a:gd name="connsiteX70" fmla="*/ 1270155 w 2210046"/>
                  <a:gd name="connsiteY70" fmla="*/ 301487 h 2208421"/>
                  <a:gd name="connsiteX71" fmla="*/ 1911597 w 2210046"/>
                  <a:gd name="connsiteY71" fmla="*/ 959167 h 2208421"/>
                  <a:gd name="connsiteX72" fmla="*/ 1920503 w 2210046"/>
                  <a:gd name="connsiteY72" fmla="*/ 1060106 h 2208421"/>
                  <a:gd name="connsiteX73" fmla="*/ 1726819 w 2210046"/>
                  <a:gd name="connsiteY73" fmla="*/ 1060106 h 2208421"/>
                  <a:gd name="connsiteX74" fmla="*/ 1720938 w 2210046"/>
                  <a:gd name="connsiteY74" fmla="*/ 993452 h 2208421"/>
                  <a:gd name="connsiteX75" fmla="*/ 1231120 w 2210046"/>
                  <a:gd name="connsiteY75" fmla="*/ 491234 h 2208421"/>
                  <a:gd name="connsiteX76" fmla="*/ 1133886 w 2210046"/>
                  <a:gd name="connsiteY76" fmla="*/ 481432 h 2208421"/>
                  <a:gd name="connsiteX77" fmla="*/ 1076160 w 2210046"/>
                  <a:gd name="connsiteY77" fmla="*/ 287750 h 2208421"/>
                  <a:gd name="connsiteX78" fmla="*/ 1076160 w 2210046"/>
                  <a:gd name="connsiteY78" fmla="*/ 481432 h 2208421"/>
                  <a:gd name="connsiteX79" fmla="*/ 978924 w 2210046"/>
                  <a:gd name="connsiteY79" fmla="*/ 491234 h 2208421"/>
                  <a:gd name="connsiteX80" fmla="*/ 489107 w 2210046"/>
                  <a:gd name="connsiteY80" fmla="*/ 993452 h 2208421"/>
                  <a:gd name="connsiteX81" fmla="*/ 483226 w 2210046"/>
                  <a:gd name="connsiteY81" fmla="*/ 1060106 h 2208421"/>
                  <a:gd name="connsiteX82" fmla="*/ 289544 w 2210046"/>
                  <a:gd name="connsiteY82" fmla="*/ 1060106 h 2208421"/>
                  <a:gd name="connsiteX83" fmla="*/ 298450 w 2210046"/>
                  <a:gd name="connsiteY83" fmla="*/ 959167 h 2208421"/>
                  <a:gd name="connsiteX84" fmla="*/ 939891 w 2210046"/>
                  <a:gd name="connsiteY84" fmla="*/ 301487 h 2208421"/>
                  <a:gd name="connsiteX85" fmla="*/ 1133886 w 2210046"/>
                  <a:gd name="connsiteY85" fmla="*/ 0 h 2208421"/>
                  <a:gd name="connsiteX86" fmla="*/ 1218071 w 2210046"/>
                  <a:gd name="connsiteY86" fmla="*/ 4251 h 2208421"/>
                  <a:gd name="connsiteX87" fmla="*/ 2205669 w 2210046"/>
                  <a:gd name="connsiteY87" fmla="*/ 998138 h 2208421"/>
                  <a:gd name="connsiteX88" fmla="*/ 2208603 w 2210046"/>
                  <a:gd name="connsiteY88" fmla="*/ 1060106 h 2208421"/>
                  <a:gd name="connsiteX89" fmla="*/ 2006949 w 2210046"/>
                  <a:gd name="connsiteY89" fmla="*/ 1060106 h 2208421"/>
                  <a:gd name="connsiteX90" fmla="*/ 1994905 w 2210046"/>
                  <a:gd name="connsiteY90" fmla="*/ 932685 h 2208421"/>
                  <a:gd name="connsiteX91" fmla="*/ 1197666 w 2210046"/>
                  <a:gd name="connsiteY91" fmla="*/ 202793 h 2208421"/>
                  <a:gd name="connsiteX92" fmla="*/ 1133886 w 2210046"/>
                  <a:gd name="connsiteY92" fmla="*/ 199573 h 2208421"/>
                  <a:gd name="connsiteX93" fmla="*/ 1076160 w 2210046"/>
                  <a:gd name="connsiteY93" fmla="*/ 0 h 2208421"/>
                  <a:gd name="connsiteX94" fmla="*/ 1076160 w 2210046"/>
                  <a:gd name="connsiteY94" fmla="*/ 199573 h 2208421"/>
                  <a:gd name="connsiteX95" fmla="*/ 1012380 w 2210046"/>
                  <a:gd name="connsiteY95" fmla="*/ 202793 h 2208421"/>
                  <a:gd name="connsiteX96" fmla="*/ 215141 w 2210046"/>
                  <a:gd name="connsiteY96" fmla="*/ 932685 h 2208421"/>
                  <a:gd name="connsiteX97" fmla="*/ 203097 w 2210046"/>
                  <a:gd name="connsiteY97" fmla="*/ 1060106 h 2208421"/>
                  <a:gd name="connsiteX98" fmla="*/ 1443 w 2210046"/>
                  <a:gd name="connsiteY98" fmla="*/ 1060106 h 2208421"/>
                  <a:gd name="connsiteX99" fmla="*/ 4377 w 2210046"/>
                  <a:gd name="connsiteY99" fmla="*/ 998138 h 2208421"/>
                  <a:gd name="connsiteX100" fmla="*/ 991975 w 2210046"/>
                  <a:gd name="connsiteY100" fmla="*/ 4251 h 2208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2210046" h="2208421">
                    <a:moveTo>
                      <a:pt x="2009831" y="1117832"/>
                    </a:moveTo>
                    <a:lnTo>
                      <a:pt x="2210046" y="1117832"/>
                    </a:lnTo>
                    <a:lnTo>
                      <a:pt x="2205669" y="1210283"/>
                    </a:lnTo>
                    <a:cubicBezTo>
                      <a:pt x="2155828" y="1733929"/>
                      <a:pt x="1740766" y="2151088"/>
                      <a:pt x="1218071" y="2204170"/>
                    </a:cubicBezTo>
                    <a:lnTo>
                      <a:pt x="1133886" y="2208421"/>
                    </a:lnTo>
                    <a:lnTo>
                      <a:pt x="1133886" y="2008848"/>
                    </a:lnTo>
                    <a:lnTo>
                      <a:pt x="1197666" y="2005627"/>
                    </a:lnTo>
                    <a:cubicBezTo>
                      <a:pt x="1597457" y="1965026"/>
                      <a:pt x="1920413" y="1664520"/>
                      <a:pt x="1994905" y="1275736"/>
                    </a:cubicBezTo>
                    <a:close/>
                    <a:moveTo>
                      <a:pt x="1729508" y="1117832"/>
                    </a:moveTo>
                    <a:lnTo>
                      <a:pt x="1923192" y="1117832"/>
                    </a:lnTo>
                    <a:lnTo>
                      <a:pt x="1911597" y="1249251"/>
                    </a:lnTo>
                    <a:cubicBezTo>
                      <a:pt x="1852733" y="1578791"/>
                      <a:pt x="1596858" y="1840079"/>
                      <a:pt x="1270155" y="1906932"/>
                    </a:cubicBezTo>
                    <a:lnTo>
                      <a:pt x="1133886" y="1920669"/>
                    </a:lnTo>
                    <a:lnTo>
                      <a:pt x="1133886" y="1726987"/>
                    </a:lnTo>
                    <a:lnTo>
                      <a:pt x="1231120" y="1717184"/>
                    </a:lnTo>
                    <a:cubicBezTo>
                      <a:pt x="1480597" y="1666134"/>
                      <a:pt x="1675988" y="1466609"/>
                      <a:pt x="1720938" y="1214966"/>
                    </a:cubicBezTo>
                    <a:close/>
                    <a:moveTo>
                      <a:pt x="1451055" y="1117832"/>
                    </a:moveTo>
                    <a:lnTo>
                      <a:pt x="1654165" y="1117832"/>
                    </a:lnTo>
                    <a:lnTo>
                      <a:pt x="1646771" y="1201630"/>
                    </a:lnTo>
                    <a:cubicBezTo>
                      <a:pt x="1607234" y="1422971"/>
                      <a:pt x="1435371" y="1598470"/>
                      <a:pt x="1215936" y="1643372"/>
                    </a:cubicBezTo>
                    <a:lnTo>
                      <a:pt x="1133886" y="1651644"/>
                    </a:lnTo>
                    <a:lnTo>
                      <a:pt x="1133886" y="1448534"/>
                    </a:lnTo>
                    <a:lnTo>
                      <a:pt x="1175002" y="1444389"/>
                    </a:lnTo>
                    <a:cubicBezTo>
                      <a:pt x="1313454" y="1416058"/>
                      <a:pt x="1421888" y="1305329"/>
                      <a:pt x="1446834" y="1165676"/>
                    </a:cubicBezTo>
                    <a:close/>
                    <a:moveTo>
                      <a:pt x="555879" y="1117832"/>
                    </a:moveTo>
                    <a:lnTo>
                      <a:pt x="758989" y="1117832"/>
                    </a:lnTo>
                    <a:lnTo>
                      <a:pt x="763211" y="1165676"/>
                    </a:lnTo>
                    <a:cubicBezTo>
                      <a:pt x="788156" y="1305329"/>
                      <a:pt x="896592" y="1416058"/>
                      <a:pt x="1035042" y="1444389"/>
                    </a:cubicBezTo>
                    <a:lnTo>
                      <a:pt x="1076160" y="1448534"/>
                    </a:lnTo>
                    <a:lnTo>
                      <a:pt x="1076160" y="1651644"/>
                    </a:lnTo>
                    <a:lnTo>
                      <a:pt x="994109" y="1643372"/>
                    </a:lnTo>
                    <a:cubicBezTo>
                      <a:pt x="774674" y="1598470"/>
                      <a:pt x="602810" y="1422971"/>
                      <a:pt x="563273" y="1201630"/>
                    </a:cubicBezTo>
                    <a:close/>
                    <a:moveTo>
                      <a:pt x="286854" y="1117832"/>
                    </a:moveTo>
                    <a:lnTo>
                      <a:pt x="480536" y="1117832"/>
                    </a:lnTo>
                    <a:lnTo>
                      <a:pt x="489107" y="1214966"/>
                    </a:lnTo>
                    <a:cubicBezTo>
                      <a:pt x="534057" y="1466609"/>
                      <a:pt x="729449" y="1666134"/>
                      <a:pt x="978924" y="1717184"/>
                    </a:cubicBezTo>
                    <a:lnTo>
                      <a:pt x="1076160" y="1726987"/>
                    </a:lnTo>
                    <a:lnTo>
                      <a:pt x="1076160" y="1920669"/>
                    </a:lnTo>
                    <a:lnTo>
                      <a:pt x="939891" y="1906932"/>
                    </a:lnTo>
                    <a:cubicBezTo>
                      <a:pt x="613190" y="1840079"/>
                      <a:pt x="357314" y="1578791"/>
                      <a:pt x="298450" y="1249251"/>
                    </a:cubicBezTo>
                    <a:close/>
                    <a:moveTo>
                      <a:pt x="0" y="1117832"/>
                    </a:moveTo>
                    <a:lnTo>
                      <a:pt x="200216" y="1117832"/>
                    </a:lnTo>
                    <a:lnTo>
                      <a:pt x="215141" y="1275736"/>
                    </a:lnTo>
                    <a:cubicBezTo>
                      <a:pt x="289634" y="1664520"/>
                      <a:pt x="612590" y="1965026"/>
                      <a:pt x="1012380" y="2005627"/>
                    </a:cubicBezTo>
                    <a:lnTo>
                      <a:pt x="1076160" y="2008848"/>
                    </a:lnTo>
                    <a:lnTo>
                      <a:pt x="1076160" y="2208421"/>
                    </a:lnTo>
                    <a:lnTo>
                      <a:pt x="991975" y="2204170"/>
                    </a:lnTo>
                    <a:cubicBezTo>
                      <a:pt x="469282" y="2151088"/>
                      <a:pt x="54219" y="1733929"/>
                      <a:pt x="4377" y="1210283"/>
                    </a:cubicBezTo>
                    <a:close/>
                    <a:moveTo>
                      <a:pt x="1105023" y="887238"/>
                    </a:moveTo>
                    <a:cubicBezTo>
                      <a:pt x="1226052" y="887238"/>
                      <a:pt x="1324166" y="984380"/>
                      <a:pt x="1324166" y="1104211"/>
                    </a:cubicBezTo>
                    <a:cubicBezTo>
                      <a:pt x="1324166" y="1224042"/>
                      <a:pt x="1226052" y="1321184"/>
                      <a:pt x="1105023" y="1321184"/>
                    </a:cubicBezTo>
                    <a:cubicBezTo>
                      <a:pt x="983994" y="1321184"/>
                      <a:pt x="885880" y="1224042"/>
                      <a:pt x="885880" y="1104211"/>
                    </a:cubicBezTo>
                    <a:cubicBezTo>
                      <a:pt x="885880" y="984380"/>
                      <a:pt x="983994" y="887238"/>
                      <a:pt x="1105023" y="887238"/>
                    </a:cubicBezTo>
                    <a:close/>
                    <a:moveTo>
                      <a:pt x="1133886" y="556775"/>
                    </a:moveTo>
                    <a:lnTo>
                      <a:pt x="1215936" y="565046"/>
                    </a:lnTo>
                    <a:cubicBezTo>
                      <a:pt x="1435371" y="609949"/>
                      <a:pt x="1607234" y="785448"/>
                      <a:pt x="1646771" y="1006789"/>
                    </a:cubicBezTo>
                    <a:lnTo>
                      <a:pt x="1651476" y="1060106"/>
                    </a:lnTo>
                    <a:lnTo>
                      <a:pt x="1448366" y="1060106"/>
                    </a:lnTo>
                    <a:lnTo>
                      <a:pt x="1446834" y="1042743"/>
                    </a:lnTo>
                    <a:cubicBezTo>
                      <a:pt x="1421888" y="903091"/>
                      <a:pt x="1313454" y="792361"/>
                      <a:pt x="1175002" y="764030"/>
                    </a:cubicBezTo>
                    <a:lnTo>
                      <a:pt x="1133886" y="759885"/>
                    </a:lnTo>
                    <a:close/>
                    <a:moveTo>
                      <a:pt x="1076160" y="556775"/>
                    </a:moveTo>
                    <a:lnTo>
                      <a:pt x="1076160" y="759885"/>
                    </a:lnTo>
                    <a:lnTo>
                      <a:pt x="1035042" y="764030"/>
                    </a:lnTo>
                    <a:cubicBezTo>
                      <a:pt x="896592" y="792361"/>
                      <a:pt x="788156" y="903091"/>
                      <a:pt x="763211" y="1042743"/>
                    </a:cubicBezTo>
                    <a:lnTo>
                      <a:pt x="761679" y="1060106"/>
                    </a:lnTo>
                    <a:lnTo>
                      <a:pt x="558569" y="1060106"/>
                    </a:lnTo>
                    <a:lnTo>
                      <a:pt x="563273" y="1006789"/>
                    </a:lnTo>
                    <a:cubicBezTo>
                      <a:pt x="602810" y="785448"/>
                      <a:pt x="774674" y="609949"/>
                      <a:pt x="994109" y="565046"/>
                    </a:cubicBezTo>
                    <a:close/>
                    <a:moveTo>
                      <a:pt x="1133886" y="287750"/>
                    </a:moveTo>
                    <a:lnTo>
                      <a:pt x="1270155" y="301487"/>
                    </a:lnTo>
                    <a:cubicBezTo>
                      <a:pt x="1596858" y="368340"/>
                      <a:pt x="1852733" y="629628"/>
                      <a:pt x="1911597" y="959167"/>
                    </a:cubicBezTo>
                    <a:lnTo>
                      <a:pt x="1920503" y="1060106"/>
                    </a:lnTo>
                    <a:lnTo>
                      <a:pt x="1726819" y="1060106"/>
                    </a:lnTo>
                    <a:lnTo>
                      <a:pt x="1720938" y="993452"/>
                    </a:lnTo>
                    <a:cubicBezTo>
                      <a:pt x="1675988" y="741810"/>
                      <a:pt x="1480597" y="542284"/>
                      <a:pt x="1231120" y="491234"/>
                    </a:cubicBezTo>
                    <a:lnTo>
                      <a:pt x="1133886" y="481432"/>
                    </a:lnTo>
                    <a:close/>
                    <a:moveTo>
                      <a:pt x="1076160" y="287750"/>
                    </a:moveTo>
                    <a:lnTo>
                      <a:pt x="1076160" y="481432"/>
                    </a:lnTo>
                    <a:lnTo>
                      <a:pt x="978924" y="491234"/>
                    </a:lnTo>
                    <a:cubicBezTo>
                      <a:pt x="729449" y="542284"/>
                      <a:pt x="534057" y="741810"/>
                      <a:pt x="489107" y="993452"/>
                    </a:cubicBezTo>
                    <a:lnTo>
                      <a:pt x="483226" y="1060106"/>
                    </a:lnTo>
                    <a:lnTo>
                      <a:pt x="289544" y="1060106"/>
                    </a:lnTo>
                    <a:lnTo>
                      <a:pt x="298450" y="959167"/>
                    </a:lnTo>
                    <a:cubicBezTo>
                      <a:pt x="357314" y="629628"/>
                      <a:pt x="613190" y="368340"/>
                      <a:pt x="939891" y="301487"/>
                    </a:cubicBezTo>
                    <a:close/>
                    <a:moveTo>
                      <a:pt x="1133886" y="0"/>
                    </a:moveTo>
                    <a:lnTo>
                      <a:pt x="1218071" y="4251"/>
                    </a:lnTo>
                    <a:cubicBezTo>
                      <a:pt x="1740766" y="57333"/>
                      <a:pt x="2155828" y="474492"/>
                      <a:pt x="2205669" y="998138"/>
                    </a:cubicBezTo>
                    <a:lnTo>
                      <a:pt x="2208603" y="1060106"/>
                    </a:lnTo>
                    <a:lnTo>
                      <a:pt x="2006949" y="1060106"/>
                    </a:lnTo>
                    <a:lnTo>
                      <a:pt x="1994905" y="932685"/>
                    </a:lnTo>
                    <a:cubicBezTo>
                      <a:pt x="1920413" y="543902"/>
                      <a:pt x="1597457" y="243394"/>
                      <a:pt x="1197666" y="202793"/>
                    </a:cubicBezTo>
                    <a:lnTo>
                      <a:pt x="1133886" y="199573"/>
                    </a:lnTo>
                    <a:close/>
                    <a:moveTo>
                      <a:pt x="1076160" y="0"/>
                    </a:moveTo>
                    <a:lnTo>
                      <a:pt x="1076160" y="199573"/>
                    </a:lnTo>
                    <a:lnTo>
                      <a:pt x="1012380" y="202793"/>
                    </a:lnTo>
                    <a:cubicBezTo>
                      <a:pt x="612590" y="243394"/>
                      <a:pt x="289634" y="543902"/>
                      <a:pt x="215141" y="932685"/>
                    </a:cubicBezTo>
                    <a:lnTo>
                      <a:pt x="203097" y="1060106"/>
                    </a:lnTo>
                    <a:lnTo>
                      <a:pt x="1443" y="1060106"/>
                    </a:lnTo>
                    <a:lnTo>
                      <a:pt x="4377" y="998138"/>
                    </a:lnTo>
                    <a:cubicBezTo>
                      <a:pt x="54219" y="474492"/>
                      <a:pt x="469282" y="57333"/>
                      <a:pt x="991975" y="425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1" name="Group 230"/>
              <p:cNvGrpSpPr/>
              <p:nvPr/>
            </p:nvGrpSpPr>
            <p:grpSpPr>
              <a:xfrm>
                <a:off x="8349971" y="1831040"/>
                <a:ext cx="538536" cy="689994"/>
                <a:chOff x="945387" y="5316120"/>
                <a:chExt cx="724244" cy="927936"/>
              </a:xfrm>
              <a:solidFill>
                <a:srgbClr val="595959"/>
              </a:solidFill>
              <a:effectLst/>
            </p:grpSpPr>
            <p:sp>
              <p:nvSpPr>
                <p:cNvPr id="268" name="Freeform 267"/>
                <p:cNvSpPr>
                  <a:spLocks/>
                </p:cNvSpPr>
                <p:nvPr/>
              </p:nvSpPr>
              <p:spPr bwMode="auto">
                <a:xfrm>
                  <a:off x="945387" y="5390981"/>
                  <a:ext cx="724244" cy="853075"/>
                </a:xfrm>
                <a:custGeom>
                  <a:avLst/>
                  <a:gdLst>
                    <a:gd name="connsiteX0" fmla="*/ 130573 w 724244"/>
                    <a:gd name="connsiteY0" fmla="*/ 677238 h 853075"/>
                    <a:gd name="connsiteX1" fmla="*/ 600635 w 724244"/>
                    <a:gd name="connsiteY1" fmla="*/ 677238 h 853075"/>
                    <a:gd name="connsiteX2" fmla="*/ 604117 w 724244"/>
                    <a:gd name="connsiteY2" fmla="*/ 680720 h 853075"/>
                    <a:gd name="connsiteX3" fmla="*/ 604117 w 724244"/>
                    <a:gd name="connsiteY3" fmla="*/ 694647 h 853075"/>
                    <a:gd name="connsiteX4" fmla="*/ 600635 w 724244"/>
                    <a:gd name="connsiteY4" fmla="*/ 698129 h 853075"/>
                    <a:gd name="connsiteX5" fmla="*/ 130573 w 724244"/>
                    <a:gd name="connsiteY5" fmla="*/ 698129 h 853075"/>
                    <a:gd name="connsiteX6" fmla="*/ 127091 w 724244"/>
                    <a:gd name="connsiteY6" fmla="*/ 694647 h 853075"/>
                    <a:gd name="connsiteX7" fmla="*/ 127091 w 724244"/>
                    <a:gd name="connsiteY7" fmla="*/ 680720 h 853075"/>
                    <a:gd name="connsiteX8" fmla="*/ 130573 w 724244"/>
                    <a:gd name="connsiteY8" fmla="*/ 677238 h 853075"/>
                    <a:gd name="connsiteX9" fmla="*/ 130573 w 724244"/>
                    <a:gd name="connsiteY9" fmla="*/ 551889 h 853075"/>
                    <a:gd name="connsiteX10" fmla="*/ 600635 w 724244"/>
                    <a:gd name="connsiteY10" fmla="*/ 551889 h 853075"/>
                    <a:gd name="connsiteX11" fmla="*/ 604117 w 724244"/>
                    <a:gd name="connsiteY11" fmla="*/ 555371 h 853075"/>
                    <a:gd name="connsiteX12" fmla="*/ 604117 w 724244"/>
                    <a:gd name="connsiteY12" fmla="*/ 569298 h 853075"/>
                    <a:gd name="connsiteX13" fmla="*/ 600635 w 724244"/>
                    <a:gd name="connsiteY13" fmla="*/ 572780 h 853075"/>
                    <a:gd name="connsiteX14" fmla="*/ 130573 w 724244"/>
                    <a:gd name="connsiteY14" fmla="*/ 572780 h 853075"/>
                    <a:gd name="connsiteX15" fmla="*/ 127091 w 724244"/>
                    <a:gd name="connsiteY15" fmla="*/ 569298 h 853075"/>
                    <a:gd name="connsiteX16" fmla="*/ 127091 w 724244"/>
                    <a:gd name="connsiteY16" fmla="*/ 555371 h 853075"/>
                    <a:gd name="connsiteX17" fmla="*/ 130573 w 724244"/>
                    <a:gd name="connsiteY17" fmla="*/ 551889 h 853075"/>
                    <a:gd name="connsiteX18" fmla="*/ 130283 w 724244"/>
                    <a:gd name="connsiteY18" fmla="*/ 428279 h 853075"/>
                    <a:gd name="connsiteX19" fmla="*/ 600925 w 724244"/>
                    <a:gd name="connsiteY19" fmla="*/ 428279 h 853075"/>
                    <a:gd name="connsiteX20" fmla="*/ 604117 w 724244"/>
                    <a:gd name="connsiteY20" fmla="*/ 431471 h 853075"/>
                    <a:gd name="connsiteX21" fmla="*/ 604117 w 724244"/>
                    <a:gd name="connsiteY21" fmla="*/ 444238 h 853075"/>
                    <a:gd name="connsiteX22" fmla="*/ 600925 w 724244"/>
                    <a:gd name="connsiteY22" fmla="*/ 447430 h 853075"/>
                    <a:gd name="connsiteX23" fmla="*/ 130283 w 724244"/>
                    <a:gd name="connsiteY23" fmla="*/ 447430 h 853075"/>
                    <a:gd name="connsiteX24" fmla="*/ 127091 w 724244"/>
                    <a:gd name="connsiteY24" fmla="*/ 444238 h 853075"/>
                    <a:gd name="connsiteX25" fmla="*/ 127091 w 724244"/>
                    <a:gd name="connsiteY25" fmla="*/ 431471 h 853075"/>
                    <a:gd name="connsiteX26" fmla="*/ 130283 w 724244"/>
                    <a:gd name="connsiteY26" fmla="*/ 428279 h 853075"/>
                    <a:gd name="connsiteX27" fmla="*/ 130573 w 724244"/>
                    <a:gd name="connsiteY27" fmla="*/ 302929 h 853075"/>
                    <a:gd name="connsiteX28" fmla="*/ 600635 w 724244"/>
                    <a:gd name="connsiteY28" fmla="*/ 302929 h 853075"/>
                    <a:gd name="connsiteX29" fmla="*/ 604117 w 724244"/>
                    <a:gd name="connsiteY29" fmla="*/ 306411 h 853075"/>
                    <a:gd name="connsiteX30" fmla="*/ 604117 w 724244"/>
                    <a:gd name="connsiteY30" fmla="*/ 320338 h 853075"/>
                    <a:gd name="connsiteX31" fmla="*/ 600635 w 724244"/>
                    <a:gd name="connsiteY31" fmla="*/ 323820 h 853075"/>
                    <a:gd name="connsiteX32" fmla="*/ 130573 w 724244"/>
                    <a:gd name="connsiteY32" fmla="*/ 323820 h 853075"/>
                    <a:gd name="connsiteX33" fmla="*/ 127091 w 724244"/>
                    <a:gd name="connsiteY33" fmla="*/ 320338 h 853075"/>
                    <a:gd name="connsiteX34" fmla="*/ 127091 w 724244"/>
                    <a:gd name="connsiteY34" fmla="*/ 306411 h 853075"/>
                    <a:gd name="connsiteX35" fmla="*/ 130573 w 724244"/>
                    <a:gd name="connsiteY35" fmla="*/ 302929 h 853075"/>
                    <a:gd name="connsiteX36" fmla="*/ 130573 w 724244"/>
                    <a:gd name="connsiteY36" fmla="*/ 177579 h 853075"/>
                    <a:gd name="connsiteX37" fmla="*/ 600635 w 724244"/>
                    <a:gd name="connsiteY37" fmla="*/ 177579 h 853075"/>
                    <a:gd name="connsiteX38" fmla="*/ 604117 w 724244"/>
                    <a:gd name="connsiteY38" fmla="*/ 181061 h 853075"/>
                    <a:gd name="connsiteX39" fmla="*/ 604117 w 724244"/>
                    <a:gd name="connsiteY39" fmla="*/ 194988 h 853075"/>
                    <a:gd name="connsiteX40" fmla="*/ 600635 w 724244"/>
                    <a:gd name="connsiteY40" fmla="*/ 198470 h 853075"/>
                    <a:gd name="connsiteX41" fmla="*/ 130573 w 724244"/>
                    <a:gd name="connsiteY41" fmla="*/ 198470 h 853075"/>
                    <a:gd name="connsiteX42" fmla="*/ 127091 w 724244"/>
                    <a:gd name="connsiteY42" fmla="*/ 194988 h 853075"/>
                    <a:gd name="connsiteX43" fmla="*/ 127091 w 724244"/>
                    <a:gd name="connsiteY43" fmla="*/ 181061 h 853075"/>
                    <a:gd name="connsiteX44" fmla="*/ 130573 w 724244"/>
                    <a:gd name="connsiteY44" fmla="*/ 177579 h 853075"/>
                    <a:gd name="connsiteX45" fmla="*/ 48748 w 724244"/>
                    <a:gd name="connsiteY45" fmla="*/ 45266 h 853075"/>
                    <a:gd name="connsiteX46" fmla="*/ 48748 w 724244"/>
                    <a:gd name="connsiteY46" fmla="*/ 783437 h 853075"/>
                    <a:gd name="connsiteX47" fmla="*/ 675497 w 724244"/>
                    <a:gd name="connsiteY47" fmla="*/ 783437 h 853075"/>
                    <a:gd name="connsiteX48" fmla="*/ 675497 w 724244"/>
                    <a:gd name="connsiteY48" fmla="*/ 45266 h 853075"/>
                    <a:gd name="connsiteX49" fmla="*/ 55245 w 724244"/>
                    <a:gd name="connsiteY49" fmla="*/ 0 h 853075"/>
                    <a:gd name="connsiteX50" fmla="*/ 668999 w 724244"/>
                    <a:gd name="connsiteY50" fmla="*/ 0 h 853075"/>
                    <a:gd name="connsiteX51" fmla="*/ 724244 w 724244"/>
                    <a:gd name="connsiteY51" fmla="*/ 55245 h 853075"/>
                    <a:gd name="connsiteX52" fmla="*/ 724244 w 724244"/>
                    <a:gd name="connsiteY52" fmla="*/ 797830 h 853075"/>
                    <a:gd name="connsiteX53" fmla="*/ 668999 w 724244"/>
                    <a:gd name="connsiteY53" fmla="*/ 853075 h 853075"/>
                    <a:gd name="connsiteX54" fmla="*/ 55245 w 724244"/>
                    <a:gd name="connsiteY54" fmla="*/ 853075 h 853075"/>
                    <a:gd name="connsiteX55" fmla="*/ 0 w 724244"/>
                    <a:gd name="connsiteY55" fmla="*/ 797830 h 853075"/>
                    <a:gd name="connsiteX56" fmla="*/ 0 w 724244"/>
                    <a:gd name="connsiteY56" fmla="*/ 55245 h 853075"/>
                    <a:gd name="connsiteX57" fmla="*/ 55245 w 724244"/>
                    <a:gd name="connsiteY57" fmla="*/ 0 h 85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24244" h="853075">
                      <a:moveTo>
                        <a:pt x="130573" y="677238"/>
                      </a:moveTo>
                      <a:lnTo>
                        <a:pt x="600635" y="677238"/>
                      </a:lnTo>
                      <a:cubicBezTo>
                        <a:pt x="602558" y="677238"/>
                        <a:pt x="604117" y="678797"/>
                        <a:pt x="604117" y="680720"/>
                      </a:cubicBezTo>
                      <a:lnTo>
                        <a:pt x="604117" y="694647"/>
                      </a:lnTo>
                      <a:cubicBezTo>
                        <a:pt x="604117" y="696570"/>
                        <a:pt x="602558" y="698129"/>
                        <a:pt x="600635" y="698129"/>
                      </a:cubicBezTo>
                      <a:lnTo>
                        <a:pt x="130573" y="698129"/>
                      </a:lnTo>
                      <a:cubicBezTo>
                        <a:pt x="128650" y="698129"/>
                        <a:pt x="127091" y="696570"/>
                        <a:pt x="127091" y="694647"/>
                      </a:cubicBezTo>
                      <a:lnTo>
                        <a:pt x="127091" y="680720"/>
                      </a:lnTo>
                      <a:cubicBezTo>
                        <a:pt x="127091" y="678797"/>
                        <a:pt x="128650" y="677238"/>
                        <a:pt x="130573" y="677238"/>
                      </a:cubicBezTo>
                      <a:close/>
                      <a:moveTo>
                        <a:pt x="130573" y="551889"/>
                      </a:moveTo>
                      <a:lnTo>
                        <a:pt x="600635" y="551889"/>
                      </a:lnTo>
                      <a:cubicBezTo>
                        <a:pt x="602558" y="551889"/>
                        <a:pt x="604117" y="553448"/>
                        <a:pt x="604117" y="555371"/>
                      </a:cubicBezTo>
                      <a:lnTo>
                        <a:pt x="604117" y="569298"/>
                      </a:lnTo>
                      <a:cubicBezTo>
                        <a:pt x="604117" y="571221"/>
                        <a:pt x="602558" y="572780"/>
                        <a:pt x="600635" y="572780"/>
                      </a:cubicBezTo>
                      <a:lnTo>
                        <a:pt x="130573" y="572780"/>
                      </a:lnTo>
                      <a:cubicBezTo>
                        <a:pt x="128650" y="572780"/>
                        <a:pt x="127091" y="571221"/>
                        <a:pt x="127091" y="569298"/>
                      </a:cubicBezTo>
                      <a:lnTo>
                        <a:pt x="127091" y="555371"/>
                      </a:lnTo>
                      <a:cubicBezTo>
                        <a:pt x="127091" y="553448"/>
                        <a:pt x="128650" y="551889"/>
                        <a:pt x="130573" y="551889"/>
                      </a:cubicBezTo>
                      <a:close/>
                      <a:moveTo>
                        <a:pt x="130283" y="428279"/>
                      </a:moveTo>
                      <a:lnTo>
                        <a:pt x="600925" y="428279"/>
                      </a:lnTo>
                      <a:cubicBezTo>
                        <a:pt x="602688" y="428279"/>
                        <a:pt x="604117" y="429708"/>
                        <a:pt x="604117" y="431471"/>
                      </a:cubicBezTo>
                      <a:lnTo>
                        <a:pt x="604117" y="444238"/>
                      </a:lnTo>
                      <a:cubicBezTo>
                        <a:pt x="604117" y="446001"/>
                        <a:pt x="602688" y="447430"/>
                        <a:pt x="600925" y="447430"/>
                      </a:cubicBezTo>
                      <a:lnTo>
                        <a:pt x="130283" y="447430"/>
                      </a:lnTo>
                      <a:cubicBezTo>
                        <a:pt x="128520" y="447430"/>
                        <a:pt x="127091" y="446001"/>
                        <a:pt x="127091" y="444238"/>
                      </a:cubicBezTo>
                      <a:lnTo>
                        <a:pt x="127091" y="431471"/>
                      </a:lnTo>
                      <a:cubicBezTo>
                        <a:pt x="127091" y="429708"/>
                        <a:pt x="128520" y="428279"/>
                        <a:pt x="130283" y="428279"/>
                      </a:cubicBezTo>
                      <a:close/>
                      <a:moveTo>
                        <a:pt x="130573" y="302929"/>
                      </a:moveTo>
                      <a:lnTo>
                        <a:pt x="600635" y="302929"/>
                      </a:lnTo>
                      <a:cubicBezTo>
                        <a:pt x="602558" y="302929"/>
                        <a:pt x="604117" y="304488"/>
                        <a:pt x="604117" y="306411"/>
                      </a:cubicBezTo>
                      <a:lnTo>
                        <a:pt x="604117" y="320338"/>
                      </a:lnTo>
                      <a:cubicBezTo>
                        <a:pt x="604117" y="322261"/>
                        <a:pt x="602558" y="323820"/>
                        <a:pt x="600635" y="323820"/>
                      </a:cubicBezTo>
                      <a:lnTo>
                        <a:pt x="130573" y="323820"/>
                      </a:lnTo>
                      <a:cubicBezTo>
                        <a:pt x="128650" y="323820"/>
                        <a:pt x="127091" y="322261"/>
                        <a:pt x="127091" y="320338"/>
                      </a:cubicBezTo>
                      <a:lnTo>
                        <a:pt x="127091" y="306411"/>
                      </a:lnTo>
                      <a:cubicBezTo>
                        <a:pt x="127091" y="304488"/>
                        <a:pt x="128650" y="302929"/>
                        <a:pt x="130573" y="302929"/>
                      </a:cubicBezTo>
                      <a:close/>
                      <a:moveTo>
                        <a:pt x="130573" y="177579"/>
                      </a:moveTo>
                      <a:lnTo>
                        <a:pt x="600635" y="177579"/>
                      </a:lnTo>
                      <a:cubicBezTo>
                        <a:pt x="602558" y="177579"/>
                        <a:pt x="604117" y="179138"/>
                        <a:pt x="604117" y="181061"/>
                      </a:cubicBezTo>
                      <a:lnTo>
                        <a:pt x="604117" y="194988"/>
                      </a:lnTo>
                      <a:cubicBezTo>
                        <a:pt x="604117" y="196911"/>
                        <a:pt x="602558" y="198470"/>
                        <a:pt x="600635" y="198470"/>
                      </a:cubicBezTo>
                      <a:lnTo>
                        <a:pt x="130573" y="198470"/>
                      </a:lnTo>
                      <a:cubicBezTo>
                        <a:pt x="128650" y="198470"/>
                        <a:pt x="127091" y="196911"/>
                        <a:pt x="127091" y="194988"/>
                      </a:cubicBezTo>
                      <a:lnTo>
                        <a:pt x="127091" y="181061"/>
                      </a:lnTo>
                      <a:cubicBezTo>
                        <a:pt x="127091" y="179138"/>
                        <a:pt x="128650" y="177579"/>
                        <a:pt x="130573" y="177579"/>
                      </a:cubicBezTo>
                      <a:close/>
                      <a:moveTo>
                        <a:pt x="48748" y="45266"/>
                      </a:moveTo>
                      <a:lnTo>
                        <a:pt x="48748" y="783437"/>
                      </a:lnTo>
                      <a:lnTo>
                        <a:pt x="675497" y="783437"/>
                      </a:lnTo>
                      <a:lnTo>
                        <a:pt x="675497" y="45266"/>
                      </a:lnTo>
                      <a:close/>
                      <a:moveTo>
                        <a:pt x="55245" y="0"/>
                      </a:moveTo>
                      <a:lnTo>
                        <a:pt x="668999" y="0"/>
                      </a:lnTo>
                      <a:cubicBezTo>
                        <a:pt x="699510" y="0"/>
                        <a:pt x="724244" y="24734"/>
                        <a:pt x="724244" y="55245"/>
                      </a:cubicBezTo>
                      <a:lnTo>
                        <a:pt x="724244" y="797830"/>
                      </a:lnTo>
                      <a:cubicBezTo>
                        <a:pt x="724244" y="828341"/>
                        <a:pt x="699510" y="853075"/>
                        <a:pt x="668999" y="853075"/>
                      </a:cubicBezTo>
                      <a:lnTo>
                        <a:pt x="55245" y="853075"/>
                      </a:lnTo>
                      <a:cubicBezTo>
                        <a:pt x="24734" y="853075"/>
                        <a:pt x="0" y="828341"/>
                        <a:pt x="0" y="797830"/>
                      </a:cubicBezTo>
                      <a:lnTo>
                        <a:pt x="0" y="55245"/>
                      </a:lnTo>
                      <a:cubicBezTo>
                        <a:pt x="0" y="24734"/>
                        <a:pt x="24734" y="0"/>
                        <a:pt x="5524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142"/>
                <p:cNvSpPr>
                  <a:spLocks/>
                </p:cNvSpPr>
                <p:nvPr/>
              </p:nvSpPr>
              <p:spPr bwMode="auto">
                <a:xfrm>
                  <a:off x="1138635" y="5316120"/>
                  <a:ext cx="337749" cy="158428"/>
                </a:xfrm>
                <a:custGeom>
                  <a:avLst/>
                  <a:gdLst>
                    <a:gd name="T0" fmla="*/ 44 w 194"/>
                    <a:gd name="T1" fmla="*/ 0 h 91"/>
                    <a:gd name="T2" fmla="*/ 149 w 194"/>
                    <a:gd name="T3" fmla="*/ 0 h 91"/>
                    <a:gd name="T4" fmla="*/ 149 w 194"/>
                    <a:gd name="T5" fmla="*/ 17 h 91"/>
                    <a:gd name="T6" fmla="*/ 194 w 194"/>
                    <a:gd name="T7" fmla="*/ 17 h 91"/>
                    <a:gd name="T8" fmla="*/ 194 w 194"/>
                    <a:gd name="T9" fmla="*/ 91 h 91"/>
                    <a:gd name="T10" fmla="*/ 0 w 194"/>
                    <a:gd name="T11" fmla="*/ 91 h 91"/>
                    <a:gd name="T12" fmla="*/ 0 w 194"/>
                    <a:gd name="T13" fmla="*/ 17 h 91"/>
                    <a:gd name="T14" fmla="*/ 44 w 194"/>
                    <a:gd name="T15" fmla="*/ 17 h 91"/>
                    <a:gd name="T16" fmla="*/ 44 w 194"/>
                    <a:gd name="T17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91">
                      <a:moveTo>
                        <a:pt x="44" y="0"/>
                      </a:moveTo>
                      <a:lnTo>
                        <a:pt x="149" y="0"/>
                      </a:lnTo>
                      <a:lnTo>
                        <a:pt x="149" y="17"/>
                      </a:lnTo>
                      <a:lnTo>
                        <a:pt x="194" y="17"/>
                      </a:lnTo>
                      <a:lnTo>
                        <a:pt x="194" y="91"/>
                      </a:lnTo>
                      <a:lnTo>
                        <a:pt x="0" y="91"/>
                      </a:lnTo>
                      <a:lnTo>
                        <a:pt x="0" y="17"/>
                      </a:lnTo>
                      <a:lnTo>
                        <a:pt x="44" y="17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35" name="Freeform 234"/>
              <p:cNvSpPr/>
              <p:nvPr/>
            </p:nvSpPr>
            <p:spPr>
              <a:xfrm>
                <a:off x="6777745" y="1851200"/>
                <a:ext cx="577796" cy="649674"/>
              </a:xfrm>
              <a:custGeom>
                <a:avLst/>
                <a:gdLst>
                  <a:gd name="connsiteX0" fmla="*/ 1897662 w 3780078"/>
                  <a:gd name="connsiteY0" fmla="*/ 0 h 4250336"/>
                  <a:gd name="connsiteX1" fmla="*/ 2972868 w 3780078"/>
                  <a:gd name="connsiteY1" fmla="*/ 813128 h 4250336"/>
                  <a:gd name="connsiteX2" fmla="*/ 1897662 w 3780078"/>
                  <a:gd name="connsiteY2" fmla="*/ 1685532 h 4250336"/>
                  <a:gd name="connsiteX3" fmla="*/ 1897662 w 3780078"/>
                  <a:gd name="connsiteY3" fmla="*/ 1205857 h 4250336"/>
                  <a:gd name="connsiteX4" fmla="*/ 1890038 w 3780078"/>
                  <a:gd name="connsiteY4" fmla="*/ 1205472 h 4250336"/>
                  <a:gd name="connsiteX5" fmla="*/ 735210 w 3780078"/>
                  <a:gd name="connsiteY5" fmla="*/ 2360299 h 4250336"/>
                  <a:gd name="connsiteX6" fmla="*/ 1890038 w 3780078"/>
                  <a:gd name="connsiteY6" fmla="*/ 3515126 h 4250336"/>
                  <a:gd name="connsiteX7" fmla="*/ 3044866 w 3780078"/>
                  <a:gd name="connsiteY7" fmla="*/ 2360299 h 4250336"/>
                  <a:gd name="connsiteX8" fmla="*/ 3043879 w 3780078"/>
                  <a:gd name="connsiteY8" fmla="*/ 2346061 h 4250336"/>
                  <a:gd name="connsiteX9" fmla="*/ 3779169 w 3780078"/>
                  <a:gd name="connsiteY9" fmla="*/ 2345882 h 4250336"/>
                  <a:gd name="connsiteX10" fmla="*/ 3780078 w 3780078"/>
                  <a:gd name="connsiteY10" fmla="*/ 2360299 h 4250336"/>
                  <a:gd name="connsiteX11" fmla="*/ 1890039 w 3780078"/>
                  <a:gd name="connsiteY11" fmla="*/ 4250336 h 4250336"/>
                  <a:gd name="connsiteX12" fmla="*/ 0 w 3780078"/>
                  <a:gd name="connsiteY12" fmla="*/ 2360299 h 4250336"/>
                  <a:gd name="connsiteX13" fmla="*/ 1890039 w 3780078"/>
                  <a:gd name="connsiteY13" fmla="*/ 470262 h 4250336"/>
                  <a:gd name="connsiteX14" fmla="*/ 1897662 w 3780078"/>
                  <a:gd name="connsiteY14" fmla="*/ 470647 h 425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80078" h="4250336">
                    <a:moveTo>
                      <a:pt x="1897662" y="0"/>
                    </a:moveTo>
                    <a:lnTo>
                      <a:pt x="2972868" y="813128"/>
                    </a:lnTo>
                    <a:lnTo>
                      <a:pt x="1897662" y="1685532"/>
                    </a:lnTo>
                    <a:lnTo>
                      <a:pt x="1897662" y="1205857"/>
                    </a:lnTo>
                    <a:lnTo>
                      <a:pt x="1890038" y="1205472"/>
                    </a:lnTo>
                    <a:cubicBezTo>
                      <a:pt x="1252244" y="1205472"/>
                      <a:pt x="735210" y="1722506"/>
                      <a:pt x="735210" y="2360299"/>
                    </a:cubicBezTo>
                    <a:cubicBezTo>
                      <a:pt x="735210" y="2998092"/>
                      <a:pt x="1252244" y="3515126"/>
                      <a:pt x="1890038" y="3515126"/>
                    </a:cubicBezTo>
                    <a:cubicBezTo>
                      <a:pt x="2527832" y="3515126"/>
                      <a:pt x="3044866" y="2998092"/>
                      <a:pt x="3044866" y="2360299"/>
                    </a:cubicBezTo>
                    <a:lnTo>
                      <a:pt x="3043879" y="2346061"/>
                    </a:lnTo>
                    <a:lnTo>
                      <a:pt x="3779169" y="2345882"/>
                    </a:lnTo>
                    <a:lnTo>
                      <a:pt x="3780078" y="2360299"/>
                    </a:lnTo>
                    <a:cubicBezTo>
                      <a:pt x="3780078" y="3404138"/>
                      <a:pt x="2933879" y="4250336"/>
                      <a:pt x="1890039" y="4250336"/>
                    </a:cubicBezTo>
                    <a:cubicBezTo>
                      <a:pt x="846199" y="4250336"/>
                      <a:pt x="0" y="3404138"/>
                      <a:pt x="0" y="2360299"/>
                    </a:cubicBezTo>
                    <a:cubicBezTo>
                      <a:pt x="0" y="1316460"/>
                      <a:pt x="846199" y="470262"/>
                      <a:pt x="1890039" y="470262"/>
                    </a:cubicBezTo>
                    <a:lnTo>
                      <a:pt x="1897662" y="470647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97" name="TextBox 196"/>
          <p:cNvSpPr txBox="1"/>
          <p:nvPr/>
        </p:nvSpPr>
        <p:spPr>
          <a:xfrm>
            <a:off x="363071" y="2985"/>
            <a:ext cx="8780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From Thousands Of Editable Icons On Every Topic</a:t>
            </a:r>
          </a:p>
          <a:p>
            <a:endParaRPr lang="en-US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These icons are available at the Icons section on </a:t>
            </a: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www.slidegeeks.com</a:t>
            </a:r>
            <a:endParaRPr lang="en-US" sz="16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94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5">
      <a:dk1>
        <a:sysClr val="windowText" lastClr="000000"/>
      </a:dk1>
      <a:lt1>
        <a:sysClr val="window" lastClr="FFFFFF"/>
      </a:lt1>
      <a:dk2>
        <a:srgbClr val="FFFFFF"/>
      </a:dk2>
      <a:lt2>
        <a:srgbClr val="000000"/>
      </a:lt2>
      <a:accent1>
        <a:srgbClr val="958955"/>
      </a:accent1>
      <a:accent2>
        <a:srgbClr val="AB502B"/>
      </a:accent2>
      <a:accent3>
        <a:srgbClr val="CC5F34"/>
      </a:accent3>
      <a:accent4>
        <a:srgbClr val="D57B57"/>
      </a:accent4>
      <a:accent5>
        <a:srgbClr val="2C2C2C"/>
      </a:accent5>
      <a:accent6>
        <a:srgbClr val="59595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325</Words>
  <Application>Microsoft Office PowerPoint</Application>
  <PresentationFormat>On-screen Show (4:3)</PresentationFormat>
  <Paragraphs>51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Franklin Gothic Demi Cond</vt:lpstr>
      <vt:lpstr>Office Theme</vt:lpstr>
      <vt:lpstr>1_Office Theme</vt:lpstr>
      <vt:lpstr>Executive Dashboard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Dashboard</dc:title>
  <dc:creator>core i3</dc:creator>
  <cp:lastModifiedBy>node23</cp:lastModifiedBy>
  <cp:revision>2</cp:revision>
  <dcterms:created xsi:type="dcterms:W3CDTF">2018-01-02T08:38:39Z</dcterms:created>
  <dcterms:modified xsi:type="dcterms:W3CDTF">2018-01-02T09:28:19Z</dcterms:modified>
</cp:coreProperties>
</file>