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D2691-7F87-4B52-82CB-3D2CC9F6A8EA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2A871-DB31-4A3B-9EC1-F618C5DFF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97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4E5B-FC0F-49B1-AE78-98A03DB20D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1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74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9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3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5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04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6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3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1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1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8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332D5-7BD7-46D8-9BE7-0D5113F84562}" type="datetimeFigureOut">
              <a:rPr lang="en-US" smtClean="0"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D8D36-7490-463D-8161-789321C64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8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150"/>
          <p:cNvGrpSpPr>
            <a:grpSpLocks/>
          </p:cNvGrpSpPr>
          <p:nvPr/>
        </p:nvGrpSpPr>
        <p:grpSpPr bwMode="auto">
          <a:xfrm>
            <a:off x="0" y="1781503"/>
            <a:ext cx="9144000" cy="5076497"/>
            <a:chOff x="0" y="-517076"/>
            <a:chExt cx="9144001" cy="7665985"/>
          </a:xfrm>
        </p:grpSpPr>
        <p:sp>
          <p:nvSpPr>
            <p:cNvPr id="29" name="Rectangle 28"/>
            <p:cNvSpPr/>
            <p:nvPr/>
          </p:nvSpPr>
          <p:spPr>
            <a:xfrm>
              <a:off x="3175" y="6182545"/>
              <a:ext cx="9140826" cy="96636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1250">
                  <a:schemeClr val="bg1"/>
                </a:gs>
                <a:gs pos="66000">
                  <a:schemeClr val="bg1">
                    <a:lumMod val="9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-517076"/>
              <a:ext cx="9140826" cy="669962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1250">
                  <a:schemeClr val="bg1"/>
                </a:gs>
                <a:gs pos="66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8027325" y="6497775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Your Logo</a:t>
            </a:r>
            <a:endParaRPr lang="en-US" sz="1600" dirty="0"/>
          </a:p>
        </p:txBody>
      </p:sp>
      <p:grpSp>
        <p:nvGrpSpPr>
          <p:cNvPr id="2" name="Group 1"/>
          <p:cNvGrpSpPr/>
          <p:nvPr/>
        </p:nvGrpSpPr>
        <p:grpSpPr>
          <a:xfrm>
            <a:off x="-1369647" y="937371"/>
            <a:ext cx="11288091" cy="5949553"/>
            <a:chOff x="-1369647" y="937371"/>
            <a:chExt cx="11288091" cy="5949553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70" b="28701"/>
            <a:stretch/>
          </p:blipFill>
          <p:spPr>
            <a:xfrm>
              <a:off x="-1369647" y="5811159"/>
              <a:ext cx="11288091" cy="1075765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349461" y="937371"/>
              <a:ext cx="8249785" cy="5426347"/>
              <a:chOff x="349461" y="937371"/>
              <a:chExt cx="8249785" cy="5426347"/>
            </a:xfrm>
          </p:grpSpPr>
          <p:sp>
            <p:nvSpPr>
              <p:cNvPr id="5" name="Rectangle 4"/>
              <p:cNvSpPr/>
              <p:nvPr/>
            </p:nvSpPr>
            <p:spPr>
              <a:xfrm flipH="1">
                <a:off x="861538" y="937371"/>
                <a:ext cx="7737708" cy="5426347"/>
              </a:xfrm>
              <a:custGeom>
                <a:avLst/>
                <a:gdLst>
                  <a:gd name="connsiteX0" fmla="*/ 0 w 5105400"/>
                  <a:gd name="connsiteY0" fmla="*/ 0 h 4876800"/>
                  <a:gd name="connsiteX1" fmla="*/ 5105400 w 5105400"/>
                  <a:gd name="connsiteY1" fmla="*/ 0 h 4876800"/>
                  <a:gd name="connsiteX2" fmla="*/ 5105400 w 5105400"/>
                  <a:gd name="connsiteY2" fmla="*/ 4876800 h 4876800"/>
                  <a:gd name="connsiteX3" fmla="*/ 0 w 5105400"/>
                  <a:gd name="connsiteY3" fmla="*/ 4876800 h 4876800"/>
                  <a:gd name="connsiteX4" fmla="*/ 0 w 5105400"/>
                  <a:gd name="connsiteY4" fmla="*/ 0 h 4876800"/>
                  <a:gd name="connsiteX0" fmla="*/ 0 w 5448300"/>
                  <a:gd name="connsiteY0" fmla="*/ 0 h 4876800"/>
                  <a:gd name="connsiteX1" fmla="*/ 5105400 w 5448300"/>
                  <a:gd name="connsiteY1" fmla="*/ 0 h 4876800"/>
                  <a:gd name="connsiteX2" fmla="*/ 5448300 w 5448300"/>
                  <a:gd name="connsiteY2" fmla="*/ 4762500 h 4876800"/>
                  <a:gd name="connsiteX3" fmla="*/ 0 w 5448300"/>
                  <a:gd name="connsiteY3" fmla="*/ 4876800 h 4876800"/>
                  <a:gd name="connsiteX4" fmla="*/ 0 w 5448300"/>
                  <a:gd name="connsiteY4" fmla="*/ 0 h 4876800"/>
                  <a:gd name="connsiteX0" fmla="*/ 0 w 5448300"/>
                  <a:gd name="connsiteY0" fmla="*/ 152400 h 5029200"/>
                  <a:gd name="connsiteX1" fmla="*/ 5200650 w 5448300"/>
                  <a:gd name="connsiteY1" fmla="*/ 0 h 5029200"/>
                  <a:gd name="connsiteX2" fmla="*/ 5448300 w 5448300"/>
                  <a:gd name="connsiteY2" fmla="*/ 4914900 h 5029200"/>
                  <a:gd name="connsiteX3" fmla="*/ 0 w 5448300"/>
                  <a:gd name="connsiteY3" fmla="*/ 5029200 h 5029200"/>
                  <a:gd name="connsiteX4" fmla="*/ 0 w 5448300"/>
                  <a:gd name="connsiteY4" fmla="*/ 152400 h 5029200"/>
                  <a:gd name="connsiteX0" fmla="*/ 0 w 5448300"/>
                  <a:gd name="connsiteY0" fmla="*/ 176151 h 5052951"/>
                  <a:gd name="connsiteX1" fmla="*/ 5212526 w 5448300"/>
                  <a:gd name="connsiteY1" fmla="*/ 0 h 5052951"/>
                  <a:gd name="connsiteX2" fmla="*/ 5448300 w 5448300"/>
                  <a:gd name="connsiteY2" fmla="*/ 4938651 h 5052951"/>
                  <a:gd name="connsiteX3" fmla="*/ 0 w 5448300"/>
                  <a:gd name="connsiteY3" fmla="*/ 5052951 h 5052951"/>
                  <a:gd name="connsiteX4" fmla="*/ 0 w 5448300"/>
                  <a:gd name="connsiteY4" fmla="*/ 176151 h 5052951"/>
                  <a:gd name="connsiteX0" fmla="*/ 17813 w 5448300"/>
                  <a:gd name="connsiteY0" fmla="*/ 0 h 5066805"/>
                  <a:gd name="connsiteX1" fmla="*/ 5212526 w 5448300"/>
                  <a:gd name="connsiteY1" fmla="*/ 13854 h 5066805"/>
                  <a:gd name="connsiteX2" fmla="*/ 5448300 w 5448300"/>
                  <a:gd name="connsiteY2" fmla="*/ 4952505 h 5066805"/>
                  <a:gd name="connsiteX3" fmla="*/ 0 w 5448300"/>
                  <a:gd name="connsiteY3" fmla="*/ 5066805 h 5066805"/>
                  <a:gd name="connsiteX4" fmla="*/ 17813 w 5448300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20 w 5406856"/>
                  <a:gd name="connsiteY0" fmla="*/ 0 h 4998712"/>
                  <a:gd name="connsiteX1" fmla="*/ 5194833 w 5406856"/>
                  <a:gd name="connsiteY1" fmla="*/ 13854 h 4998712"/>
                  <a:gd name="connsiteX2" fmla="*/ 5406856 w 5406856"/>
                  <a:gd name="connsiteY2" fmla="*/ 4994069 h 4998712"/>
                  <a:gd name="connsiteX3" fmla="*/ 206043 w 5406856"/>
                  <a:gd name="connsiteY3" fmla="*/ 4998712 h 4998712"/>
                  <a:gd name="connsiteX4" fmla="*/ 120 w 5406856"/>
                  <a:gd name="connsiteY4" fmla="*/ 0 h 4998712"/>
                  <a:gd name="connsiteX0" fmla="*/ 72500 w 5479236"/>
                  <a:gd name="connsiteY0" fmla="*/ 0 h 4998712"/>
                  <a:gd name="connsiteX1" fmla="*/ 5267213 w 5479236"/>
                  <a:gd name="connsiteY1" fmla="*/ 13854 h 4998712"/>
                  <a:gd name="connsiteX2" fmla="*/ 5479236 w 5479236"/>
                  <a:gd name="connsiteY2" fmla="*/ 4994069 h 4998712"/>
                  <a:gd name="connsiteX3" fmla="*/ 278423 w 5479236"/>
                  <a:gd name="connsiteY3" fmla="*/ 4998712 h 4998712"/>
                  <a:gd name="connsiteX4" fmla="*/ 72500 w 5479236"/>
                  <a:gd name="connsiteY4" fmla="*/ 0 h 4998712"/>
                  <a:gd name="connsiteX0" fmla="*/ 67383 w 5483847"/>
                  <a:gd name="connsiteY0" fmla="*/ 0 h 5027895"/>
                  <a:gd name="connsiteX1" fmla="*/ 5271824 w 5483847"/>
                  <a:gd name="connsiteY1" fmla="*/ 43037 h 5027895"/>
                  <a:gd name="connsiteX2" fmla="*/ 5483847 w 5483847"/>
                  <a:gd name="connsiteY2" fmla="*/ 5023252 h 5027895"/>
                  <a:gd name="connsiteX3" fmla="*/ 283034 w 5483847"/>
                  <a:gd name="connsiteY3" fmla="*/ 5027895 h 5027895"/>
                  <a:gd name="connsiteX4" fmla="*/ 67383 w 5483847"/>
                  <a:gd name="connsiteY4" fmla="*/ 0 h 5027895"/>
                  <a:gd name="connsiteX0" fmla="*/ 27911 w 5444375"/>
                  <a:gd name="connsiteY0" fmla="*/ 0 h 5027895"/>
                  <a:gd name="connsiteX1" fmla="*/ 5232352 w 5444375"/>
                  <a:gd name="connsiteY1" fmla="*/ 43037 h 5027895"/>
                  <a:gd name="connsiteX2" fmla="*/ 5444375 w 5444375"/>
                  <a:gd name="connsiteY2" fmla="*/ 5023252 h 5027895"/>
                  <a:gd name="connsiteX3" fmla="*/ 243562 w 5444375"/>
                  <a:gd name="connsiteY3" fmla="*/ 5027895 h 5027895"/>
                  <a:gd name="connsiteX4" fmla="*/ 27911 w 5444375"/>
                  <a:gd name="connsiteY4" fmla="*/ 0 h 5027895"/>
                  <a:gd name="connsiteX0" fmla="*/ 40304 w 5456768"/>
                  <a:gd name="connsiteY0" fmla="*/ 0 h 5027895"/>
                  <a:gd name="connsiteX1" fmla="*/ 5244745 w 5456768"/>
                  <a:gd name="connsiteY1" fmla="*/ 43037 h 5027895"/>
                  <a:gd name="connsiteX2" fmla="*/ 5456768 w 5456768"/>
                  <a:gd name="connsiteY2" fmla="*/ 5023252 h 5027895"/>
                  <a:gd name="connsiteX3" fmla="*/ 255955 w 5456768"/>
                  <a:gd name="connsiteY3" fmla="*/ 5027895 h 5027895"/>
                  <a:gd name="connsiteX4" fmla="*/ 40304 w 5456768"/>
                  <a:gd name="connsiteY4" fmla="*/ 0 h 5027895"/>
                  <a:gd name="connsiteX0" fmla="*/ 40304 w 5447040"/>
                  <a:gd name="connsiteY0" fmla="*/ 0 h 5027895"/>
                  <a:gd name="connsiteX1" fmla="*/ 5244745 w 5447040"/>
                  <a:gd name="connsiteY1" fmla="*/ 43037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161778 w 5395986"/>
                  <a:gd name="connsiteY0" fmla="*/ 0 h 5079654"/>
                  <a:gd name="connsiteX1" fmla="*/ 5193691 w 5395986"/>
                  <a:gd name="connsiteY1" fmla="*/ 94796 h 5079654"/>
                  <a:gd name="connsiteX2" fmla="*/ 5395986 w 5395986"/>
                  <a:gd name="connsiteY2" fmla="*/ 5075011 h 5079654"/>
                  <a:gd name="connsiteX3" fmla="*/ 204901 w 5395986"/>
                  <a:gd name="connsiteY3" fmla="*/ 5079654 h 5079654"/>
                  <a:gd name="connsiteX4" fmla="*/ 161778 w 5395986"/>
                  <a:gd name="connsiteY4" fmla="*/ 0 h 5079654"/>
                  <a:gd name="connsiteX0" fmla="*/ 19403 w 5253611"/>
                  <a:gd name="connsiteY0" fmla="*/ 0 h 5407458"/>
                  <a:gd name="connsiteX1" fmla="*/ 5051316 w 5253611"/>
                  <a:gd name="connsiteY1" fmla="*/ 94796 h 5407458"/>
                  <a:gd name="connsiteX2" fmla="*/ 5253611 w 5253611"/>
                  <a:gd name="connsiteY2" fmla="*/ 5075011 h 5407458"/>
                  <a:gd name="connsiteX3" fmla="*/ 269560 w 5253611"/>
                  <a:gd name="connsiteY3" fmla="*/ 5407458 h 5407458"/>
                  <a:gd name="connsiteX4" fmla="*/ 19403 w 5253611"/>
                  <a:gd name="connsiteY4" fmla="*/ 0 h 5407458"/>
                  <a:gd name="connsiteX0" fmla="*/ 114637 w 5348845"/>
                  <a:gd name="connsiteY0" fmla="*/ 0 h 5407458"/>
                  <a:gd name="connsiteX1" fmla="*/ 5146550 w 5348845"/>
                  <a:gd name="connsiteY1" fmla="*/ 94796 h 5407458"/>
                  <a:gd name="connsiteX2" fmla="*/ 5348845 w 5348845"/>
                  <a:gd name="connsiteY2" fmla="*/ 5075011 h 5407458"/>
                  <a:gd name="connsiteX3" fmla="*/ 364794 w 5348845"/>
                  <a:gd name="connsiteY3" fmla="*/ 5407458 h 5407458"/>
                  <a:gd name="connsiteX4" fmla="*/ 114637 w 5348845"/>
                  <a:gd name="connsiteY4" fmla="*/ 0 h 5407458"/>
                  <a:gd name="connsiteX0" fmla="*/ 81989 w 5316197"/>
                  <a:gd name="connsiteY0" fmla="*/ 0 h 5390205"/>
                  <a:gd name="connsiteX1" fmla="*/ 5113902 w 5316197"/>
                  <a:gd name="connsiteY1" fmla="*/ 94796 h 5390205"/>
                  <a:gd name="connsiteX2" fmla="*/ 5316197 w 5316197"/>
                  <a:gd name="connsiteY2" fmla="*/ 5075011 h 5390205"/>
                  <a:gd name="connsiteX3" fmla="*/ 383905 w 5316197"/>
                  <a:gd name="connsiteY3" fmla="*/ 5390205 h 5390205"/>
                  <a:gd name="connsiteX4" fmla="*/ 81989 w 5316197"/>
                  <a:gd name="connsiteY4" fmla="*/ 0 h 5390205"/>
                  <a:gd name="connsiteX0" fmla="*/ 81989 w 5316197"/>
                  <a:gd name="connsiteY0" fmla="*/ 0 h 5397185"/>
                  <a:gd name="connsiteX1" fmla="*/ 5113902 w 5316197"/>
                  <a:gd name="connsiteY1" fmla="*/ 94796 h 5397185"/>
                  <a:gd name="connsiteX2" fmla="*/ 5316197 w 5316197"/>
                  <a:gd name="connsiteY2" fmla="*/ 5075011 h 5397185"/>
                  <a:gd name="connsiteX3" fmla="*/ 383905 w 5316197"/>
                  <a:gd name="connsiteY3" fmla="*/ 5397185 h 5397185"/>
                  <a:gd name="connsiteX4" fmla="*/ 81989 w 5316197"/>
                  <a:gd name="connsiteY4" fmla="*/ 0 h 5397185"/>
                  <a:gd name="connsiteX0" fmla="*/ 117537 w 5351745"/>
                  <a:gd name="connsiteY0" fmla="*/ 0 h 5397185"/>
                  <a:gd name="connsiteX1" fmla="*/ 5149450 w 5351745"/>
                  <a:gd name="connsiteY1" fmla="*/ 94796 h 5397185"/>
                  <a:gd name="connsiteX2" fmla="*/ 5351745 w 5351745"/>
                  <a:gd name="connsiteY2" fmla="*/ 5075011 h 5397185"/>
                  <a:gd name="connsiteX3" fmla="*/ 419453 w 5351745"/>
                  <a:gd name="connsiteY3" fmla="*/ 5397185 h 5397185"/>
                  <a:gd name="connsiteX4" fmla="*/ 117537 w 5351745"/>
                  <a:gd name="connsiteY4" fmla="*/ 0 h 5397185"/>
                  <a:gd name="connsiteX0" fmla="*/ 115451 w 5349659"/>
                  <a:gd name="connsiteY0" fmla="*/ 0 h 5397185"/>
                  <a:gd name="connsiteX1" fmla="*/ 5147364 w 5349659"/>
                  <a:gd name="connsiteY1" fmla="*/ 94796 h 5397185"/>
                  <a:gd name="connsiteX2" fmla="*/ 5349659 w 5349659"/>
                  <a:gd name="connsiteY2" fmla="*/ 5075011 h 5397185"/>
                  <a:gd name="connsiteX3" fmla="*/ 417367 w 5349659"/>
                  <a:gd name="connsiteY3" fmla="*/ 5397185 h 5397185"/>
                  <a:gd name="connsiteX4" fmla="*/ 115451 w 5349659"/>
                  <a:gd name="connsiteY4" fmla="*/ 0 h 5397185"/>
                  <a:gd name="connsiteX0" fmla="*/ 115451 w 5476120"/>
                  <a:gd name="connsiteY0" fmla="*/ 0 h 5397185"/>
                  <a:gd name="connsiteX1" fmla="*/ 5454490 w 5476120"/>
                  <a:gd name="connsiteY1" fmla="*/ 94796 h 5397185"/>
                  <a:gd name="connsiteX2" fmla="*/ 5349659 w 5476120"/>
                  <a:gd name="connsiteY2" fmla="*/ 5075011 h 5397185"/>
                  <a:gd name="connsiteX3" fmla="*/ 417367 w 5476120"/>
                  <a:gd name="connsiteY3" fmla="*/ 5397185 h 5397185"/>
                  <a:gd name="connsiteX4" fmla="*/ 115451 w 5476120"/>
                  <a:gd name="connsiteY4" fmla="*/ 0 h 5397185"/>
                  <a:gd name="connsiteX0" fmla="*/ 120444 w 5481113"/>
                  <a:gd name="connsiteY0" fmla="*/ 0 h 5386705"/>
                  <a:gd name="connsiteX1" fmla="*/ 5459483 w 5481113"/>
                  <a:gd name="connsiteY1" fmla="*/ 94796 h 5386705"/>
                  <a:gd name="connsiteX2" fmla="*/ 5354652 w 5481113"/>
                  <a:gd name="connsiteY2" fmla="*/ 5075011 h 5386705"/>
                  <a:gd name="connsiteX3" fmla="*/ 414500 w 5481113"/>
                  <a:gd name="connsiteY3" fmla="*/ 5386705 h 5386705"/>
                  <a:gd name="connsiteX4" fmla="*/ 120444 w 5481113"/>
                  <a:gd name="connsiteY4" fmla="*/ 0 h 5386705"/>
                  <a:gd name="connsiteX0" fmla="*/ 123795 w 5484464"/>
                  <a:gd name="connsiteY0" fmla="*/ 0 h 5394565"/>
                  <a:gd name="connsiteX1" fmla="*/ 5462834 w 5484464"/>
                  <a:gd name="connsiteY1" fmla="*/ 94796 h 5394565"/>
                  <a:gd name="connsiteX2" fmla="*/ 5358003 w 5484464"/>
                  <a:gd name="connsiteY2" fmla="*/ 5075011 h 5394565"/>
                  <a:gd name="connsiteX3" fmla="*/ 412611 w 5484464"/>
                  <a:gd name="connsiteY3" fmla="*/ 5394565 h 5394565"/>
                  <a:gd name="connsiteX4" fmla="*/ 123795 w 5484464"/>
                  <a:gd name="connsiteY4" fmla="*/ 0 h 5394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84464" h="5394565">
                    <a:moveTo>
                      <a:pt x="123795" y="0"/>
                    </a:moveTo>
                    <a:lnTo>
                      <a:pt x="5462834" y="94796"/>
                    </a:lnTo>
                    <a:cubicBezTo>
                      <a:pt x="5621057" y="2221796"/>
                      <a:pt x="4842005" y="4608409"/>
                      <a:pt x="5358003" y="5075011"/>
                    </a:cubicBezTo>
                    <a:lnTo>
                      <a:pt x="412611" y="5394565"/>
                    </a:lnTo>
                    <a:cubicBezTo>
                      <a:pt x="-385610" y="5254527"/>
                      <a:pt x="241569" y="2300293"/>
                      <a:pt x="123795" y="0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  <a:gs pos="87000">
                    <a:srgbClr val="B6B6B6"/>
                  </a:gs>
                  <a:gs pos="7000">
                    <a:srgbClr val="F7F7F7"/>
                  </a:gs>
                  <a:gs pos="63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Rectangle 4"/>
              <p:cNvSpPr/>
              <p:nvPr/>
            </p:nvSpPr>
            <p:spPr>
              <a:xfrm flipH="1">
                <a:off x="714125" y="1035872"/>
                <a:ext cx="7708324" cy="5181134"/>
              </a:xfrm>
              <a:custGeom>
                <a:avLst/>
                <a:gdLst>
                  <a:gd name="connsiteX0" fmla="*/ 0 w 5105400"/>
                  <a:gd name="connsiteY0" fmla="*/ 0 h 4876800"/>
                  <a:gd name="connsiteX1" fmla="*/ 5105400 w 5105400"/>
                  <a:gd name="connsiteY1" fmla="*/ 0 h 4876800"/>
                  <a:gd name="connsiteX2" fmla="*/ 5105400 w 5105400"/>
                  <a:gd name="connsiteY2" fmla="*/ 4876800 h 4876800"/>
                  <a:gd name="connsiteX3" fmla="*/ 0 w 5105400"/>
                  <a:gd name="connsiteY3" fmla="*/ 4876800 h 4876800"/>
                  <a:gd name="connsiteX4" fmla="*/ 0 w 5105400"/>
                  <a:gd name="connsiteY4" fmla="*/ 0 h 4876800"/>
                  <a:gd name="connsiteX0" fmla="*/ 0 w 5448300"/>
                  <a:gd name="connsiteY0" fmla="*/ 0 h 4876800"/>
                  <a:gd name="connsiteX1" fmla="*/ 5105400 w 5448300"/>
                  <a:gd name="connsiteY1" fmla="*/ 0 h 4876800"/>
                  <a:gd name="connsiteX2" fmla="*/ 5448300 w 5448300"/>
                  <a:gd name="connsiteY2" fmla="*/ 4762500 h 4876800"/>
                  <a:gd name="connsiteX3" fmla="*/ 0 w 5448300"/>
                  <a:gd name="connsiteY3" fmla="*/ 4876800 h 4876800"/>
                  <a:gd name="connsiteX4" fmla="*/ 0 w 5448300"/>
                  <a:gd name="connsiteY4" fmla="*/ 0 h 4876800"/>
                  <a:gd name="connsiteX0" fmla="*/ 0 w 5448300"/>
                  <a:gd name="connsiteY0" fmla="*/ 152400 h 5029200"/>
                  <a:gd name="connsiteX1" fmla="*/ 5200650 w 5448300"/>
                  <a:gd name="connsiteY1" fmla="*/ 0 h 5029200"/>
                  <a:gd name="connsiteX2" fmla="*/ 5448300 w 5448300"/>
                  <a:gd name="connsiteY2" fmla="*/ 4914900 h 5029200"/>
                  <a:gd name="connsiteX3" fmla="*/ 0 w 5448300"/>
                  <a:gd name="connsiteY3" fmla="*/ 5029200 h 5029200"/>
                  <a:gd name="connsiteX4" fmla="*/ 0 w 5448300"/>
                  <a:gd name="connsiteY4" fmla="*/ 152400 h 5029200"/>
                  <a:gd name="connsiteX0" fmla="*/ 0 w 5448300"/>
                  <a:gd name="connsiteY0" fmla="*/ 176151 h 5052951"/>
                  <a:gd name="connsiteX1" fmla="*/ 5212526 w 5448300"/>
                  <a:gd name="connsiteY1" fmla="*/ 0 h 5052951"/>
                  <a:gd name="connsiteX2" fmla="*/ 5448300 w 5448300"/>
                  <a:gd name="connsiteY2" fmla="*/ 4938651 h 5052951"/>
                  <a:gd name="connsiteX3" fmla="*/ 0 w 5448300"/>
                  <a:gd name="connsiteY3" fmla="*/ 5052951 h 5052951"/>
                  <a:gd name="connsiteX4" fmla="*/ 0 w 5448300"/>
                  <a:gd name="connsiteY4" fmla="*/ 176151 h 5052951"/>
                  <a:gd name="connsiteX0" fmla="*/ 17813 w 5448300"/>
                  <a:gd name="connsiteY0" fmla="*/ 0 h 5066805"/>
                  <a:gd name="connsiteX1" fmla="*/ 5212526 w 5448300"/>
                  <a:gd name="connsiteY1" fmla="*/ 13854 h 5066805"/>
                  <a:gd name="connsiteX2" fmla="*/ 5448300 w 5448300"/>
                  <a:gd name="connsiteY2" fmla="*/ 4952505 h 5066805"/>
                  <a:gd name="connsiteX3" fmla="*/ 0 w 5448300"/>
                  <a:gd name="connsiteY3" fmla="*/ 5066805 h 5066805"/>
                  <a:gd name="connsiteX4" fmla="*/ 17813 w 5448300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20 w 5406856"/>
                  <a:gd name="connsiteY0" fmla="*/ 0 h 4998712"/>
                  <a:gd name="connsiteX1" fmla="*/ 5194833 w 5406856"/>
                  <a:gd name="connsiteY1" fmla="*/ 13854 h 4998712"/>
                  <a:gd name="connsiteX2" fmla="*/ 5406856 w 5406856"/>
                  <a:gd name="connsiteY2" fmla="*/ 4994069 h 4998712"/>
                  <a:gd name="connsiteX3" fmla="*/ 206043 w 5406856"/>
                  <a:gd name="connsiteY3" fmla="*/ 4998712 h 4998712"/>
                  <a:gd name="connsiteX4" fmla="*/ 120 w 5406856"/>
                  <a:gd name="connsiteY4" fmla="*/ 0 h 4998712"/>
                  <a:gd name="connsiteX0" fmla="*/ 72500 w 5479236"/>
                  <a:gd name="connsiteY0" fmla="*/ 0 h 4998712"/>
                  <a:gd name="connsiteX1" fmla="*/ 5267213 w 5479236"/>
                  <a:gd name="connsiteY1" fmla="*/ 13854 h 4998712"/>
                  <a:gd name="connsiteX2" fmla="*/ 5479236 w 5479236"/>
                  <a:gd name="connsiteY2" fmla="*/ 4994069 h 4998712"/>
                  <a:gd name="connsiteX3" fmla="*/ 278423 w 5479236"/>
                  <a:gd name="connsiteY3" fmla="*/ 4998712 h 4998712"/>
                  <a:gd name="connsiteX4" fmla="*/ 72500 w 5479236"/>
                  <a:gd name="connsiteY4" fmla="*/ 0 h 4998712"/>
                  <a:gd name="connsiteX0" fmla="*/ 67383 w 5483847"/>
                  <a:gd name="connsiteY0" fmla="*/ 0 h 5027895"/>
                  <a:gd name="connsiteX1" fmla="*/ 5271824 w 5483847"/>
                  <a:gd name="connsiteY1" fmla="*/ 43037 h 5027895"/>
                  <a:gd name="connsiteX2" fmla="*/ 5483847 w 5483847"/>
                  <a:gd name="connsiteY2" fmla="*/ 5023252 h 5027895"/>
                  <a:gd name="connsiteX3" fmla="*/ 283034 w 5483847"/>
                  <a:gd name="connsiteY3" fmla="*/ 5027895 h 5027895"/>
                  <a:gd name="connsiteX4" fmla="*/ 67383 w 5483847"/>
                  <a:gd name="connsiteY4" fmla="*/ 0 h 5027895"/>
                  <a:gd name="connsiteX0" fmla="*/ 27911 w 5444375"/>
                  <a:gd name="connsiteY0" fmla="*/ 0 h 5027895"/>
                  <a:gd name="connsiteX1" fmla="*/ 5232352 w 5444375"/>
                  <a:gd name="connsiteY1" fmla="*/ 43037 h 5027895"/>
                  <a:gd name="connsiteX2" fmla="*/ 5444375 w 5444375"/>
                  <a:gd name="connsiteY2" fmla="*/ 5023252 h 5027895"/>
                  <a:gd name="connsiteX3" fmla="*/ 243562 w 5444375"/>
                  <a:gd name="connsiteY3" fmla="*/ 5027895 h 5027895"/>
                  <a:gd name="connsiteX4" fmla="*/ 27911 w 5444375"/>
                  <a:gd name="connsiteY4" fmla="*/ 0 h 5027895"/>
                  <a:gd name="connsiteX0" fmla="*/ 40304 w 5456768"/>
                  <a:gd name="connsiteY0" fmla="*/ 0 h 5027895"/>
                  <a:gd name="connsiteX1" fmla="*/ 5244745 w 5456768"/>
                  <a:gd name="connsiteY1" fmla="*/ 43037 h 5027895"/>
                  <a:gd name="connsiteX2" fmla="*/ 5456768 w 5456768"/>
                  <a:gd name="connsiteY2" fmla="*/ 5023252 h 5027895"/>
                  <a:gd name="connsiteX3" fmla="*/ 255955 w 5456768"/>
                  <a:gd name="connsiteY3" fmla="*/ 5027895 h 5027895"/>
                  <a:gd name="connsiteX4" fmla="*/ 40304 w 5456768"/>
                  <a:gd name="connsiteY4" fmla="*/ 0 h 5027895"/>
                  <a:gd name="connsiteX0" fmla="*/ 40304 w 5447040"/>
                  <a:gd name="connsiteY0" fmla="*/ 0 h 5027895"/>
                  <a:gd name="connsiteX1" fmla="*/ 5244745 w 5447040"/>
                  <a:gd name="connsiteY1" fmla="*/ 43037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244745 w 5447040"/>
                  <a:gd name="connsiteY1" fmla="*/ 43037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178243 w 5447040"/>
                  <a:gd name="connsiteY1" fmla="*/ 59663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178243 w 5447040"/>
                  <a:gd name="connsiteY1" fmla="*/ 59663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178243 w 5447040"/>
                  <a:gd name="connsiteY1" fmla="*/ 59663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73341 h 4968232"/>
                  <a:gd name="connsiteX1" fmla="*/ 5178243 w 5447040"/>
                  <a:gd name="connsiteY1" fmla="*/ 0 h 4968232"/>
                  <a:gd name="connsiteX2" fmla="*/ 5447040 w 5447040"/>
                  <a:gd name="connsiteY2" fmla="*/ 4963589 h 4968232"/>
                  <a:gd name="connsiteX3" fmla="*/ 255955 w 5447040"/>
                  <a:gd name="connsiteY3" fmla="*/ 4968232 h 4968232"/>
                  <a:gd name="connsiteX4" fmla="*/ 40304 w 5447040"/>
                  <a:gd name="connsiteY4" fmla="*/ 73341 h 4968232"/>
                  <a:gd name="connsiteX0" fmla="*/ 40304 w 5447040"/>
                  <a:gd name="connsiteY0" fmla="*/ 56715 h 4951606"/>
                  <a:gd name="connsiteX1" fmla="*/ 5211494 w 5447040"/>
                  <a:gd name="connsiteY1" fmla="*/ 0 h 4951606"/>
                  <a:gd name="connsiteX2" fmla="*/ 5447040 w 5447040"/>
                  <a:gd name="connsiteY2" fmla="*/ 4946963 h 4951606"/>
                  <a:gd name="connsiteX3" fmla="*/ 255955 w 5447040"/>
                  <a:gd name="connsiteY3" fmla="*/ 4951606 h 4951606"/>
                  <a:gd name="connsiteX4" fmla="*/ 40304 w 5447040"/>
                  <a:gd name="connsiteY4" fmla="*/ 56715 h 4951606"/>
                  <a:gd name="connsiteX0" fmla="*/ 40304 w 5468429"/>
                  <a:gd name="connsiteY0" fmla="*/ 56715 h 4968352"/>
                  <a:gd name="connsiteX1" fmla="*/ 5211494 w 5468429"/>
                  <a:gd name="connsiteY1" fmla="*/ 0 h 4968352"/>
                  <a:gd name="connsiteX2" fmla="*/ 5468429 w 5468429"/>
                  <a:gd name="connsiteY2" fmla="*/ 4968352 h 4968352"/>
                  <a:gd name="connsiteX3" fmla="*/ 255955 w 5468429"/>
                  <a:gd name="connsiteY3" fmla="*/ 4951606 h 4968352"/>
                  <a:gd name="connsiteX4" fmla="*/ 40304 w 5468429"/>
                  <a:gd name="connsiteY4" fmla="*/ 56715 h 4968352"/>
                  <a:gd name="connsiteX0" fmla="*/ 40304 w 5468429"/>
                  <a:gd name="connsiteY0" fmla="*/ 56715 h 4968352"/>
                  <a:gd name="connsiteX1" fmla="*/ 5211494 w 5468429"/>
                  <a:gd name="connsiteY1" fmla="*/ 0 h 4968352"/>
                  <a:gd name="connsiteX2" fmla="*/ 5468429 w 5468429"/>
                  <a:gd name="connsiteY2" fmla="*/ 4968352 h 4968352"/>
                  <a:gd name="connsiteX3" fmla="*/ 255955 w 5468429"/>
                  <a:gd name="connsiteY3" fmla="*/ 4951606 h 4968352"/>
                  <a:gd name="connsiteX4" fmla="*/ 40304 w 5468429"/>
                  <a:gd name="connsiteY4" fmla="*/ 56715 h 4968352"/>
                  <a:gd name="connsiteX0" fmla="*/ 96807 w 5524932"/>
                  <a:gd name="connsiteY0" fmla="*/ 56715 h 4968352"/>
                  <a:gd name="connsiteX1" fmla="*/ 5267997 w 5524932"/>
                  <a:gd name="connsiteY1" fmla="*/ 0 h 4968352"/>
                  <a:gd name="connsiteX2" fmla="*/ 5524932 w 5524932"/>
                  <a:gd name="connsiteY2" fmla="*/ 4968352 h 4968352"/>
                  <a:gd name="connsiteX3" fmla="*/ 228052 w 5524932"/>
                  <a:gd name="connsiteY3" fmla="*/ 4951606 h 4968352"/>
                  <a:gd name="connsiteX4" fmla="*/ 96807 w 5524932"/>
                  <a:gd name="connsiteY4" fmla="*/ 56715 h 4968352"/>
                  <a:gd name="connsiteX0" fmla="*/ 225104 w 5484416"/>
                  <a:gd name="connsiteY0" fmla="*/ 0 h 5150788"/>
                  <a:gd name="connsiteX1" fmla="*/ 5227481 w 5484416"/>
                  <a:gd name="connsiteY1" fmla="*/ 182436 h 5150788"/>
                  <a:gd name="connsiteX2" fmla="*/ 5484416 w 5484416"/>
                  <a:gd name="connsiteY2" fmla="*/ 5150788 h 5150788"/>
                  <a:gd name="connsiteX3" fmla="*/ 187536 w 5484416"/>
                  <a:gd name="connsiteY3" fmla="*/ 5134042 h 5150788"/>
                  <a:gd name="connsiteX4" fmla="*/ 225104 w 5484416"/>
                  <a:gd name="connsiteY4" fmla="*/ 0 h 5150788"/>
                  <a:gd name="connsiteX0" fmla="*/ 225104 w 5484416"/>
                  <a:gd name="connsiteY0" fmla="*/ 0 h 5150788"/>
                  <a:gd name="connsiteX1" fmla="*/ 5396294 w 5484416"/>
                  <a:gd name="connsiteY1" fmla="*/ 69895 h 5150788"/>
                  <a:gd name="connsiteX2" fmla="*/ 5484416 w 5484416"/>
                  <a:gd name="connsiteY2" fmla="*/ 5150788 h 5150788"/>
                  <a:gd name="connsiteX3" fmla="*/ 187536 w 5484416"/>
                  <a:gd name="connsiteY3" fmla="*/ 5134042 h 5150788"/>
                  <a:gd name="connsiteX4" fmla="*/ 225104 w 5484416"/>
                  <a:gd name="connsiteY4" fmla="*/ 0 h 5150788"/>
                  <a:gd name="connsiteX0" fmla="*/ 194450 w 5453762"/>
                  <a:gd name="connsiteY0" fmla="*/ 0 h 5150788"/>
                  <a:gd name="connsiteX1" fmla="*/ 5365640 w 5453762"/>
                  <a:gd name="connsiteY1" fmla="*/ 69895 h 5150788"/>
                  <a:gd name="connsiteX2" fmla="*/ 5453762 w 5453762"/>
                  <a:gd name="connsiteY2" fmla="*/ 5150788 h 5150788"/>
                  <a:gd name="connsiteX3" fmla="*/ 156882 w 5453762"/>
                  <a:gd name="connsiteY3" fmla="*/ 5134042 h 5150788"/>
                  <a:gd name="connsiteX4" fmla="*/ 194450 w 5453762"/>
                  <a:gd name="connsiteY4" fmla="*/ 0 h 5150788"/>
                  <a:gd name="connsiteX0" fmla="*/ 204325 w 5463637"/>
                  <a:gd name="connsiteY0" fmla="*/ 0 h 5150788"/>
                  <a:gd name="connsiteX1" fmla="*/ 5375515 w 5463637"/>
                  <a:gd name="connsiteY1" fmla="*/ 69895 h 5150788"/>
                  <a:gd name="connsiteX2" fmla="*/ 5463637 w 5463637"/>
                  <a:gd name="connsiteY2" fmla="*/ 5150788 h 5150788"/>
                  <a:gd name="connsiteX3" fmla="*/ 166757 w 5463637"/>
                  <a:gd name="connsiteY3" fmla="*/ 5134042 h 5150788"/>
                  <a:gd name="connsiteX4" fmla="*/ 204325 w 5463637"/>
                  <a:gd name="connsiteY4" fmla="*/ 0 h 5150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63637" h="5150788">
                    <a:moveTo>
                      <a:pt x="204325" y="0"/>
                    </a:moveTo>
                    <a:lnTo>
                      <a:pt x="5375515" y="69895"/>
                    </a:lnTo>
                    <a:cubicBezTo>
                      <a:pt x="5633491" y="2180270"/>
                      <a:pt x="4988570" y="4677671"/>
                      <a:pt x="5463637" y="5150788"/>
                    </a:cubicBezTo>
                    <a:lnTo>
                      <a:pt x="166757" y="5134042"/>
                    </a:lnTo>
                    <a:cubicBezTo>
                      <a:pt x="-253078" y="4253851"/>
                      <a:pt x="258849" y="2349368"/>
                      <a:pt x="204325" y="0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  <a:gs pos="87000">
                    <a:srgbClr val="B6B6B6"/>
                  </a:gs>
                  <a:gs pos="7000">
                    <a:srgbClr val="F7F7F7"/>
                  </a:gs>
                  <a:gs pos="63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" name="Rectangle 4"/>
              <p:cNvSpPr/>
              <p:nvPr/>
            </p:nvSpPr>
            <p:spPr>
              <a:xfrm>
                <a:off x="682809" y="1172726"/>
                <a:ext cx="7581337" cy="4950786"/>
              </a:xfrm>
              <a:custGeom>
                <a:avLst/>
                <a:gdLst>
                  <a:gd name="connsiteX0" fmla="*/ 0 w 5105400"/>
                  <a:gd name="connsiteY0" fmla="*/ 0 h 4876800"/>
                  <a:gd name="connsiteX1" fmla="*/ 5105400 w 5105400"/>
                  <a:gd name="connsiteY1" fmla="*/ 0 h 4876800"/>
                  <a:gd name="connsiteX2" fmla="*/ 5105400 w 5105400"/>
                  <a:gd name="connsiteY2" fmla="*/ 4876800 h 4876800"/>
                  <a:gd name="connsiteX3" fmla="*/ 0 w 5105400"/>
                  <a:gd name="connsiteY3" fmla="*/ 4876800 h 4876800"/>
                  <a:gd name="connsiteX4" fmla="*/ 0 w 5105400"/>
                  <a:gd name="connsiteY4" fmla="*/ 0 h 4876800"/>
                  <a:gd name="connsiteX0" fmla="*/ 0 w 5448300"/>
                  <a:gd name="connsiteY0" fmla="*/ 0 h 4876800"/>
                  <a:gd name="connsiteX1" fmla="*/ 5105400 w 5448300"/>
                  <a:gd name="connsiteY1" fmla="*/ 0 h 4876800"/>
                  <a:gd name="connsiteX2" fmla="*/ 5448300 w 5448300"/>
                  <a:gd name="connsiteY2" fmla="*/ 4762500 h 4876800"/>
                  <a:gd name="connsiteX3" fmla="*/ 0 w 5448300"/>
                  <a:gd name="connsiteY3" fmla="*/ 4876800 h 4876800"/>
                  <a:gd name="connsiteX4" fmla="*/ 0 w 5448300"/>
                  <a:gd name="connsiteY4" fmla="*/ 0 h 4876800"/>
                  <a:gd name="connsiteX0" fmla="*/ 0 w 5448300"/>
                  <a:gd name="connsiteY0" fmla="*/ 152400 h 5029200"/>
                  <a:gd name="connsiteX1" fmla="*/ 5200650 w 5448300"/>
                  <a:gd name="connsiteY1" fmla="*/ 0 h 5029200"/>
                  <a:gd name="connsiteX2" fmla="*/ 5448300 w 5448300"/>
                  <a:gd name="connsiteY2" fmla="*/ 4914900 h 5029200"/>
                  <a:gd name="connsiteX3" fmla="*/ 0 w 5448300"/>
                  <a:gd name="connsiteY3" fmla="*/ 5029200 h 5029200"/>
                  <a:gd name="connsiteX4" fmla="*/ 0 w 5448300"/>
                  <a:gd name="connsiteY4" fmla="*/ 152400 h 5029200"/>
                  <a:gd name="connsiteX0" fmla="*/ 0 w 5448300"/>
                  <a:gd name="connsiteY0" fmla="*/ 176151 h 5052951"/>
                  <a:gd name="connsiteX1" fmla="*/ 5212526 w 5448300"/>
                  <a:gd name="connsiteY1" fmla="*/ 0 h 5052951"/>
                  <a:gd name="connsiteX2" fmla="*/ 5448300 w 5448300"/>
                  <a:gd name="connsiteY2" fmla="*/ 4938651 h 5052951"/>
                  <a:gd name="connsiteX3" fmla="*/ 0 w 5448300"/>
                  <a:gd name="connsiteY3" fmla="*/ 5052951 h 5052951"/>
                  <a:gd name="connsiteX4" fmla="*/ 0 w 5448300"/>
                  <a:gd name="connsiteY4" fmla="*/ 176151 h 5052951"/>
                  <a:gd name="connsiteX0" fmla="*/ 17813 w 5448300"/>
                  <a:gd name="connsiteY0" fmla="*/ 0 h 5066805"/>
                  <a:gd name="connsiteX1" fmla="*/ 5212526 w 5448300"/>
                  <a:gd name="connsiteY1" fmla="*/ 13854 h 5066805"/>
                  <a:gd name="connsiteX2" fmla="*/ 5448300 w 5448300"/>
                  <a:gd name="connsiteY2" fmla="*/ 4952505 h 5066805"/>
                  <a:gd name="connsiteX3" fmla="*/ 0 w 5448300"/>
                  <a:gd name="connsiteY3" fmla="*/ 5066805 h 5066805"/>
                  <a:gd name="connsiteX4" fmla="*/ 17813 w 5448300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20 w 5406856"/>
                  <a:gd name="connsiteY0" fmla="*/ 0 h 4998712"/>
                  <a:gd name="connsiteX1" fmla="*/ 5194833 w 5406856"/>
                  <a:gd name="connsiteY1" fmla="*/ 13854 h 4998712"/>
                  <a:gd name="connsiteX2" fmla="*/ 5406856 w 5406856"/>
                  <a:gd name="connsiteY2" fmla="*/ 4994069 h 4998712"/>
                  <a:gd name="connsiteX3" fmla="*/ 206043 w 5406856"/>
                  <a:gd name="connsiteY3" fmla="*/ 4998712 h 4998712"/>
                  <a:gd name="connsiteX4" fmla="*/ 120 w 5406856"/>
                  <a:gd name="connsiteY4" fmla="*/ 0 h 4998712"/>
                  <a:gd name="connsiteX0" fmla="*/ 72500 w 5479236"/>
                  <a:gd name="connsiteY0" fmla="*/ 0 h 4998712"/>
                  <a:gd name="connsiteX1" fmla="*/ 5267213 w 5479236"/>
                  <a:gd name="connsiteY1" fmla="*/ 13854 h 4998712"/>
                  <a:gd name="connsiteX2" fmla="*/ 5479236 w 5479236"/>
                  <a:gd name="connsiteY2" fmla="*/ 4994069 h 4998712"/>
                  <a:gd name="connsiteX3" fmla="*/ 278423 w 5479236"/>
                  <a:gd name="connsiteY3" fmla="*/ 4998712 h 4998712"/>
                  <a:gd name="connsiteX4" fmla="*/ 72500 w 5479236"/>
                  <a:gd name="connsiteY4" fmla="*/ 0 h 4998712"/>
                  <a:gd name="connsiteX0" fmla="*/ 67383 w 5483847"/>
                  <a:gd name="connsiteY0" fmla="*/ 0 h 5027895"/>
                  <a:gd name="connsiteX1" fmla="*/ 5271824 w 5483847"/>
                  <a:gd name="connsiteY1" fmla="*/ 43037 h 5027895"/>
                  <a:gd name="connsiteX2" fmla="*/ 5483847 w 5483847"/>
                  <a:gd name="connsiteY2" fmla="*/ 5023252 h 5027895"/>
                  <a:gd name="connsiteX3" fmla="*/ 283034 w 5483847"/>
                  <a:gd name="connsiteY3" fmla="*/ 5027895 h 5027895"/>
                  <a:gd name="connsiteX4" fmla="*/ 67383 w 5483847"/>
                  <a:gd name="connsiteY4" fmla="*/ 0 h 5027895"/>
                  <a:gd name="connsiteX0" fmla="*/ 27911 w 5444375"/>
                  <a:gd name="connsiteY0" fmla="*/ 0 h 5027895"/>
                  <a:gd name="connsiteX1" fmla="*/ 5232352 w 5444375"/>
                  <a:gd name="connsiteY1" fmla="*/ 43037 h 5027895"/>
                  <a:gd name="connsiteX2" fmla="*/ 5444375 w 5444375"/>
                  <a:gd name="connsiteY2" fmla="*/ 5023252 h 5027895"/>
                  <a:gd name="connsiteX3" fmla="*/ 243562 w 5444375"/>
                  <a:gd name="connsiteY3" fmla="*/ 5027895 h 5027895"/>
                  <a:gd name="connsiteX4" fmla="*/ 27911 w 5444375"/>
                  <a:gd name="connsiteY4" fmla="*/ 0 h 5027895"/>
                  <a:gd name="connsiteX0" fmla="*/ 40304 w 5456768"/>
                  <a:gd name="connsiteY0" fmla="*/ 0 h 5027895"/>
                  <a:gd name="connsiteX1" fmla="*/ 5244745 w 5456768"/>
                  <a:gd name="connsiteY1" fmla="*/ 43037 h 5027895"/>
                  <a:gd name="connsiteX2" fmla="*/ 5456768 w 5456768"/>
                  <a:gd name="connsiteY2" fmla="*/ 5023252 h 5027895"/>
                  <a:gd name="connsiteX3" fmla="*/ 255955 w 5456768"/>
                  <a:gd name="connsiteY3" fmla="*/ 5027895 h 5027895"/>
                  <a:gd name="connsiteX4" fmla="*/ 40304 w 5456768"/>
                  <a:gd name="connsiteY4" fmla="*/ 0 h 5027895"/>
                  <a:gd name="connsiteX0" fmla="*/ 40304 w 5447040"/>
                  <a:gd name="connsiteY0" fmla="*/ 0 h 5027895"/>
                  <a:gd name="connsiteX1" fmla="*/ 5244745 w 5447040"/>
                  <a:gd name="connsiteY1" fmla="*/ 43037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244745 w 5447040"/>
                  <a:gd name="connsiteY1" fmla="*/ 43037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178243 w 5447040"/>
                  <a:gd name="connsiteY1" fmla="*/ 59663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178243 w 5447040"/>
                  <a:gd name="connsiteY1" fmla="*/ 59663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0 h 5027895"/>
                  <a:gd name="connsiteX1" fmla="*/ 5178243 w 5447040"/>
                  <a:gd name="connsiteY1" fmla="*/ 59663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  <a:gd name="connsiteX0" fmla="*/ 40304 w 5447040"/>
                  <a:gd name="connsiteY0" fmla="*/ 73341 h 4968232"/>
                  <a:gd name="connsiteX1" fmla="*/ 5178243 w 5447040"/>
                  <a:gd name="connsiteY1" fmla="*/ 0 h 4968232"/>
                  <a:gd name="connsiteX2" fmla="*/ 5447040 w 5447040"/>
                  <a:gd name="connsiteY2" fmla="*/ 4963589 h 4968232"/>
                  <a:gd name="connsiteX3" fmla="*/ 255955 w 5447040"/>
                  <a:gd name="connsiteY3" fmla="*/ 4968232 h 4968232"/>
                  <a:gd name="connsiteX4" fmla="*/ 40304 w 5447040"/>
                  <a:gd name="connsiteY4" fmla="*/ 73341 h 4968232"/>
                  <a:gd name="connsiteX0" fmla="*/ 40304 w 5447040"/>
                  <a:gd name="connsiteY0" fmla="*/ 56715 h 4951606"/>
                  <a:gd name="connsiteX1" fmla="*/ 5211494 w 5447040"/>
                  <a:gd name="connsiteY1" fmla="*/ 0 h 4951606"/>
                  <a:gd name="connsiteX2" fmla="*/ 5447040 w 5447040"/>
                  <a:gd name="connsiteY2" fmla="*/ 4946963 h 4951606"/>
                  <a:gd name="connsiteX3" fmla="*/ 255955 w 5447040"/>
                  <a:gd name="connsiteY3" fmla="*/ 4951606 h 4951606"/>
                  <a:gd name="connsiteX4" fmla="*/ 40304 w 5447040"/>
                  <a:gd name="connsiteY4" fmla="*/ 56715 h 4951606"/>
                  <a:gd name="connsiteX0" fmla="*/ 40304 w 5468429"/>
                  <a:gd name="connsiteY0" fmla="*/ 56715 h 4968352"/>
                  <a:gd name="connsiteX1" fmla="*/ 5211494 w 5468429"/>
                  <a:gd name="connsiteY1" fmla="*/ 0 h 4968352"/>
                  <a:gd name="connsiteX2" fmla="*/ 5468429 w 5468429"/>
                  <a:gd name="connsiteY2" fmla="*/ 4968352 h 4968352"/>
                  <a:gd name="connsiteX3" fmla="*/ 255955 w 5468429"/>
                  <a:gd name="connsiteY3" fmla="*/ 4951606 h 4968352"/>
                  <a:gd name="connsiteX4" fmla="*/ 40304 w 5468429"/>
                  <a:gd name="connsiteY4" fmla="*/ 56715 h 4968352"/>
                  <a:gd name="connsiteX0" fmla="*/ 40304 w 5468429"/>
                  <a:gd name="connsiteY0" fmla="*/ 56715 h 4968352"/>
                  <a:gd name="connsiteX1" fmla="*/ 5211494 w 5468429"/>
                  <a:gd name="connsiteY1" fmla="*/ 0 h 4968352"/>
                  <a:gd name="connsiteX2" fmla="*/ 5468429 w 5468429"/>
                  <a:gd name="connsiteY2" fmla="*/ 4968352 h 4968352"/>
                  <a:gd name="connsiteX3" fmla="*/ 255955 w 5468429"/>
                  <a:gd name="connsiteY3" fmla="*/ 4951606 h 4968352"/>
                  <a:gd name="connsiteX4" fmla="*/ 40304 w 5468429"/>
                  <a:gd name="connsiteY4" fmla="*/ 56715 h 4968352"/>
                  <a:gd name="connsiteX0" fmla="*/ 5212 w 5492972"/>
                  <a:gd name="connsiteY0" fmla="*/ 36836 h 4968352"/>
                  <a:gd name="connsiteX1" fmla="*/ 5236037 w 5492972"/>
                  <a:gd name="connsiteY1" fmla="*/ 0 h 4968352"/>
                  <a:gd name="connsiteX2" fmla="*/ 5492972 w 5492972"/>
                  <a:gd name="connsiteY2" fmla="*/ 4968352 h 4968352"/>
                  <a:gd name="connsiteX3" fmla="*/ 280498 w 5492972"/>
                  <a:gd name="connsiteY3" fmla="*/ 4951606 h 4968352"/>
                  <a:gd name="connsiteX4" fmla="*/ 5212 w 5492972"/>
                  <a:gd name="connsiteY4" fmla="*/ 36836 h 4968352"/>
                  <a:gd name="connsiteX0" fmla="*/ 5212 w 5492972"/>
                  <a:gd name="connsiteY0" fmla="*/ 7019 h 4938535"/>
                  <a:gd name="connsiteX1" fmla="*/ 5206220 w 5492972"/>
                  <a:gd name="connsiteY1" fmla="*/ 0 h 4938535"/>
                  <a:gd name="connsiteX2" fmla="*/ 5492972 w 5492972"/>
                  <a:gd name="connsiteY2" fmla="*/ 4938535 h 4938535"/>
                  <a:gd name="connsiteX3" fmla="*/ 280498 w 5492972"/>
                  <a:gd name="connsiteY3" fmla="*/ 4921789 h 4938535"/>
                  <a:gd name="connsiteX4" fmla="*/ 5212 w 5492972"/>
                  <a:gd name="connsiteY4" fmla="*/ 7019 h 4938535"/>
                  <a:gd name="connsiteX0" fmla="*/ 5212 w 5393580"/>
                  <a:gd name="connsiteY0" fmla="*/ 7019 h 4921789"/>
                  <a:gd name="connsiteX1" fmla="*/ 5206220 w 5393580"/>
                  <a:gd name="connsiteY1" fmla="*/ 0 h 4921789"/>
                  <a:gd name="connsiteX2" fmla="*/ 5393580 w 5393580"/>
                  <a:gd name="connsiteY2" fmla="*/ 4868961 h 4921789"/>
                  <a:gd name="connsiteX3" fmla="*/ 280498 w 5393580"/>
                  <a:gd name="connsiteY3" fmla="*/ 4921789 h 4921789"/>
                  <a:gd name="connsiteX4" fmla="*/ 5212 w 5393580"/>
                  <a:gd name="connsiteY4" fmla="*/ 7019 h 4921789"/>
                  <a:gd name="connsiteX0" fmla="*/ 5212 w 5393580"/>
                  <a:gd name="connsiteY0" fmla="*/ 7019 h 4921789"/>
                  <a:gd name="connsiteX1" fmla="*/ 5206220 w 5393580"/>
                  <a:gd name="connsiteY1" fmla="*/ 0 h 4921789"/>
                  <a:gd name="connsiteX2" fmla="*/ 5393580 w 5393580"/>
                  <a:gd name="connsiteY2" fmla="*/ 4868961 h 4921789"/>
                  <a:gd name="connsiteX3" fmla="*/ 280498 w 5393580"/>
                  <a:gd name="connsiteY3" fmla="*/ 4921789 h 4921789"/>
                  <a:gd name="connsiteX4" fmla="*/ 5212 w 5393580"/>
                  <a:gd name="connsiteY4" fmla="*/ 7019 h 4921789"/>
                  <a:gd name="connsiteX0" fmla="*/ 5212 w 5393580"/>
                  <a:gd name="connsiteY0" fmla="*/ 7019 h 4921789"/>
                  <a:gd name="connsiteX1" fmla="*/ 5206220 w 5393580"/>
                  <a:gd name="connsiteY1" fmla="*/ 0 h 4921789"/>
                  <a:gd name="connsiteX2" fmla="*/ 5393580 w 5393580"/>
                  <a:gd name="connsiteY2" fmla="*/ 4868961 h 4921789"/>
                  <a:gd name="connsiteX3" fmla="*/ 280498 w 5393580"/>
                  <a:gd name="connsiteY3" fmla="*/ 4921789 h 4921789"/>
                  <a:gd name="connsiteX4" fmla="*/ 5212 w 5393580"/>
                  <a:gd name="connsiteY4" fmla="*/ 7019 h 4921789"/>
                  <a:gd name="connsiteX0" fmla="*/ 5212 w 5393580"/>
                  <a:gd name="connsiteY0" fmla="*/ 7019 h 4921789"/>
                  <a:gd name="connsiteX1" fmla="*/ 5206220 w 5393580"/>
                  <a:gd name="connsiteY1" fmla="*/ 0 h 4921789"/>
                  <a:gd name="connsiteX2" fmla="*/ 5393580 w 5393580"/>
                  <a:gd name="connsiteY2" fmla="*/ 4868961 h 4921789"/>
                  <a:gd name="connsiteX3" fmla="*/ 280498 w 5393580"/>
                  <a:gd name="connsiteY3" fmla="*/ 4921789 h 4921789"/>
                  <a:gd name="connsiteX4" fmla="*/ 5212 w 5393580"/>
                  <a:gd name="connsiteY4" fmla="*/ 7019 h 4921789"/>
                  <a:gd name="connsiteX0" fmla="*/ 5212 w 5373629"/>
                  <a:gd name="connsiteY0" fmla="*/ 7019 h 4921789"/>
                  <a:gd name="connsiteX1" fmla="*/ 5206220 w 5373629"/>
                  <a:gd name="connsiteY1" fmla="*/ 0 h 4921789"/>
                  <a:gd name="connsiteX2" fmla="*/ 5373629 w 5373629"/>
                  <a:gd name="connsiteY2" fmla="*/ 4858986 h 4921789"/>
                  <a:gd name="connsiteX3" fmla="*/ 280498 w 5373629"/>
                  <a:gd name="connsiteY3" fmla="*/ 4921789 h 4921789"/>
                  <a:gd name="connsiteX4" fmla="*/ 5212 w 5373629"/>
                  <a:gd name="connsiteY4" fmla="*/ 7019 h 492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3629" h="4921789">
                    <a:moveTo>
                      <a:pt x="5212" y="7019"/>
                    </a:moveTo>
                    <a:lnTo>
                      <a:pt x="5206220" y="0"/>
                    </a:lnTo>
                    <a:cubicBezTo>
                      <a:pt x="5325048" y="2219705"/>
                      <a:pt x="5156980" y="4395808"/>
                      <a:pt x="5373629" y="4858986"/>
                    </a:cubicBezTo>
                    <a:lnTo>
                      <a:pt x="280498" y="4921789"/>
                    </a:lnTo>
                    <a:cubicBezTo>
                      <a:pt x="-209675" y="3816514"/>
                      <a:pt x="116006" y="2328252"/>
                      <a:pt x="5212" y="7019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  <a:gs pos="87000">
                    <a:srgbClr val="B6B6B6"/>
                  </a:gs>
                  <a:gs pos="7000">
                    <a:srgbClr val="F7F7F7"/>
                  </a:gs>
                  <a:gs pos="63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Rectangle 4"/>
              <p:cNvSpPr/>
              <p:nvPr/>
            </p:nvSpPr>
            <p:spPr>
              <a:xfrm>
                <a:off x="349461" y="1305497"/>
                <a:ext cx="7684908" cy="5057517"/>
              </a:xfrm>
              <a:custGeom>
                <a:avLst/>
                <a:gdLst>
                  <a:gd name="connsiteX0" fmla="*/ 0 w 5105400"/>
                  <a:gd name="connsiteY0" fmla="*/ 0 h 4876800"/>
                  <a:gd name="connsiteX1" fmla="*/ 5105400 w 5105400"/>
                  <a:gd name="connsiteY1" fmla="*/ 0 h 4876800"/>
                  <a:gd name="connsiteX2" fmla="*/ 5105400 w 5105400"/>
                  <a:gd name="connsiteY2" fmla="*/ 4876800 h 4876800"/>
                  <a:gd name="connsiteX3" fmla="*/ 0 w 5105400"/>
                  <a:gd name="connsiteY3" fmla="*/ 4876800 h 4876800"/>
                  <a:gd name="connsiteX4" fmla="*/ 0 w 5105400"/>
                  <a:gd name="connsiteY4" fmla="*/ 0 h 4876800"/>
                  <a:gd name="connsiteX0" fmla="*/ 0 w 5448300"/>
                  <a:gd name="connsiteY0" fmla="*/ 0 h 4876800"/>
                  <a:gd name="connsiteX1" fmla="*/ 5105400 w 5448300"/>
                  <a:gd name="connsiteY1" fmla="*/ 0 h 4876800"/>
                  <a:gd name="connsiteX2" fmla="*/ 5448300 w 5448300"/>
                  <a:gd name="connsiteY2" fmla="*/ 4762500 h 4876800"/>
                  <a:gd name="connsiteX3" fmla="*/ 0 w 5448300"/>
                  <a:gd name="connsiteY3" fmla="*/ 4876800 h 4876800"/>
                  <a:gd name="connsiteX4" fmla="*/ 0 w 5448300"/>
                  <a:gd name="connsiteY4" fmla="*/ 0 h 4876800"/>
                  <a:gd name="connsiteX0" fmla="*/ 0 w 5448300"/>
                  <a:gd name="connsiteY0" fmla="*/ 152400 h 5029200"/>
                  <a:gd name="connsiteX1" fmla="*/ 5200650 w 5448300"/>
                  <a:gd name="connsiteY1" fmla="*/ 0 h 5029200"/>
                  <a:gd name="connsiteX2" fmla="*/ 5448300 w 5448300"/>
                  <a:gd name="connsiteY2" fmla="*/ 4914900 h 5029200"/>
                  <a:gd name="connsiteX3" fmla="*/ 0 w 5448300"/>
                  <a:gd name="connsiteY3" fmla="*/ 5029200 h 5029200"/>
                  <a:gd name="connsiteX4" fmla="*/ 0 w 5448300"/>
                  <a:gd name="connsiteY4" fmla="*/ 152400 h 5029200"/>
                  <a:gd name="connsiteX0" fmla="*/ 0 w 5448300"/>
                  <a:gd name="connsiteY0" fmla="*/ 176151 h 5052951"/>
                  <a:gd name="connsiteX1" fmla="*/ 5212526 w 5448300"/>
                  <a:gd name="connsiteY1" fmla="*/ 0 h 5052951"/>
                  <a:gd name="connsiteX2" fmla="*/ 5448300 w 5448300"/>
                  <a:gd name="connsiteY2" fmla="*/ 4938651 h 5052951"/>
                  <a:gd name="connsiteX3" fmla="*/ 0 w 5448300"/>
                  <a:gd name="connsiteY3" fmla="*/ 5052951 h 5052951"/>
                  <a:gd name="connsiteX4" fmla="*/ 0 w 5448300"/>
                  <a:gd name="connsiteY4" fmla="*/ 176151 h 5052951"/>
                  <a:gd name="connsiteX0" fmla="*/ 17813 w 5448300"/>
                  <a:gd name="connsiteY0" fmla="*/ 0 h 5066805"/>
                  <a:gd name="connsiteX1" fmla="*/ 5212526 w 5448300"/>
                  <a:gd name="connsiteY1" fmla="*/ 13854 h 5066805"/>
                  <a:gd name="connsiteX2" fmla="*/ 5448300 w 5448300"/>
                  <a:gd name="connsiteY2" fmla="*/ 4952505 h 5066805"/>
                  <a:gd name="connsiteX3" fmla="*/ 0 w 5448300"/>
                  <a:gd name="connsiteY3" fmla="*/ 5066805 h 5066805"/>
                  <a:gd name="connsiteX4" fmla="*/ 17813 w 5448300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7813 w 5424549"/>
                  <a:gd name="connsiteY0" fmla="*/ 0 h 5066805"/>
                  <a:gd name="connsiteX1" fmla="*/ 5212526 w 5424549"/>
                  <a:gd name="connsiteY1" fmla="*/ 13854 h 5066805"/>
                  <a:gd name="connsiteX2" fmla="*/ 5424549 w 5424549"/>
                  <a:gd name="connsiteY2" fmla="*/ 4994069 h 5066805"/>
                  <a:gd name="connsiteX3" fmla="*/ 0 w 5424549"/>
                  <a:gd name="connsiteY3" fmla="*/ 5066805 h 5066805"/>
                  <a:gd name="connsiteX4" fmla="*/ 17813 w 5424549"/>
                  <a:gd name="connsiteY4" fmla="*/ 0 h 5066805"/>
                  <a:gd name="connsiteX0" fmla="*/ 120 w 5406856"/>
                  <a:gd name="connsiteY0" fmla="*/ 0 h 4998712"/>
                  <a:gd name="connsiteX1" fmla="*/ 5194833 w 5406856"/>
                  <a:gd name="connsiteY1" fmla="*/ 13854 h 4998712"/>
                  <a:gd name="connsiteX2" fmla="*/ 5406856 w 5406856"/>
                  <a:gd name="connsiteY2" fmla="*/ 4994069 h 4998712"/>
                  <a:gd name="connsiteX3" fmla="*/ 206043 w 5406856"/>
                  <a:gd name="connsiteY3" fmla="*/ 4998712 h 4998712"/>
                  <a:gd name="connsiteX4" fmla="*/ 120 w 5406856"/>
                  <a:gd name="connsiteY4" fmla="*/ 0 h 4998712"/>
                  <a:gd name="connsiteX0" fmla="*/ 72500 w 5479236"/>
                  <a:gd name="connsiteY0" fmla="*/ 0 h 4998712"/>
                  <a:gd name="connsiteX1" fmla="*/ 5267213 w 5479236"/>
                  <a:gd name="connsiteY1" fmla="*/ 13854 h 4998712"/>
                  <a:gd name="connsiteX2" fmla="*/ 5479236 w 5479236"/>
                  <a:gd name="connsiteY2" fmla="*/ 4994069 h 4998712"/>
                  <a:gd name="connsiteX3" fmla="*/ 278423 w 5479236"/>
                  <a:gd name="connsiteY3" fmla="*/ 4998712 h 4998712"/>
                  <a:gd name="connsiteX4" fmla="*/ 72500 w 5479236"/>
                  <a:gd name="connsiteY4" fmla="*/ 0 h 4998712"/>
                  <a:gd name="connsiteX0" fmla="*/ 67383 w 5483847"/>
                  <a:gd name="connsiteY0" fmla="*/ 0 h 5027895"/>
                  <a:gd name="connsiteX1" fmla="*/ 5271824 w 5483847"/>
                  <a:gd name="connsiteY1" fmla="*/ 43037 h 5027895"/>
                  <a:gd name="connsiteX2" fmla="*/ 5483847 w 5483847"/>
                  <a:gd name="connsiteY2" fmla="*/ 5023252 h 5027895"/>
                  <a:gd name="connsiteX3" fmla="*/ 283034 w 5483847"/>
                  <a:gd name="connsiteY3" fmla="*/ 5027895 h 5027895"/>
                  <a:gd name="connsiteX4" fmla="*/ 67383 w 5483847"/>
                  <a:gd name="connsiteY4" fmla="*/ 0 h 5027895"/>
                  <a:gd name="connsiteX0" fmla="*/ 27911 w 5444375"/>
                  <a:gd name="connsiteY0" fmla="*/ 0 h 5027895"/>
                  <a:gd name="connsiteX1" fmla="*/ 5232352 w 5444375"/>
                  <a:gd name="connsiteY1" fmla="*/ 43037 h 5027895"/>
                  <a:gd name="connsiteX2" fmla="*/ 5444375 w 5444375"/>
                  <a:gd name="connsiteY2" fmla="*/ 5023252 h 5027895"/>
                  <a:gd name="connsiteX3" fmla="*/ 243562 w 5444375"/>
                  <a:gd name="connsiteY3" fmla="*/ 5027895 h 5027895"/>
                  <a:gd name="connsiteX4" fmla="*/ 27911 w 5444375"/>
                  <a:gd name="connsiteY4" fmla="*/ 0 h 5027895"/>
                  <a:gd name="connsiteX0" fmla="*/ 40304 w 5456768"/>
                  <a:gd name="connsiteY0" fmla="*/ 0 h 5027895"/>
                  <a:gd name="connsiteX1" fmla="*/ 5244745 w 5456768"/>
                  <a:gd name="connsiteY1" fmla="*/ 43037 h 5027895"/>
                  <a:gd name="connsiteX2" fmla="*/ 5456768 w 5456768"/>
                  <a:gd name="connsiteY2" fmla="*/ 5023252 h 5027895"/>
                  <a:gd name="connsiteX3" fmla="*/ 255955 w 5456768"/>
                  <a:gd name="connsiteY3" fmla="*/ 5027895 h 5027895"/>
                  <a:gd name="connsiteX4" fmla="*/ 40304 w 5456768"/>
                  <a:gd name="connsiteY4" fmla="*/ 0 h 5027895"/>
                  <a:gd name="connsiteX0" fmla="*/ 40304 w 5447040"/>
                  <a:gd name="connsiteY0" fmla="*/ 0 h 5027895"/>
                  <a:gd name="connsiteX1" fmla="*/ 5244745 w 5447040"/>
                  <a:gd name="connsiteY1" fmla="*/ 43037 h 5027895"/>
                  <a:gd name="connsiteX2" fmla="*/ 5447040 w 5447040"/>
                  <a:gd name="connsiteY2" fmla="*/ 5023252 h 5027895"/>
                  <a:gd name="connsiteX3" fmla="*/ 255955 w 5447040"/>
                  <a:gd name="connsiteY3" fmla="*/ 5027895 h 5027895"/>
                  <a:gd name="connsiteX4" fmla="*/ 40304 w 5447040"/>
                  <a:gd name="connsiteY4" fmla="*/ 0 h 502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7040" h="5027895">
                    <a:moveTo>
                      <a:pt x="40304" y="0"/>
                    </a:moveTo>
                    <a:lnTo>
                      <a:pt x="5244745" y="43037"/>
                    </a:lnTo>
                    <a:cubicBezTo>
                      <a:pt x="5402968" y="2170037"/>
                      <a:pt x="4931042" y="4556650"/>
                      <a:pt x="5447040" y="5023252"/>
                    </a:cubicBezTo>
                    <a:lnTo>
                      <a:pt x="255955" y="5027895"/>
                    </a:lnTo>
                    <a:cubicBezTo>
                      <a:pt x="-234218" y="3922620"/>
                      <a:pt x="151098" y="2321233"/>
                      <a:pt x="40304" y="0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bg1">
                      <a:lumMod val="85000"/>
                    </a:schemeClr>
                  </a:gs>
                  <a:gs pos="100000">
                    <a:schemeClr val="bg1">
                      <a:lumMod val="85000"/>
                    </a:schemeClr>
                  </a:gs>
                  <a:gs pos="87000">
                    <a:srgbClr val="B6B6B6"/>
                  </a:gs>
                  <a:gs pos="7000">
                    <a:srgbClr val="F7F7F7"/>
                  </a:gs>
                  <a:gs pos="63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53296" y="2333222"/>
                <a:ext cx="7125217" cy="2844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62260" y="2501482"/>
                <a:ext cx="7125217" cy="3237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319533" y="1654193"/>
                <a:ext cx="588635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atin typeface="Adobe Caslon Pro" pitchFamily="18" charset="0"/>
                  </a:rPr>
                  <a:t>BUSINESS NEWS</a:t>
                </a:r>
                <a:endParaRPr lang="en-US" sz="5400" b="1" dirty="0">
                  <a:latin typeface="Adobe Caslon Pro" pitchFamily="18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89862" y="2289972"/>
                <a:ext cx="122661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 smtClean="0"/>
                  <a:t>xxxxxxx</a:t>
                </a:r>
                <a:r>
                  <a:rPr lang="en-US" sz="1000" dirty="0" smtClean="0"/>
                  <a:t> </a:t>
                </a:r>
                <a:r>
                  <a:rPr lang="en-US" sz="1000" dirty="0" err="1" smtClean="0"/>
                  <a:t>xxxxx</a:t>
                </a:r>
                <a:r>
                  <a:rPr lang="en-US" sz="1000" dirty="0" smtClean="0"/>
                  <a:t> </a:t>
                </a:r>
                <a:r>
                  <a:rPr lang="en-US" sz="1000" dirty="0" err="1" smtClean="0"/>
                  <a:t>xxxxx</a:t>
                </a:r>
                <a:endParaRPr lang="en-US" sz="10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17320" y="2309022"/>
                <a:ext cx="114326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>
                    <a:latin typeface="Times New Roman" pitchFamily="18" charset="0"/>
                    <a:cs typeface="Times New Roman" pitchFamily="18" charset="0"/>
                  </a:rPr>
                  <a:t>Put your text here</a:t>
                </a:r>
                <a:endParaRPr lang="en-US" sz="105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105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3565162" y="2570768"/>
                <a:ext cx="4162552" cy="707886"/>
              </a:xfrm>
              <a:prstGeom prst="rect">
                <a:avLst/>
              </a:prstGeom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latin typeface="Times New Roman" pitchFamily="18" charset="0"/>
                    <a:cs typeface="Times New Roman" pitchFamily="18" charset="0"/>
                  </a:rPr>
                  <a:t>Your Text Goes here. Download this awesome diagram.</a:t>
                </a:r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65951" y="2616194"/>
                <a:ext cx="2993133" cy="461665"/>
              </a:xfrm>
              <a:prstGeom prst="rect">
                <a:avLst/>
              </a:prstGeom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Your Text Goes here. Download this awesome. Put your text here. Text here.</a:t>
                </a:r>
                <a:endParaRPr lang="en-US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73855" y="3052459"/>
                <a:ext cx="165980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Your Text Goes here. Download this awesome diagram. Bring your presentation to life. Capture your audience’s attention. All images are 100% editable in </a:t>
                </a:r>
                <a:r>
                  <a:rPr lang="en-US" sz="800" dirty="0" err="1" smtClean="0">
                    <a:latin typeface="Times New Roman" pitchFamily="18" charset="0"/>
                    <a:cs typeface="Times New Roman" pitchFamily="18" charset="0"/>
                  </a:rPr>
                  <a:t>powerpoint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. Pitch your ideas convincingly.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64179" y="3890245"/>
                <a:ext cx="1495038" cy="1331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62788" y="3854331"/>
                <a:ext cx="1728023" cy="492443"/>
              </a:xfrm>
              <a:prstGeom prst="rect">
                <a:avLst/>
              </a:prstGeom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1300" b="1" dirty="0" smtClean="0">
                    <a:latin typeface="Times New Roman" pitchFamily="18" charset="0"/>
                    <a:cs typeface="Times New Roman" pitchFamily="18" charset="0"/>
                  </a:rPr>
                  <a:t>Put your text here your text goes here</a:t>
                </a:r>
                <a:endParaRPr lang="en-US" sz="13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79009" y="4330045"/>
                <a:ext cx="160646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Your Text Goes here. Download this awesome diagram. Bring your presentation to life. Capture your audience’s attention. All images are 100% editable in </a:t>
                </a:r>
                <a:r>
                  <a:rPr lang="en-US" sz="800" dirty="0" err="1" smtClean="0">
                    <a:latin typeface="Times New Roman" pitchFamily="18" charset="0"/>
                    <a:cs typeface="Times New Roman" pitchFamily="18" charset="0"/>
                  </a:rPr>
                  <a:t>powerpoint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. Pitch your ideas convincingly put your text here your text goes here.</a:t>
                </a:r>
              </a:p>
              <a:p>
                <a:pPr algn="dist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Your Text Goes here. Download this 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awesome diagram your text goes hare put your text </a:t>
                </a:r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here. All images are 100% editable in powerpoint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. Your text goes here.</a:t>
                </a: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2029901" y="3202954"/>
                <a:ext cx="1659806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Your Text Goes here. Download this awesome diagram. Bring your presentation to life. Capture your audience’s attention. All images are 100% editable in </a:t>
                </a:r>
                <a:r>
                  <a:rPr lang="en-US" sz="800" dirty="0" err="1" smtClean="0">
                    <a:latin typeface="Times New Roman" pitchFamily="18" charset="0"/>
                    <a:cs typeface="Times New Roman" pitchFamily="18" charset="0"/>
                  </a:rPr>
                  <a:t>powerpoint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. Pitch your ideas convincingly</a:t>
                </a:r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. Your Text Goes here. Download this awesome diagram. Bring your presentation to life. Capture your audience’s attention. All images are 100% editable in </a:t>
                </a:r>
                <a:r>
                  <a:rPr lang="en-US" sz="800" dirty="0" err="1">
                    <a:latin typeface="Times New Roman" pitchFamily="18" charset="0"/>
                    <a:cs typeface="Times New Roman" pitchFamily="18" charset="0"/>
                  </a:rPr>
                  <a:t>powerpoint</a:t>
                </a:r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. Pitch your ideas convincingly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algn="dist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 Your Text Goes here. Download this awesome diagram. Bring your presentation to life. Capture your audience’s attention. All images are 100% editable in </a:t>
                </a:r>
                <a:r>
                  <a:rPr lang="en-US" sz="800" dirty="0" err="1">
                    <a:latin typeface="Times New Roman" pitchFamily="18" charset="0"/>
                    <a:cs typeface="Times New Roman" pitchFamily="18" charset="0"/>
                  </a:rPr>
                  <a:t>powerpoint</a:t>
                </a:r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. Pitch your ideas convincingly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algn="dist"/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dist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Bring your presentation to life. Capture your audience’s attention. All images are 100% editable in </a:t>
                </a:r>
                <a:r>
                  <a:rPr lang="en-US" sz="800" dirty="0" err="1">
                    <a:latin typeface="Times New Roman" pitchFamily="18" charset="0"/>
                    <a:cs typeface="Times New Roman" pitchFamily="18" charset="0"/>
                  </a:rPr>
                  <a:t>powerpoint</a:t>
                </a:r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. Pitch your ideas </a:t>
                </a:r>
                <a:r>
                  <a:rPr lang="en-US" sz="800" dirty="0" smtClean="0">
                    <a:latin typeface="Times New Roman" pitchFamily="18" charset="0"/>
                    <a:cs typeface="Times New Roman" pitchFamily="18" charset="0"/>
                  </a:rPr>
                  <a:t>convincingly your text goes here.</a:t>
                </a:r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3599543" y="3366380"/>
                <a:ext cx="4109121" cy="276999"/>
              </a:xfrm>
              <a:prstGeom prst="rect">
                <a:avLst/>
              </a:prstGeom>
              <a:effectLst/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Your Text Goes here. Download this awesome diagram. </a:t>
                </a:r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6426018" y="3639885"/>
              <a:ext cx="1260588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Your Text Goes here. Download this awesome diagram. Bring your presentation to life. Capture your audience’s attention. All images are 100% editable in </a:t>
              </a:r>
              <a:r>
                <a:rPr lang="en-US" sz="800" dirty="0" err="1" smtClean="0">
                  <a:latin typeface="Times New Roman" pitchFamily="18" charset="0"/>
                  <a:cs typeface="Times New Roman" pitchFamily="18" charset="0"/>
                </a:rPr>
                <a:t>powerpoint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. Pitch your ideas convincingly put your text here your text</a:t>
              </a:r>
            </a:p>
            <a:p>
              <a:pPr algn="dist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download </a:t>
              </a:r>
              <a:r>
                <a:rPr lang="en-US" sz="800" dirty="0">
                  <a:latin typeface="Times New Roman" pitchFamily="18" charset="0"/>
                  <a:cs typeface="Times New Roman" pitchFamily="18" charset="0"/>
                </a:rPr>
                <a:t>this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your text awesome diagram your text goes hare put your text </a:t>
              </a:r>
              <a:r>
                <a:rPr lang="en-US" sz="800" dirty="0">
                  <a:latin typeface="Times New Roman" pitchFamily="18" charset="0"/>
                  <a:cs typeface="Times New Roman" pitchFamily="18" charset="0"/>
                </a:rPr>
                <a:t>here. All images are 100% editable in </a:t>
              </a:r>
              <a:r>
                <a:rPr lang="en-US" sz="800" dirty="0" err="1">
                  <a:latin typeface="Times New Roman" pitchFamily="18" charset="0"/>
                  <a:cs typeface="Times New Roman" pitchFamily="18" charset="0"/>
                </a:rPr>
                <a:t>powerpoint</a:t>
              </a:r>
              <a:r>
                <a:rPr lang="en-US" sz="800" dirty="0">
                  <a:latin typeface="Times New Roman" pitchFamily="18" charset="0"/>
                  <a:cs typeface="Times New Roman" pitchFamily="18" charset="0"/>
                </a:rPr>
                <a:t>. Pitch your ideas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convincingly put </a:t>
              </a:r>
              <a:r>
                <a:rPr lang="en-US" sz="800" dirty="0">
                  <a:latin typeface="Times New Roman" pitchFamily="18" charset="0"/>
                  <a:cs typeface="Times New Roman" pitchFamily="18" charset="0"/>
                </a:rPr>
                <a:t>your text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here your </a:t>
              </a:r>
              <a:r>
                <a:rPr lang="en-US" sz="800" dirty="0">
                  <a:latin typeface="Times New Roman" pitchFamily="18" charset="0"/>
                  <a:cs typeface="Times New Roman" pitchFamily="18" charset="0"/>
                </a:rPr>
                <a:t>text goes here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. Your </a:t>
              </a:r>
              <a:r>
                <a:rPr lang="en-US" sz="800" dirty="0">
                  <a:latin typeface="Times New Roman" pitchFamily="18" charset="0"/>
                  <a:cs typeface="Times New Roman" pitchFamily="18" charset="0"/>
                </a:rPr>
                <a:t>Text Goes here.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 Bring your presentation to life. Text .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15108" y="3766457"/>
              <a:ext cx="2736311" cy="220915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662296" y="5998027"/>
              <a:ext cx="2756433" cy="215444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dist"/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Your Text Goes here. Download this awesome diagram. 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News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paper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Layouts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–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Style 1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515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990600"/>
            <a:ext cx="334010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973333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2" t="21731" r="22583" b="18849"/>
          <a:stretch/>
        </p:blipFill>
        <p:spPr bwMode="auto">
          <a:xfrm>
            <a:off x="6279596" y="3289718"/>
            <a:ext cx="2808132" cy="2349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4" t="22619" r="19124" b="16072"/>
          <a:stretch/>
        </p:blipFill>
        <p:spPr bwMode="auto">
          <a:xfrm>
            <a:off x="188685" y="2525485"/>
            <a:ext cx="2706633" cy="212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2229" y="0"/>
            <a:ext cx="8665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All images are 100% editable in </a:t>
            </a:r>
            <a:r>
              <a:rPr lang="en-US" b="1" dirty="0" err="1"/>
              <a:t>Powerpoint</a:t>
            </a:r>
            <a:endParaRPr lang="en-US" b="1" dirty="0"/>
          </a:p>
          <a:p>
            <a:r>
              <a:rPr lang="en-US" dirty="0"/>
              <a:t>“Change color, size and orientation of any icon to your liking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60843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6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9" t="25431" r="20997" b="19181"/>
          <a:stretch/>
        </p:blipFill>
        <p:spPr bwMode="auto">
          <a:xfrm>
            <a:off x="304800" y="2546131"/>
            <a:ext cx="2780047" cy="217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38806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532131"/>
            <a:ext cx="1710466" cy="197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1" t="19844" r="23587" b="6246"/>
          <a:stretch/>
        </p:blipFill>
        <p:spPr bwMode="auto">
          <a:xfrm>
            <a:off x="5902016" y="1567545"/>
            <a:ext cx="2724770" cy="3142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9560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4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525</Words>
  <Application>Microsoft Office PowerPoint</Application>
  <PresentationFormat>On-screen Show (4:3)</PresentationFormat>
  <Paragraphs>36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com19</dc:creator>
  <cp:lastModifiedBy>asd</cp:lastModifiedBy>
  <cp:revision>2</cp:revision>
  <dcterms:created xsi:type="dcterms:W3CDTF">2012-03-09T10:18:56Z</dcterms:created>
  <dcterms:modified xsi:type="dcterms:W3CDTF">2012-04-14T07:11:40Z</dcterms:modified>
</cp:coreProperties>
</file>